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23FA5-CEF6-A80F-17C8-E50BB2ECE015}" v="6" dt="2021-06-25T14:25:24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7"/>
    <p:restoredTop sz="94749"/>
  </p:normalViewPr>
  <p:slideViewPr>
    <p:cSldViewPr snapToGrid="0" snapToObjects="1">
      <p:cViewPr varScale="1">
        <p:scale>
          <a:sx n="146" d="100"/>
          <a:sy n="146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3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3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3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7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2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24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92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88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1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7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1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6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4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0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7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6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58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9F5B5-0ECC-5748-97E7-0E0F76827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420877" cy="2971801"/>
          </a:xfrm>
        </p:spPr>
        <p:txBody>
          <a:bodyPr>
            <a:normAutofit/>
          </a:bodyPr>
          <a:lstStyle/>
          <a:p>
            <a:r>
              <a:rPr lang="es-CL"/>
              <a:t>GEOOS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665E5-F6E0-684F-AFDC-0013D7255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>
                <a:solidFill>
                  <a:schemeClr val="tx2">
                    <a:lumMod val="75000"/>
                  </a:schemeClr>
                </a:solidFill>
              </a:rPr>
              <a:t>Componentes e Instalación</a:t>
            </a:r>
          </a:p>
        </p:txBody>
      </p:sp>
    </p:spTree>
    <p:extLst>
      <p:ext uri="{BB962C8B-B14F-4D97-AF65-F5344CB8AC3E}">
        <p14:creationId xmlns:p14="http://schemas.microsoft.com/office/powerpoint/2010/main" val="84159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E78B8-0672-4F45-BCC8-1F3BA1E1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233680"/>
            <a:ext cx="9905998" cy="1905000"/>
          </a:xfrm>
        </p:spPr>
        <p:txBody>
          <a:bodyPr/>
          <a:lstStyle/>
          <a:p>
            <a:r>
              <a:rPr lang="es-CL" dirty="0"/>
              <a:t>Componentes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2F976DE-03DB-834F-9DB0-A23E7949AAAD}"/>
              </a:ext>
            </a:extLst>
          </p:cNvPr>
          <p:cNvSpPr/>
          <p:nvPr/>
        </p:nvSpPr>
        <p:spPr>
          <a:xfrm>
            <a:off x="8008884" y="2569758"/>
            <a:ext cx="1581665" cy="1105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Portal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8004A453-3FF7-8946-AA0B-53F7926B3BE5}"/>
              </a:ext>
            </a:extLst>
          </p:cNvPr>
          <p:cNvSpPr/>
          <p:nvPr/>
        </p:nvSpPr>
        <p:spPr>
          <a:xfrm>
            <a:off x="3678620" y="1690688"/>
            <a:ext cx="1933904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Geo-Server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FB336C08-922B-AB48-A976-F3BC75F49C71}"/>
              </a:ext>
            </a:extLst>
          </p:cNvPr>
          <p:cNvSpPr/>
          <p:nvPr/>
        </p:nvSpPr>
        <p:spPr>
          <a:xfrm>
            <a:off x="3678620" y="3798014"/>
            <a:ext cx="1933904" cy="756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ZRepo</a:t>
            </a:r>
            <a:endParaRPr lang="es-CL" dirty="0"/>
          </a:p>
        </p:txBody>
      </p:sp>
      <p:cxnSp>
        <p:nvCxnSpPr>
          <p:cNvPr id="8" name="Conector angular 7">
            <a:extLst>
              <a:ext uri="{FF2B5EF4-FFF2-40B4-BE49-F238E27FC236}">
                <a16:creationId xmlns:a16="http://schemas.microsoft.com/office/drawing/2014/main" id="{DF013F76-DFC9-E446-85C1-E151756D346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612524" y="3361834"/>
            <a:ext cx="2396360" cy="814552"/>
          </a:xfrm>
          <a:prstGeom prst="bentConnector3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>
            <a:extLst>
              <a:ext uri="{FF2B5EF4-FFF2-40B4-BE49-F238E27FC236}">
                <a16:creationId xmlns:a16="http://schemas.microsoft.com/office/drawing/2014/main" id="{0B1C4149-CCE9-5843-9D96-3595FF8F516C}"/>
              </a:ext>
            </a:extLst>
          </p:cNvPr>
          <p:cNvCxnSpPr>
            <a:stCxn id="5" idx="3"/>
          </p:cNvCxnSpPr>
          <p:nvPr/>
        </p:nvCxnSpPr>
        <p:spPr>
          <a:xfrm>
            <a:off x="5612524" y="2069060"/>
            <a:ext cx="2396360" cy="819808"/>
          </a:xfrm>
          <a:prstGeom prst="bentConnector3">
            <a:avLst/>
          </a:prstGeom>
          <a:ln>
            <a:headEnd type="triangl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BB5FDAE-0E1D-C54C-B5F3-BF41DCD6CBF4}"/>
              </a:ext>
            </a:extLst>
          </p:cNvPr>
          <p:cNvSpPr txBox="1"/>
          <p:nvPr/>
        </p:nvSpPr>
        <p:spPr>
          <a:xfrm>
            <a:off x="5612524" y="1459538"/>
            <a:ext cx="15555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API REST</a:t>
            </a:r>
          </a:p>
          <a:p>
            <a:r>
              <a:rPr lang="es-CL" sz="1100" dirty="0" err="1"/>
              <a:t>GeoJSON</a:t>
            </a:r>
            <a:endParaRPr lang="es-CL" sz="1100" dirty="0"/>
          </a:p>
          <a:p>
            <a:r>
              <a:rPr lang="es-CL" sz="1100" dirty="0"/>
              <a:t>Vector Tiles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07E0193-19C4-7E43-8250-DD6B66A320CA}"/>
              </a:ext>
            </a:extLst>
          </p:cNvPr>
          <p:cNvSpPr txBox="1"/>
          <p:nvPr/>
        </p:nvSpPr>
        <p:spPr>
          <a:xfrm>
            <a:off x="5612524" y="3841532"/>
            <a:ext cx="1555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API REST</a:t>
            </a:r>
          </a:p>
        </p:txBody>
      </p:sp>
      <p:sp>
        <p:nvSpPr>
          <p:cNvPr id="14" name="Cilindro 13">
            <a:extLst>
              <a:ext uri="{FF2B5EF4-FFF2-40B4-BE49-F238E27FC236}">
                <a16:creationId xmlns:a16="http://schemas.microsoft.com/office/drawing/2014/main" id="{FD114C81-EDC2-9545-AB8C-CD637525F444}"/>
              </a:ext>
            </a:extLst>
          </p:cNvPr>
          <p:cNvSpPr/>
          <p:nvPr/>
        </p:nvSpPr>
        <p:spPr>
          <a:xfrm>
            <a:off x="4072758" y="5143338"/>
            <a:ext cx="1145628" cy="641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Mongo DB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4B3E01A-61F8-8246-9D1C-4B2A03F5B56A}"/>
              </a:ext>
            </a:extLst>
          </p:cNvPr>
          <p:cNvCxnSpPr>
            <a:stCxn id="6" idx="2"/>
            <a:endCxn id="14" idx="1"/>
          </p:cNvCxnSpPr>
          <p:nvPr/>
        </p:nvCxnSpPr>
        <p:spPr>
          <a:xfrm>
            <a:off x="4645572" y="4554758"/>
            <a:ext cx="0" cy="58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>
            <a:extLst>
              <a:ext uri="{FF2B5EF4-FFF2-40B4-BE49-F238E27FC236}">
                <a16:creationId xmlns:a16="http://schemas.microsoft.com/office/drawing/2014/main" id="{08D8E324-27B2-034D-B21F-6402FD5D20DD}"/>
              </a:ext>
            </a:extLst>
          </p:cNvPr>
          <p:cNvCxnSpPr>
            <a:stCxn id="4" idx="2"/>
            <a:endCxn id="14" idx="4"/>
          </p:cNvCxnSpPr>
          <p:nvPr/>
        </p:nvCxnSpPr>
        <p:spPr>
          <a:xfrm rot="5400000">
            <a:off x="6114944" y="2779131"/>
            <a:ext cx="1788216" cy="3581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9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9ABD8-8086-E84A-BC01-7860F4C6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Prerrequisitos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18896-543A-2348-80C9-738BA3F1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Configuración e Instalación (nuevas capas y nueva información)</a:t>
            </a:r>
          </a:p>
          <a:p>
            <a:pPr lvl="1"/>
            <a:r>
              <a:rPr lang="es-CL" dirty="0" err="1"/>
              <a:t>Docker</a:t>
            </a:r>
            <a:r>
              <a:rPr lang="es-CL" dirty="0"/>
              <a:t>, </a:t>
            </a:r>
            <a:r>
              <a:rPr lang="es-CL" dirty="0" err="1"/>
              <a:t>Docker</a:t>
            </a:r>
            <a:r>
              <a:rPr lang="es-CL" dirty="0"/>
              <a:t> </a:t>
            </a:r>
            <a:r>
              <a:rPr lang="es-CL" dirty="0" err="1"/>
              <a:t>Swarm</a:t>
            </a:r>
            <a:endParaRPr lang="es-CL" dirty="0"/>
          </a:p>
          <a:p>
            <a:pPr lvl="1"/>
            <a:r>
              <a:rPr lang="es-CL" dirty="0"/>
              <a:t>JSON, HJSON</a:t>
            </a:r>
          </a:p>
          <a:p>
            <a:pPr lvl="1"/>
            <a:r>
              <a:rPr lang="es-CL" dirty="0"/>
              <a:t>API REST</a:t>
            </a:r>
          </a:p>
          <a:p>
            <a:r>
              <a:rPr lang="es-CL" dirty="0" err="1"/>
              <a:t>Plugins</a:t>
            </a:r>
            <a:r>
              <a:rPr lang="es-CL" dirty="0"/>
              <a:t> del Portal</a:t>
            </a:r>
          </a:p>
          <a:p>
            <a:pPr lvl="1"/>
            <a:r>
              <a:rPr lang="es-CL" dirty="0"/>
              <a:t>JavaScript (Front-</a:t>
            </a:r>
            <a:r>
              <a:rPr lang="es-CL" dirty="0" err="1"/>
              <a:t>End</a:t>
            </a:r>
            <a:r>
              <a:rPr lang="es-CL" dirty="0"/>
              <a:t>)</a:t>
            </a:r>
          </a:p>
          <a:p>
            <a:pPr lvl="1"/>
            <a:r>
              <a:rPr lang="es-CL" dirty="0"/>
              <a:t>ZVC (Framework Front-</a:t>
            </a:r>
            <a:r>
              <a:rPr lang="es-CL" dirty="0" err="1"/>
              <a:t>End</a:t>
            </a:r>
            <a:r>
              <a:rPr lang="es-CL" dirty="0"/>
              <a:t>)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20654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49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Mesh</vt:lpstr>
      <vt:lpstr>GEOOS</vt:lpstr>
      <vt:lpstr>Componentes</vt:lpstr>
      <vt:lpstr>Prerrequisitos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GEOOS</dc:title>
  <dc:creator>Jorge Jiménez</dc:creator>
  <cp:lastModifiedBy>Jorge Jiménez</cp:lastModifiedBy>
  <cp:revision>15</cp:revision>
  <dcterms:created xsi:type="dcterms:W3CDTF">2021-06-20T13:24:06Z</dcterms:created>
  <dcterms:modified xsi:type="dcterms:W3CDTF">2021-06-25T14:26:43Z</dcterms:modified>
</cp:coreProperties>
</file>