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2BA74-B973-3828-F46B-2701E7FBBF1A}" v="6" dt="2021-06-25T14:28:15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36656-65A4-4782-8009-96B2ECE7E2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5C9C9-4999-47D0-922D-0E040338BAB1}">
      <dgm:prSet/>
      <dgm:spPr/>
      <dgm:t>
        <a:bodyPr/>
        <a:lstStyle/>
        <a:p>
          <a:r>
            <a:rPr lang="es-CL"/>
            <a:t>Raster: </a:t>
          </a:r>
          <a:endParaRPr lang="en-US"/>
        </a:p>
      </dgm:t>
    </dgm:pt>
    <dgm:pt modelId="{D80E74FF-097F-456F-A3D7-97F814668A6E}" type="parTrans" cxnId="{5E5C27D8-AD45-4B3C-8255-C37EA6A40260}">
      <dgm:prSet/>
      <dgm:spPr/>
      <dgm:t>
        <a:bodyPr/>
        <a:lstStyle/>
        <a:p>
          <a:endParaRPr lang="en-US"/>
        </a:p>
      </dgm:t>
    </dgm:pt>
    <dgm:pt modelId="{7FE98F39-48B3-4110-ABE8-8B4DCAC6760F}" type="sibTrans" cxnId="{5E5C27D8-AD45-4B3C-8255-C37EA6A40260}">
      <dgm:prSet/>
      <dgm:spPr/>
      <dgm:t>
        <a:bodyPr/>
        <a:lstStyle/>
        <a:p>
          <a:endParaRPr lang="en-US"/>
        </a:p>
      </dgm:t>
    </dgm:pt>
    <dgm:pt modelId="{466AC68D-6261-40CD-AF84-57A5DE018857}">
      <dgm:prSet/>
      <dgm:spPr/>
      <dgm:t>
        <a:bodyPr/>
        <a:lstStyle/>
        <a:p>
          <a:r>
            <a:rPr lang="es-CL"/>
            <a:t>Matriz de datos – (lat, lng) – valores de variables</a:t>
          </a:r>
          <a:endParaRPr lang="en-US"/>
        </a:p>
      </dgm:t>
    </dgm:pt>
    <dgm:pt modelId="{21A1F501-E8C7-41E8-A987-E44343063594}" type="parTrans" cxnId="{6D2ED996-4414-4473-BFBE-C9C89E04AD5E}">
      <dgm:prSet/>
      <dgm:spPr/>
      <dgm:t>
        <a:bodyPr/>
        <a:lstStyle/>
        <a:p>
          <a:endParaRPr lang="en-US"/>
        </a:p>
      </dgm:t>
    </dgm:pt>
    <dgm:pt modelId="{A4FF933A-5A8E-4253-AD4E-95191A815DFF}" type="sibTrans" cxnId="{6D2ED996-4414-4473-BFBE-C9C89E04AD5E}">
      <dgm:prSet/>
      <dgm:spPr/>
      <dgm:t>
        <a:bodyPr/>
        <a:lstStyle/>
        <a:p>
          <a:endParaRPr lang="en-US"/>
        </a:p>
      </dgm:t>
    </dgm:pt>
    <dgm:pt modelId="{01A03DA2-14FC-4994-879D-8685C06B5A4A}">
      <dgm:prSet/>
      <dgm:spPr/>
      <dgm:t>
        <a:bodyPr/>
        <a:lstStyle/>
        <a:p>
          <a:r>
            <a:rPr lang="es-CL"/>
            <a:t>Vectorial</a:t>
          </a:r>
          <a:endParaRPr lang="en-US"/>
        </a:p>
      </dgm:t>
    </dgm:pt>
    <dgm:pt modelId="{7CE88BA9-DFCD-4426-92C9-6C9E02A26ED8}" type="parTrans" cxnId="{3465F5AF-7603-4074-8AFB-047D42FD2819}">
      <dgm:prSet/>
      <dgm:spPr/>
      <dgm:t>
        <a:bodyPr/>
        <a:lstStyle/>
        <a:p>
          <a:endParaRPr lang="en-US"/>
        </a:p>
      </dgm:t>
    </dgm:pt>
    <dgm:pt modelId="{2F30CB54-7E21-4359-AB9E-35FE640076DC}" type="sibTrans" cxnId="{3465F5AF-7603-4074-8AFB-047D42FD2819}">
      <dgm:prSet/>
      <dgm:spPr/>
      <dgm:t>
        <a:bodyPr/>
        <a:lstStyle/>
        <a:p>
          <a:endParaRPr lang="en-US"/>
        </a:p>
      </dgm:t>
    </dgm:pt>
    <dgm:pt modelId="{61A09316-2ECE-497F-B215-4EA3A42FEEF0}">
      <dgm:prSet/>
      <dgm:spPr/>
      <dgm:t>
        <a:bodyPr/>
        <a:lstStyle/>
        <a:p>
          <a:r>
            <a:rPr lang="es-CL"/>
            <a:t>Polígonos, puntos, líneas georeferenciados con propiedades</a:t>
          </a:r>
          <a:endParaRPr lang="en-US"/>
        </a:p>
      </dgm:t>
    </dgm:pt>
    <dgm:pt modelId="{ECDC358A-E244-4931-A12A-1C985FEC9D43}" type="parTrans" cxnId="{DD85BCE8-293F-4401-AA52-CB11DA861848}">
      <dgm:prSet/>
      <dgm:spPr/>
      <dgm:t>
        <a:bodyPr/>
        <a:lstStyle/>
        <a:p>
          <a:endParaRPr lang="en-US"/>
        </a:p>
      </dgm:t>
    </dgm:pt>
    <dgm:pt modelId="{28A3576F-4064-4060-B121-57D3DB1D4EA8}" type="sibTrans" cxnId="{DD85BCE8-293F-4401-AA52-CB11DA861848}">
      <dgm:prSet/>
      <dgm:spPr/>
      <dgm:t>
        <a:bodyPr/>
        <a:lstStyle/>
        <a:p>
          <a:endParaRPr lang="en-US"/>
        </a:p>
      </dgm:t>
    </dgm:pt>
    <dgm:pt modelId="{872398CA-40C3-4D7F-8957-8A403A552B78}">
      <dgm:prSet/>
      <dgm:spPr/>
      <dgm:t>
        <a:bodyPr/>
        <a:lstStyle/>
        <a:p>
          <a:r>
            <a:rPr lang="es-CL"/>
            <a:t>Tabular</a:t>
          </a:r>
          <a:endParaRPr lang="en-US"/>
        </a:p>
      </dgm:t>
    </dgm:pt>
    <dgm:pt modelId="{3A73B6B5-DF1B-443D-8F5C-92A430FDA086}" type="parTrans" cxnId="{A824E549-EB62-4215-8575-67E9CE50E94B}">
      <dgm:prSet/>
      <dgm:spPr/>
      <dgm:t>
        <a:bodyPr/>
        <a:lstStyle/>
        <a:p>
          <a:endParaRPr lang="en-US"/>
        </a:p>
      </dgm:t>
    </dgm:pt>
    <dgm:pt modelId="{E8EA89F9-3500-4A90-845D-31B4C5324771}" type="sibTrans" cxnId="{A824E549-EB62-4215-8575-67E9CE50E94B}">
      <dgm:prSet/>
      <dgm:spPr/>
      <dgm:t>
        <a:bodyPr/>
        <a:lstStyle/>
        <a:p>
          <a:endParaRPr lang="en-US"/>
        </a:p>
      </dgm:t>
    </dgm:pt>
    <dgm:pt modelId="{56E2E5E6-25DE-4E29-9336-9262E2179A8A}">
      <dgm:prSet/>
      <dgm:spPr/>
      <dgm:t>
        <a:bodyPr/>
        <a:lstStyle/>
        <a:p>
          <a:r>
            <a:rPr lang="es-CL"/>
            <a:t>Data Warehousing – Modelo Copo de Nieve</a:t>
          </a:r>
          <a:endParaRPr lang="en-US"/>
        </a:p>
      </dgm:t>
    </dgm:pt>
    <dgm:pt modelId="{6864B7A1-6883-454B-A041-260623B2CA45}" type="parTrans" cxnId="{9ED46D2D-0ADC-410C-BDD4-E887BBA2A6E8}">
      <dgm:prSet/>
      <dgm:spPr/>
      <dgm:t>
        <a:bodyPr/>
        <a:lstStyle/>
        <a:p>
          <a:endParaRPr lang="en-US"/>
        </a:p>
      </dgm:t>
    </dgm:pt>
    <dgm:pt modelId="{70943C3A-D9F2-42F8-8E1B-41660B780338}" type="sibTrans" cxnId="{9ED46D2D-0ADC-410C-BDD4-E887BBA2A6E8}">
      <dgm:prSet/>
      <dgm:spPr/>
      <dgm:t>
        <a:bodyPr/>
        <a:lstStyle/>
        <a:p>
          <a:endParaRPr lang="en-US"/>
        </a:p>
      </dgm:t>
    </dgm:pt>
    <dgm:pt modelId="{22E4185B-12EA-449D-B61F-D33F24E63FAF}">
      <dgm:prSet/>
      <dgm:spPr/>
      <dgm:t>
        <a:bodyPr/>
        <a:lstStyle/>
        <a:p>
          <a:r>
            <a:rPr lang="es-CL"/>
            <a:t>Variables temporales acumuladas según dimensiones de clasificación</a:t>
          </a:r>
          <a:endParaRPr lang="en-US"/>
        </a:p>
      </dgm:t>
    </dgm:pt>
    <dgm:pt modelId="{B0885085-F1AF-4396-A56E-DD9E813AC89E}" type="parTrans" cxnId="{C063C837-E9B4-438E-A1E6-08247AB11D3B}">
      <dgm:prSet/>
      <dgm:spPr/>
      <dgm:t>
        <a:bodyPr/>
        <a:lstStyle/>
        <a:p>
          <a:endParaRPr lang="en-US"/>
        </a:p>
      </dgm:t>
    </dgm:pt>
    <dgm:pt modelId="{AC4BDFEC-97DF-4655-9A12-6C4DDC8EA1C0}" type="sibTrans" cxnId="{C063C837-E9B4-438E-A1E6-08247AB11D3B}">
      <dgm:prSet/>
      <dgm:spPr/>
      <dgm:t>
        <a:bodyPr/>
        <a:lstStyle/>
        <a:p>
          <a:endParaRPr lang="en-US"/>
        </a:p>
      </dgm:t>
    </dgm:pt>
    <dgm:pt modelId="{B1656A3E-B577-471F-8736-01EE7647A59E}">
      <dgm:prSet/>
      <dgm:spPr/>
      <dgm:t>
        <a:bodyPr/>
        <a:lstStyle/>
        <a:p>
          <a:r>
            <a:rPr lang="es-CL"/>
            <a:t>Asociadas (directa o indirectamente) a un objeto vectorial</a:t>
          </a:r>
          <a:endParaRPr lang="en-US"/>
        </a:p>
      </dgm:t>
    </dgm:pt>
    <dgm:pt modelId="{5E87B5F6-1146-4E94-ACC4-995761C25C89}" type="parTrans" cxnId="{58E55C59-324D-4352-9E38-6CE0B354A740}">
      <dgm:prSet/>
      <dgm:spPr/>
      <dgm:t>
        <a:bodyPr/>
        <a:lstStyle/>
        <a:p>
          <a:endParaRPr lang="en-US"/>
        </a:p>
      </dgm:t>
    </dgm:pt>
    <dgm:pt modelId="{816F9248-E7F4-4B85-808C-CC6E23FB132F}" type="sibTrans" cxnId="{58E55C59-324D-4352-9E38-6CE0B354A740}">
      <dgm:prSet/>
      <dgm:spPr/>
      <dgm:t>
        <a:bodyPr/>
        <a:lstStyle/>
        <a:p>
          <a:endParaRPr lang="en-US"/>
        </a:p>
      </dgm:t>
    </dgm:pt>
    <dgm:pt modelId="{5D9C235E-C193-4414-97BB-4C4FE3181231}" type="pres">
      <dgm:prSet presAssocID="{89936656-65A4-4782-8009-96B2ECE7E23E}" presName="linear" presStyleCnt="0">
        <dgm:presLayoutVars>
          <dgm:dir/>
          <dgm:animLvl val="lvl"/>
          <dgm:resizeHandles val="exact"/>
        </dgm:presLayoutVars>
      </dgm:prSet>
      <dgm:spPr/>
    </dgm:pt>
    <dgm:pt modelId="{96C069CA-CA8D-4496-9C69-E541B80828F4}" type="pres">
      <dgm:prSet presAssocID="{DC35C9C9-4999-47D0-922D-0E040338BAB1}" presName="parentLin" presStyleCnt="0"/>
      <dgm:spPr/>
    </dgm:pt>
    <dgm:pt modelId="{97BD3275-0E30-47FA-A9E2-F5C9D4AB1967}" type="pres">
      <dgm:prSet presAssocID="{DC35C9C9-4999-47D0-922D-0E040338BAB1}" presName="parentLeftMargin" presStyleLbl="node1" presStyleIdx="0" presStyleCnt="3"/>
      <dgm:spPr/>
    </dgm:pt>
    <dgm:pt modelId="{F4CA3A4A-B1C0-4669-AC1F-C204C6A75570}" type="pres">
      <dgm:prSet presAssocID="{DC35C9C9-4999-47D0-922D-0E040338BA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BFAE34-FA35-4E40-A02E-A5A219B60735}" type="pres">
      <dgm:prSet presAssocID="{DC35C9C9-4999-47D0-922D-0E040338BAB1}" presName="negativeSpace" presStyleCnt="0"/>
      <dgm:spPr/>
    </dgm:pt>
    <dgm:pt modelId="{AFE05E8A-7C50-4DC7-A916-0F5C0FEED144}" type="pres">
      <dgm:prSet presAssocID="{DC35C9C9-4999-47D0-922D-0E040338BAB1}" presName="childText" presStyleLbl="conFgAcc1" presStyleIdx="0" presStyleCnt="3">
        <dgm:presLayoutVars>
          <dgm:bulletEnabled val="1"/>
        </dgm:presLayoutVars>
      </dgm:prSet>
      <dgm:spPr/>
    </dgm:pt>
    <dgm:pt modelId="{E0B87F27-EADC-4F21-B045-FC116805FC77}" type="pres">
      <dgm:prSet presAssocID="{7FE98F39-48B3-4110-ABE8-8B4DCAC6760F}" presName="spaceBetweenRectangles" presStyleCnt="0"/>
      <dgm:spPr/>
    </dgm:pt>
    <dgm:pt modelId="{C8552AB4-0866-4946-8C0B-C37E1824F656}" type="pres">
      <dgm:prSet presAssocID="{01A03DA2-14FC-4994-879D-8685C06B5A4A}" presName="parentLin" presStyleCnt="0"/>
      <dgm:spPr/>
    </dgm:pt>
    <dgm:pt modelId="{4C3AED0E-35AE-4DE5-88B4-B51E4B9807DC}" type="pres">
      <dgm:prSet presAssocID="{01A03DA2-14FC-4994-879D-8685C06B5A4A}" presName="parentLeftMargin" presStyleLbl="node1" presStyleIdx="0" presStyleCnt="3"/>
      <dgm:spPr/>
    </dgm:pt>
    <dgm:pt modelId="{1C9B52D2-C86E-4EE9-91A2-C9A4FE8E4D7C}" type="pres">
      <dgm:prSet presAssocID="{01A03DA2-14FC-4994-879D-8685C06B5A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24E1B-4D22-4CF2-9579-033526A86B5C}" type="pres">
      <dgm:prSet presAssocID="{01A03DA2-14FC-4994-879D-8685C06B5A4A}" presName="negativeSpace" presStyleCnt="0"/>
      <dgm:spPr/>
    </dgm:pt>
    <dgm:pt modelId="{3BBACBDC-717F-476E-8098-274DE53C41A2}" type="pres">
      <dgm:prSet presAssocID="{01A03DA2-14FC-4994-879D-8685C06B5A4A}" presName="childText" presStyleLbl="conFgAcc1" presStyleIdx="1" presStyleCnt="3">
        <dgm:presLayoutVars>
          <dgm:bulletEnabled val="1"/>
        </dgm:presLayoutVars>
      </dgm:prSet>
      <dgm:spPr/>
    </dgm:pt>
    <dgm:pt modelId="{988CE5D2-CBE6-4F2E-8E26-12A333A82A6F}" type="pres">
      <dgm:prSet presAssocID="{2F30CB54-7E21-4359-AB9E-35FE640076DC}" presName="spaceBetweenRectangles" presStyleCnt="0"/>
      <dgm:spPr/>
    </dgm:pt>
    <dgm:pt modelId="{DBC5FE3F-328C-4B70-A2DF-A32B24A0148A}" type="pres">
      <dgm:prSet presAssocID="{872398CA-40C3-4D7F-8957-8A403A552B78}" presName="parentLin" presStyleCnt="0"/>
      <dgm:spPr/>
    </dgm:pt>
    <dgm:pt modelId="{F468788E-EE9D-4E5A-970E-09E86CFA4D1C}" type="pres">
      <dgm:prSet presAssocID="{872398CA-40C3-4D7F-8957-8A403A552B78}" presName="parentLeftMargin" presStyleLbl="node1" presStyleIdx="1" presStyleCnt="3"/>
      <dgm:spPr/>
    </dgm:pt>
    <dgm:pt modelId="{2CBADE8A-10E6-4E3F-815E-A6BCAC7510A3}" type="pres">
      <dgm:prSet presAssocID="{872398CA-40C3-4D7F-8957-8A403A552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F1E146-57DF-457B-9874-23928631B146}" type="pres">
      <dgm:prSet presAssocID="{872398CA-40C3-4D7F-8957-8A403A552B78}" presName="negativeSpace" presStyleCnt="0"/>
      <dgm:spPr/>
    </dgm:pt>
    <dgm:pt modelId="{D7E7BBB1-1337-44DB-ACF7-AAA016EB84DA}" type="pres">
      <dgm:prSet presAssocID="{872398CA-40C3-4D7F-8957-8A403A552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C823104-E797-4D83-966B-CF5A4D399DCB}" type="presOf" srcId="{B1656A3E-B577-471F-8736-01EE7647A59E}" destId="{D7E7BBB1-1337-44DB-ACF7-AAA016EB84DA}" srcOrd="0" destOrd="2" presId="urn:microsoft.com/office/officeart/2005/8/layout/list1"/>
    <dgm:cxn modelId="{DBED4D1F-4A09-4413-9676-0F339072C5C9}" type="presOf" srcId="{56E2E5E6-25DE-4E29-9336-9262E2179A8A}" destId="{D7E7BBB1-1337-44DB-ACF7-AAA016EB84DA}" srcOrd="0" destOrd="0" presId="urn:microsoft.com/office/officeart/2005/8/layout/list1"/>
    <dgm:cxn modelId="{9ED46D2D-0ADC-410C-BDD4-E887BBA2A6E8}" srcId="{872398CA-40C3-4D7F-8957-8A403A552B78}" destId="{56E2E5E6-25DE-4E29-9336-9262E2179A8A}" srcOrd="0" destOrd="0" parTransId="{6864B7A1-6883-454B-A041-260623B2CA45}" sibTransId="{70943C3A-D9F2-42F8-8E1B-41660B780338}"/>
    <dgm:cxn modelId="{F80E9E31-8D87-4C1F-AA2D-633E4F92DFC8}" type="presOf" srcId="{872398CA-40C3-4D7F-8957-8A403A552B78}" destId="{2CBADE8A-10E6-4E3F-815E-A6BCAC7510A3}" srcOrd="1" destOrd="0" presId="urn:microsoft.com/office/officeart/2005/8/layout/list1"/>
    <dgm:cxn modelId="{C063C837-E9B4-438E-A1E6-08247AB11D3B}" srcId="{872398CA-40C3-4D7F-8957-8A403A552B78}" destId="{22E4185B-12EA-449D-B61F-D33F24E63FAF}" srcOrd="1" destOrd="0" parTransId="{B0885085-F1AF-4396-A56E-DD9E813AC89E}" sibTransId="{AC4BDFEC-97DF-4655-9A12-6C4DDC8EA1C0}"/>
    <dgm:cxn modelId="{9378845B-232B-45A1-A192-CD83200F6E0A}" type="presOf" srcId="{01A03DA2-14FC-4994-879D-8685C06B5A4A}" destId="{4C3AED0E-35AE-4DE5-88B4-B51E4B9807DC}" srcOrd="0" destOrd="0" presId="urn:microsoft.com/office/officeart/2005/8/layout/list1"/>
    <dgm:cxn modelId="{7E95F660-F40F-4DFA-947E-3C13558FF24D}" type="presOf" srcId="{466AC68D-6261-40CD-AF84-57A5DE018857}" destId="{AFE05E8A-7C50-4DC7-A916-0F5C0FEED144}" srcOrd="0" destOrd="0" presId="urn:microsoft.com/office/officeart/2005/8/layout/list1"/>
    <dgm:cxn modelId="{4B866245-22EF-4AAC-8982-095229F5956E}" type="presOf" srcId="{01A03DA2-14FC-4994-879D-8685C06B5A4A}" destId="{1C9B52D2-C86E-4EE9-91A2-C9A4FE8E4D7C}" srcOrd="1" destOrd="0" presId="urn:microsoft.com/office/officeart/2005/8/layout/list1"/>
    <dgm:cxn modelId="{AFDD3647-F855-42BB-8AE1-095B2AD60C30}" type="presOf" srcId="{61A09316-2ECE-497F-B215-4EA3A42FEEF0}" destId="{3BBACBDC-717F-476E-8098-274DE53C41A2}" srcOrd="0" destOrd="0" presId="urn:microsoft.com/office/officeart/2005/8/layout/list1"/>
    <dgm:cxn modelId="{A824E549-EB62-4215-8575-67E9CE50E94B}" srcId="{89936656-65A4-4782-8009-96B2ECE7E23E}" destId="{872398CA-40C3-4D7F-8957-8A403A552B78}" srcOrd="2" destOrd="0" parTransId="{3A73B6B5-DF1B-443D-8F5C-92A430FDA086}" sibTransId="{E8EA89F9-3500-4A90-845D-31B4C5324771}"/>
    <dgm:cxn modelId="{58E55C59-324D-4352-9E38-6CE0B354A740}" srcId="{872398CA-40C3-4D7F-8957-8A403A552B78}" destId="{B1656A3E-B577-471F-8736-01EE7647A59E}" srcOrd="2" destOrd="0" parTransId="{5E87B5F6-1146-4E94-ACC4-995761C25C89}" sibTransId="{816F9248-E7F4-4B85-808C-CC6E23FB132F}"/>
    <dgm:cxn modelId="{77F35779-FD22-41E7-9240-8BE1004283E3}" type="presOf" srcId="{DC35C9C9-4999-47D0-922D-0E040338BAB1}" destId="{F4CA3A4A-B1C0-4669-AC1F-C204C6A75570}" srcOrd="1" destOrd="0" presId="urn:microsoft.com/office/officeart/2005/8/layout/list1"/>
    <dgm:cxn modelId="{4728927B-248C-43B5-AA25-E7DD3AA119DC}" type="presOf" srcId="{89936656-65A4-4782-8009-96B2ECE7E23E}" destId="{5D9C235E-C193-4414-97BB-4C4FE3181231}" srcOrd="0" destOrd="0" presId="urn:microsoft.com/office/officeart/2005/8/layout/list1"/>
    <dgm:cxn modelId="{59EE7288-3434-4D79-B7DE-48A64D01F156}" type="presOf" srcId="{872398CA-40C3-4D7F-8957-8A403A552B78}" destId="{F468788E-EE9D-4E5A-970E-09E86CFA4D1C}" srcOrd="0" destOrd="0" presId="urn:microsoft.com/office/officeart/2005/8/layout/list1"/>
    <dgm:cxn modelId="{6D2ED996-4414-4473-BFBE-C9C89E04AD5E}" srcId="{DC35C9C9-4999-47D0-922D-0E040338BAB1}" destId="{466AC68D-6261-40CD-AF84-57A5DE018857}" srcOrd="0" destOrd="0" parTransId="{21A1F501-E8C7-41E8-A987-E44343063594}" sibTransId="{A4FF933A-5A8E-4253-AD4E-95191A815DFF}"/>
    <dgm:cxn modelId="{3465F5AF-7603-4074-8AFB-047D42FD2819}" srcId="{89936656-65A4-4782-8009-96B2ECE7E23E}" destId="{01A03DA2-14FC-4994-879D-8685C06B5A4A}" srcOrd="1" destOrd="0" parTransId="{7CE88BA9-DFCD-4426-92C9-6C9E02A26ED8}" sibTransId="{2F30CB54-7E21-4359-AB9E-35FE640076DC}"/>
    <dgm:cxn modelId="{0A2B7DBD-1A69-4664-9ED0-FBE10FC490E2}" type="presOf" srcId="{22E4185B-12EA-449D-B61F-D33F24E63FAF}" destId="{D7E7BBB1-1337-44DB-ACF7-AAA016EB84DA}" srcOrd="0" destOrd="1" presId="urn:microsoft.com/office/officeart/2005/8/layout/list1"/>
    <dgm:cxn modelId="{1D499CBF-84A1-4CB1-84D9-030658F41DD0}" type="presOf" srcId="{DC35C9C9-4999-47D0-922D-0E040338BAB1}" destId="{97BD3275-0E30-47FA-A9E2-F5C9D4AB1967}" srcOrd="0" destOrd="0" presId="urn:microsoft.com/office/officeart/2005/8/layout/list1"/>
    <dgm:cxn modelId="{5E5C27D8-AD45-4B3C-8255-C37EA6A40260}" srcId="{89936656-65A4-4782-8009-96B2ECE7E23E}" destId="{DC35C9C9-4999-47D0-922D-0E040338BAB1}" srcOrd="0" destOrd="0" parTransId="{D80E74FF-097F-456F-A3D7-97F814668A6E}" sibTransId="{7FE98F39-48B3-4110-ABE8-8B4DCAC6760F}"/>
    <dgm:cxn modelId="{DD85BCE8-293F-4401-AA52-CB11DA861848}" srcId="{01A03DA2-14FC-4994-879D-8685C06B5A4A}" destId="{61A09316-2ECE-497F-B215-4EA3A42FEEF0}" srcOrd="0" destOrd="0" parTransId="{ECDC358A-E244-4931-A12A-1C985FEC9D43}" sibTransId="{28A3576F-4064-4060-B121-57D3DB1D4EA8}"/>
    <dgm:cxn modelId="{E9C7CA8B-EA08-4F86-9401-B18934EEF32F}" type="presParOf" srcId="{5D9C235E-C193-4414-97BB-4C4FE3181231}" destId="{96C069CA-CA8D-4496-9C69-E541B80828F4}" srcOrd="0" destOrd="0" presId="urn:microsoft.com/office/officeart/2005/8/layout/list1"/>
    <dgm:cxn modelId="{F4C9E0B2-9827-437C-8B93-B6EF23C07131}" type="presParOf" srcId="{96C069CA-CA8D-4496-9C69-E541B80828F4}" destId="{97BD3275-0E30-47FA-A9E2-F5C9D4AB1967}" srcOrd="0" destOrd="0" presId="urn:microsoft.com/office/officeart/2005/8/layout/list1"/>
    <dgm:cxn modelId="{18691DF0-8D53-4D05-A03E-BAA8DCABBFB2}" type="presParOf" srcId="{96C069CA-CA8D-4496-9C69-E541B80828F4}" destId="{F4CA3A4A-B1C0-4669-AC1F-C204C6A75570}" srcOrd="1" destOrd="0" presId="urn:microsoft.com/office/officeart/2005/8/layout/list1"/>
    <dgm:cxn modelId="{FD027564-BB1B-43AD-B998-8ED0A598545C}" type="presParOf" srcId="{5D9C235E-C193-4414-97BB-4C4FE3181231}" destId="{8EBFAE34-FA35-4E40-A02E-A5A219B60735}" srcOrd="1" destOrd="0" presId="urn:microsoft.com/office/officeart/2005/8/layout/list1"/>
    <dgm:cxn modelId="{4265521F-A83A-46C1-95FD-98AE92A75A0D}" type="presParOf" srcId="{5D9C235E-C193-4414-97BB-4C4FE3181231}" destId="{AFE05E8A-7C50-4DC7-A916-0F5C0FEED144}" srcOrd="2" destOrd="0" presId="urn:microsoft.com/office/officeart/2005/8/layout/list1"/>
    <dgm:cxn modelId="{5426842A-D5E3-4892-9192-1149602C63BC}" type="presParOf" srcId="{5D9C235E-C193-4414-97BB-4C4FE3181231}" destId="{E0B87F27-EADC-4F21-B045-FC116805FC77}" srcOrd="3" destOrd="0" presId="urn:microsoft.com/office/officeart/2005/8/layout/list1"/>
    <dgm:cxn modelId="{94344CE1-FB06-4226-AD3A-FC3C72DC0EF7}" type="presParOf" srcId="{5D9C235E-C193-4414-97BB-4C4FE3181231}" destId="{C8552AB4-0866-4946-8C0B-C37E1824F656}" srcOrd="4" destOrd="0" presId="urn:microsoft.com/office/officeart/2005/8/layout/list1"/>
    <dgm:cxn modelId="{756B2EF4-C299-410C-9C74-C938433379D0}" type="presParOf" srcId="{C8552AB4-0866-4946-8C0B-C37E1824F656}" destId="{4C3AED0E-35AE-4DE5-88B4-B51E4B9807DC}" srcOrd="0" destOrd="0" presId="urn:microsoft.com/office/officeart/2005/8/layout/list1"/>
    <dgm:cxn modelId="{0041AA71-F72F-4C11-BDC8-59F2064A7B9D}" type="presParOf" srcId="{C8552AB4-0866-4946-8C0B-C37E1824F656}" destId="{1C9B52D2-C86E-4EE9-91A2-C9A4FE8E4D7C}" srcOrd="1" destOrd="0" presId="urn:microsoft.com/office/officeart/2005/8/layout/list1"/>
    <dgm:cxn modelId="{9F18C539-2212-4678-A48B-2C672B81B598}" type="presParOf" srcId="{5D9C235E-C193-4414-97BB-4C4FE3181231}" destId="{D2924E1B-4D22-4CF2-9579-033526A86B5C}" srcOrd="5" destOrd="0" presId="urn:microsoft.com/office/officeart/2005/8/layout/list1"/>
    <dgm:cxn modelId="{0EE38C56-5F37-415F-A654-7560D600D5E0}" type="presParOf" srcId="{5D9C235E-C193-4414-97BB-4C4FE3181231}" destId="{3BBACBDC-717F-476E-8098-274DE53C41A2}" srcOrd="6" destOrd="0" presId="urn:microsoft.com/office/officeart/2005/8/layout/list1"/>
    <dgm:cxn modelId="{EC57826C-221B-4BB5-8CAB-E5BF5A71899A}" type="presParOf" srcId="{5D9C235E-C193-4414-97BB-4C4FE3181231}" destId="{988CE5D2-CBE6-4F2E-8E26-12A333A82A6F}" srcOrd="7" destOrd="0" presId="urn:microsoft.com/office/officeart/2005/8/layout/list1"/>
    <dgm:cxn modelId="{5137AC9C-5D8D-49A2-9C1F-80A2C430CEAA}" type="presParOf" srcId="{5D9C235E-C193-4414-97BB-4C4FE3181231}" destId="{DBC5FE3F-328C-4B70-A2DF-A32B24A0148A}" srcOrd="8" destOrd="0" presId="urn:microsoft.com/office/officeart/2005/8/layout/list1"/>
    <dgm:cxn modelId="{88DFBA98-EB42-4856-9ABD-EC2DDC69CF6E}" type="presParOf" srcId="{DBC5FE3F-328C-4B70-A2DF-A32B24A0148A}" destId="{F468788E-EE9D-4E5A-970E-09E86CFA4D1C}" srcOrd="0" destOrd="0" presId="urn:microsoft.com/office/officeart/2005/8/layout/list1"/>
    <dgm:cxn modelId="{284185C3-9AFD-40AE-B196-E6639AA02B9D}" type="presParOf" srcId="{DBC5FE3F-328C-4B70-A2DF-A32B24A0148A}" destId="{2CBADE8A-10E6-4E3F-815E-A6BCAC7510A3}" srcOrd="1" destOrd="0" presId="urn:microsoft.com/office/officeart/2005/8/layout/list1"/>
    <dgm:cxn modelId="{AD48C413-75E6-4BAF-A7E7-C2234CFDFA29}" type="presParOf" srcId="{5D9C235E-C193-4414-97BB-4C4FE3181231}" destId="{5BF1E146-57DF-457B-9874-23928631B146}" srcOrd="9" destOrd="0" presId="urn:microsoft.com/office/officeart/2005/8/layout/list1"/>
    <dgm:cxn modelId="{D659FB43-0FDD-4AC2-8809-7F4F0107227D}" type="presParOf" srcId="{5D9C235E-C193-4414-97BB-4C4FE3181231}" destId="{D7E7BBB1-1337-44DB-ACF7-AAA016EB84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5E8A-7C50-4DC7-A916-0F5C0FEED144}">
      <dsp:nvSpPr>
        <dsp:cNvPr id="0" name=""/>
        <dsp:cNvSpPr/>
      </dsp:nvSpPr>
      <dsp:spPr>
        <a:xfrm>
          <a:off x="0" y="298547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Matriz de datos – (lat, lng) – valores de variables</a:t>
          </a:r>
          <a:endParaRPr lang="en-US" sz="1800" kern="1200"/>
        </a:p>
      </dsp:txBody>
      <dsp:txXfrm>
        <a:off x="0" y="298547"/>
        <a:ext cx="10515600" cy="765450"/>
      </dsp:txXfrm>
    </dsp:sp>
    <dsp:sp modelId="{F4CA3A4A-B1C0-4669-AC1F-C204C6A75570}">
      <dsp:nvSpPr>
        <dsp:cNvPr id="0" name=""/>
        <dsp:cNvSpPr/>
      </dsp:nvSpPr>
      <dsp:spPr>
        <a:xfrm>
          <a:off x="525780" y="32867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Raster: </a:t>
          </a:r>
          <a:endParaRPr lang="en-US" sz="1800" kern="1200"/>
        </a:p>
      </dsp:txBody>
      <dsp:txXfrm>
        <a:off x="551719" y="58806"/>
        <a:ext cx="7309042" cy="479482"/>
      </dsp:txXfrm>
    </dsp:sp>
    <dsp:sp modelId="{3BBACBDC-717F-476E-8098-274DE53C41A2}">
      <dsp:nvSpPr>
        <dsp:cNvPr id="0" name=""/>
        <dsp:cNvSpPr/>
      </dsp:nvSpPr>
      <dsp:spPr>
        <a:xfrm>
          <a:off x="0" y="1426877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Polígonos, puntos, líneas georeferenciados con propiedades</a:t>
          </a:r>
          <a:endParaRPr lang="en-US" sz="1800" kern="1200"/>
        </a:p>
      </dsp:txBody>
      <dsp:txXfrm>
        <a:off x="0" y="1426877"/>
        <a:ext cx="10515600" cy="765450"/>
      </dsp:txXfrm>
    </dsp:sp>
    <dsp:sp modelId="{1C9B52D2-C86E-4EE9-91A2-C9A4FE8E4D7C}">
      <dsp:nvSpPr>
        <dsp:cNvPr id="0" name=""/>
        <dsp:cNvSpPr/>
      </dsp:nvSpPr>
      <dsp:spPr>
        <a:xfrm>
          <a:off x="525780" y="1161197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Vectorial</a:t>
          </a:r>
          <a:endParaRPr lang="en-US" sz="1800" kern="1200"/>
        </a:p>
      </dsp:txBody>
      <dsp:txXfrm>
        <a:off x="551719" y="1187136"/>
        <a:ext cx="7309042" cy="479482"/>
      </dsp:txXfrm>
    </dsp:sp>
    <dsp:sp modelId="{D7E7BBB1-1337-44DB-ACF7-AAA016EB84DA}">
      <dsp:nvSpPr>
        <dsp:cNvPr id="0" name=""/>
        <dsp:cNvSpPr/>
      </dsp:nvSpPr>
      <dsp:spPr>
        <a:xfrm>
          <a:off x="0" y="2555208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Data Warehousing – Modelo Copo de Nieve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Variables temporales acumuladas según dimensiones de clasificación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Asociadas (directa o indirectamente) a un objeto vectorial</a:t>
          </a:r>
          <a:endParaRPr lang="en-US" sz="1800" kern="1200"/>
        </a:p>
      </dsp:txBody>
      <dsp:txXfrm>
        <a:off x="0" y="2555208"/>
        <a:ext cx="10515600" cy="1360800"/>
      </dsp:txXfrm>
    </dsp:sp>
    <dsp:sp modelId="{2CBADE8A-10E6-4E3F-815E-A6BCAC7510A3}">
      <dsp:nvSpPr>
        <dsp:cNvPr id="0" name=""/>
        <dsp:cNvSpPr/>
      </dsp:nvSpPr>
      <dsp:spPr>
        <a:xfrm>
          <a:off x="525780" y="2289528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Tabular</a:t>
          </a:r>
          <a:endParaRPr lang="en-US" sz="1800" kern="1200"/>
        </a:p>
      </dsp:txBody>
      <dsp:txXfrm>
        <a:off x="551719" y="2315467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6796-3353-A44E-A92E-C214CCC51877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1DA96-5728-F64E-B9B8-4CCD00589C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3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1DA96-5728-F64E-B9B8-4CCD00589C6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6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42AB-CC6D-4947-B346-77A72CEF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E5C93-172B-B040-B65F-3CE556DD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CDD23-FFE3-AB41-8C4D-0535397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9F93F-63F5-D949-9211-A0F5380F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E2225-9379-E34B-B2AB-B159347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7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3A24-E74D-CB43-85D0-D9FC6C0E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3F942-D58D-E74A-8D45-3CDBD485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67C05-0939-B54E-AD5F-EFF58C31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98A75-8842-AC4B-887E-90CD35C3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C6239-8339-CA4F-B629-B5BDC792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1963F-02C9-BB4C-B7FF-10AE176B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620116-0D6B-E140-AD59-4853A7E0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A0940-9230-C34C-A101-C333C4B2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96CC1-931B-0D42-AC02-A5D9274A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6E893-443F-5440-8B79-27FA209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832F-1BCF-F04F-A24A-9061CD3F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35FB-3C01-0C48-AE7F-3C74F517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03F26-6081-D342-BCAD-E3C661EA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36154-EC72-9347-BA0C-4DDD7403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52AC4-B9F3-6043-AA21-EDEE9101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76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00B1-3407-E240-921A-A8514CB6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57B41-1F1C-6745-80F1-24E03FFC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7B301-4161-C843-A30B-40CB8876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6707E-54C9-4147-A38B-E52AB31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D80FA-B5E6-C445-8067-ED2C011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D749-DD39-BA41-B7AE-2A3BBBC7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B1E5F-10A6-0D4D-86CA-0B6E1A2A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292F1-6594-1E49-ADF3-02DEEB5D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4E8AB-FC25-1E41-912F-A1715FBF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5A2DC-04B4-A142-BFC1-56351CD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7FEE5-CFA6-D94F-B6C5-9184F94C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E731-AD5C-2A40-A037-0F74441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1BAA27-0511-BB48-B669-E00114C1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A66F3-3EE2-2A4B-A055-ACFDB8C6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C5C1F-BFF1-8546-9429-37BF5800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2EBA64-85F0-414C-A687-3B3ACB897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10B15D-DE43-514E-AC92-5D7626B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8C235-DC40-C14E-A6C8-79C61922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B37F66-E3E3-2843-8B26-D03590C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3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95B0-6104-D748-8EC8-4D60A76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E70C9A-8D33-D14A-A3CD-83B5193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87B130-C568-E14C-BF82-E0F03CB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3A58A-7002-E247-8A52-0910BC6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6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FF3555-9272-B64A-BBE5-4A36FDF5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CED375-E3A7-8349-8EBE-E002CB5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DB814-4268-A742-8AE7-C0F7AE2D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CBC5-B21C-B741-9EC5-50ACE51F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95516-4864-254A-BB36-96BCF831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45EC66-E87E-F64E-B1B6-BB4F046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1BCDCA-D187-394E-91CA-B0F1746D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C3814-223A-BD4E-885A-49801A7B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D734C-7B2E-CA46-A57B-2475918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99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CF87-26CB-C948-9980-9FFAAC21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78A5CD-1A8D-FF44-A32C-2A4B3347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9E05D-D4F1-5A40-85DD-14A230CB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6FE33-31C3-2147-B59E-7FA3145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4A9E6-CE3F-9C4C-911F-FF7624F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9DEF5-3473-CC40-95B8-8BA76B8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86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BA4DFC-D109-2842-9B99-41AFABCC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251E2-1BF8-0641-B9E7-CF7E8E69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CD953-18F5-3C4E-92D0-516945CD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CD54-25D4-2944-8EB3-1BB4810B2333}" type="datetimeFigureOut">
              <a:rPr lang="es-CL" smtClean="0"/>
              <a:t>25-06-2021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AC12-F63F-0445-A9E4-D0227A9C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6C6E2-E9DD-BE47-8971-6E4A1DF5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91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15F47A-4AB8-A943-9817-815292AA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CL" sz="5200">
                <a:solidFill>
                  <a:schemeClr val="tx2"/>
                </a:solidFill>
              </a:rPr>
              <a:t>GEOOS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CDDDA-FA7F-B54B-B2FF-78E3897A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2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6110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9446FE-E6A8-409C-BC39-FF75CDD1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6E4B14-1732-4F80-BFC0-04C5CE6F7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473" y="0"/>
            <a:ext cx="5646974" cy="6483075"/>
            <a:chOff x="-19221" y="0"/>
            <a:chExt cx="5646974" cy="648307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3970E0A-95A0-448E-8438-0E9A611D1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363229-8C12-4605-BB37-28E5EF67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B0C8FE-4C69-4DC2-B154-52A26C40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E67B2D-0169-4771-94DF-8FC3FD87F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3266E1-7CBE-4AED-A9E1-3A246E04A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E95CA3-8943-7245-B0A5-2FF5B3A3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59903"/>
            <a:ext cx="3659777" cy="1095797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Capas Vectoriales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EF3E1-43FF-C04B-8AB6-F87A2585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39" y="991717"/>
            <a:ext cx="4977578" cy="751076"/>
          </a:xfrm>
        </p:spPr>
        <p:txBody>
          <a:bodyPr anchor="ctr">
            <a:normAutofit/>
          </a:bodyPr>
          <a:lstStyle/>
          <a:p>
            <a:r>
              <a:rPr lang="es-CL" sz="1800" dirty="0">
                <a:solidFill>
                  <a:schemeClr val="tx2"/>
                </a:solidFill>
              </a:rPr>
              <a:t>Se agregan como capas a “Mi Panel”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8674C0-52AE-4A01-BCDA-3D1673A8D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087" y="4079694"/>
            <a:ext cx="4977975" cy="1979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ge7image65787024">
            <a:extLst>
              <a:ext uri="{FF2B5EF4-FFF2-40B4-BE49-F238E27FC236}">
                <a16:creationId xmlns:a16="http://schemas.microsoft.com/office/drawing/2014/main" id="{BF63E761-9FA1-AB42-A9B2-25DDBD3E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8035" y="1806293"/>
            <a:ext cx="5600700" cy="18796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8image65338800">
            <a:extLst>
              <a:ext uri="{FF2B5EF4-FFF2-40B4-BE49-F238E27FC236}">
                <a16:creationId xmlns:a16="http://schemas.microsoft.com/office/drawing/2014/main" id="{FE79ADBA-BD02-9440-85B2-F714ABDEA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77914" y="3224355"/>
            <a:ext cx="5613400" cy="3479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352D7-A8A5-EC4B-A0E1-90D8234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52996"/>
            <a:ext cx="100792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Variables Raster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Centroide</a:t>
            </a: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 descr="page8image65332080">
            <a:extLst>
              <a:ext uri="{FF2B5EF4-FFF2-40B4-BE49-F238E27FC236}">
                <a16:creationId xmlns:a16="http://schemas.microsoft.com/office/drawing/2014/main" id="{ED8FE2CC-6CA0-5F4F-A3C5-584F96EF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400" y="1498516"/>
            <a:ext cx="9221883" cy="43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75CAE-E4F8-A849-A0D9-24269E6A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7" y="192487"/>
            <a:ext cx="6646463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>
                <a:solidFill>
                  <a:schemeClr val="tx2"/>
                </a:solidFill>
              </a:rPr>
              <a:t>Información</a:t>
            </a:r>
            <a:r>
              <a:rPr lang="en-US" sz="3400" dirty="0">
                <a:solidFill>
                  <a:schemeClr val="tx2"/>
                </a:solidFill>
              </a:rPr>
              <a:t> Tabular - </a:t>
            </a:r>
            <a:r>
              <a:rPr lang="en-US" sz="3400" dirty="0" err="1">
                <a:solidFill>
                  <a:schemeClr val="tx2"/>
                </a:solidFill>
              </a:rPr>
              <a:t>Asociada</a:t>
            </a:r>
            <a:r>
              <a:rPr lang="en-US" sz="3400" dirty="0">
                <a:solidFill>
                  <a:schemeClr val="tx2"/>
                </a:solidFill>
              </a:rPr>
              <a:t> a una </a:t>
            </a:r>
            <a:r>
              <a:rPr lang="en-US" sz="3400" dirty="0" err="1">
                <a:solidFill>
                  <a:schemeClr val="tx2"/>
                </a:solidFill>
              </a:rPr>
              <a:t>capa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n-US" sz="3400" dirty="0" err="1">
                <a:solidFill>
                  <a:schemeClr val="tx2"/>
                </a:solidFill>
              </a:rPr>
              <a:t>objetos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vectoriales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2" name="Picture 2" descr="page9image66007072">
            <a:extLst>
              <a:ext uri="{FF2B5EF4-FFF2-40B4-BE49-F238E27FC236}">
                <a16:creationId xmlns:a16="http://schemas.microsoft.com/office/drawing/2014/main" id="{05040683-641E-454D-94E0-255CF15A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136" y="1459478"/>
            <a:ext cx="5267512" cy="20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10image65715856">
            <a:extLst>
              <a:ext uri="{FF2B5EF4-FFF2-40B4-BE49-F238E27FC236}">
                <a16:creationId xmlns:a16="http://schemas.microsoft.com/office/drawing/2014/main" id="{7802B348-7A6B-2742-AFCF-CF82FB1F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847" y="2820391"/>
            <a:ext cx="5921953" cy="33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31B91-4A9B-E84B-BE5E-C974811D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2" y="305432"/>
            <a:ext cx="6093360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 - Representable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“Variables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Observadas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b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66" name="Picture 2" descr="page11image65717680">
            <a:extLst>
              <a:ext uri="{FF2B5EF4-FFF2-40B4-BE49-F238E27FC236}">
                <a16:creationId xmlns:a16="http://schemas.microsoft.com/office/drawing/2014/main" id="{C3A669A4-F9DF-2F48-AC8C-378DC173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911" y="1346982"/>
            <a:ext cx="8635877" cy="494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3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675E8-FE9E-8046-8C25-FDC50DB2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1911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Tabular- RIE: Red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Integrada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Estaciones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290" name="Picture 2" descr="page12image65748624">
            <a:extLst>
              <a:ext uri="{FF2B5EF4-FFF2-40B4-BE49-F238E27FC236}">
                <a16:creationId xmlns:a16="http://schemas.microsoft.com/office/drawing/2014/main" id="{886B42C9-22E9-DF49-A075-0AACF37F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1346" y="1266220"/>
            <a:ext cx="9009054" cy="513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69F7E-5364-BF45-9B60-91205F7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/>
              <a:t>Tipos de Información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9AE1B857-6069-4B91-87AF-A5D72FB0C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1498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B7024-FA0D-2042-9B83-84A07E3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tx2"/>
                </a:solidFill>
              </a:rPr>
              <a:t>Raster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166F0-1F26-934D-B0F2-FFA710CA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Se obtienen los datos (matriz) desde el servidor</a:t>
            </a:r>
          </a:p>
          <a:p>
            <a:r>
              <a:rPr lang="es-CL" sz="1800">
                <a:solidFill>
                  <a:schemeClr val="tx2"/>
                </a:solidFill>
              </a:rPr>
              <a:t>Portal crea representaciones gráficas: Visualizadores</a:t>
            </a:r>
          </a:p>
          <a:p>
            <a:r>
              <a:rPr lang="es-CL" sz="1800">
                <a:solidFill>
                  <a:schemeClr val="tx2"/>
                </a:solidFill>
              </a:rPr>
              <a:t>Shader</a:t>
            </a:r>
          </a:p>
          <a:p>
            <a:pPr lvl="2"/>
            <a:endParaRPr lang="es-CL" sz="1800">
              <a:solidFill>
                <a:schemeClr val="tx2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age2image65498160">
            <a:extLst>
              <a:ext uri="{FF2B5EF4-FFF2-40B4-BE49-F238E27FC236}">
                <a16:creationId xmlns:a16="http://schemas.microsoft.com/office/drawing/2014/main" id="{DC54F398-3F57-4946-A095-A40DDFDE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188" y="1591245"/>
            <a:ext cx="6775136" cy="36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39AA77-70C5-B342-92B1-1341028B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2" y="193355"/>
            <a:ext cx="6548628" cy="1454051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Visualizadores Raster - </a:t>
            </a:r>
            <a:r>
              <a:rPr lang="es-CL" sz="3600" dirty="0" err="1">
                <a:solidFill>
                  <a:schemeClr val="tx2"/>
                </a:solidFill>
              </a:rPr>
              <a:t>Isobandas</a:t>
            </a:r>
            <a:endParaRPr lang="es-CL" sz="36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age3image65736528">
            <a:extLst>
              <a:ext uri="{FF2B5EF4-FFF2-40B4-BE49-F238E27FC236}">
                <a16:creationId xmlns:a16="http://schemas.microsoft.com/office/drawing/2014/main" id="{2E2EB990-5EA1-6D41-BE93-F2623320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7400" y="1287029"/>
            <a:ext cx="6916928" cy="49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E1DA3-7758-964E-A78B-11AE286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2" y="412379"/>
            <a:ext cx="717027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Isolineas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78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page4image65808560">
            <a:extLst>
              <a:ext uri="{FF2B5EF4-FFF2-40B4-BE49-F238E27FC236}">
                <a16:creationId xmlns:a16="http://schemas.microsoft.com/office/drawing/2014/main" id="{7A55582D-602C-8D46-89D0-4372C15C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801" y="1491879"/>
            <a:ext cx="7342588" cy="47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610E3-9907-8649-92DD-D7A1D2D8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495932"/>
            <a:ext cx="80137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Partículas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page5image65587728">
            <a:extLst>
              <a:ext uri="{FF2B5EF4-FFF2-40B4-BE49-F238E27FC236}">
                <a16:creationId xmlns:a16="http://schemas.microsoft.com/office/drawing/2014/main" id="{128CB378-8FD6-1041-ACB8-7D4A3E8C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600" y="1793047"/>
            <a:ext cx="7501347" cy="43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8EF5D-6561-F642-8CC6-6A782A67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523817"/>
            <a:ext cx="9169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Vectores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 descr="page5image65608592">
            <a:extLst>
              <a:ext uri="{FF2B5EF4-FFF2-40B4-BE49-F238E27FC236}">
                <a16:creationId xmlns:a16="http://schemas.microsoft.com/office/drawing/2014/main" id="{FD3B1482-2604-F344-9D2C-3D6DBDC0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459" y="1895417"/>
            <a:ext cx="7808923" cy="40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BC9EA-BFE8-B54B-8D7F-9CAB967C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394332"/>
            <a:ext cx="8788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Punto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page6image65736752">
            <a:extLst>
              <a:ext uri="{FF2B5EF4-FFF2-40B4-BE49-F238E27FC236}">
                <a16:creationId xmlns:a16="http://schemas.microsoft.com/office/drawing/2014/main" id="{653B7A18-6FF9-3A44-9CB5-DDF983E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744444"/>
            <a:ext cx="8370983" cy="43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51FDF-6147-E944-89F0-2630504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2" y="419732"/>
            <a:ext cx="79964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medida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4" name="Picture 6" descr="page7image65796544">
            <a:extLst>
              <a:ext uri="{FF2B5EF4-FFF2-40B4-BE49-F238E27FC236}">
                <a16:creationId xmlns:a16="http://schemas.microsoft.com/office/drawing/2014/main" id="{A9E03459-1BA5-2246-AB62-DCB83B91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8382" y="1644887"/>
            <a:ext cx="7402907" cy="479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7image49248896">
            <a:extLst>
              <a:ext uri="{FF2B5EF4-FFF2-40B4-BE49-F238E27FC236}">
                <a16:creationId xmlns:a16="http://schemas.microsoft.com/office/drawing/2014/main" id="{7A1DA44D-B802-B147-9952-F1907B7C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7image65796544">
            <a:extLst>
              <a:ext uri="{FF2B5EF4-FFF2-40B4-BE49-F238E27FC236}">
                <a16:creationId xmlns:a16="http://schemas.microsoft.com/office/drawing/2014/main" id="{834D7644-0238-B64E-9581-906C3E19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7image49248896">
            <a:extLst>
              <a:ext uri="{FF2B5EF4-FFF2-40B4-BE49-F238E27FC236}">
                <a16:creationId xmlns:a16="http://schemas.microsoft.com/office/drawing/2014/main" id="{23358A7A-59C5-E14E-9E72-175BD780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ge7image65796544">
            <a:extLst>
              <a:ext uri="{FF2B5EF4-FFF2-40B4-BE49-F238E27FC236}">
                <a16:creationId xmlns:a16="http://schemas.microsoft.com/office/drawing/2014/main" id="{BF66C742-DD69-914D-91E0-0637A24B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4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151</Words>
  <Application>Microsoft Office PowerPoint</Application>
  <PresentationFormat>Panorámica</PresentationFormat>
  <Paragraphs>28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GEOOS</vt:lpstr>
      <vt:lpstr>Tipos de Información</vt:lpstr>
      <vt:lpstr>Raster</vt:lpstr>
      <vt:lpstr>Visualizadores Raster - Isobandas</vt:lpstr>
      <vt:lpstr>Visualizadores Raster - Isolineas</vt:lpstr>
      <vt:lpstr>Visualizadores Raster - Partículas</vt:lpstr>
      <vt:lpstr>Visualizadores Raster - Vectores</vt:lpstr>
      <vt:lpstr>Raster: Valores en Punto</vt:lpstr>
      <vt:lpstr>Raster: Herramientas a medida</vt:lpstr>
      <vt:lpstr>Capas Vectoriales</vt:lpstr>
      <vt:lpstr>Capas Vectoriales - Variables Raster en Centroide</vt:lpstr>
      <vt:lpstr>Información Tabular - Asociada a una capa de objetos vectoriales </vt:lpstr>
      <vt:lpstr>Información Tabular - Representable como “Variables Observadas” en los Objetos Vectoriales </vt:lpstr>
      <vt:lpstr>Información Tabular- RIE: Red Integrada de Estaciones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GEOOS</dc:title>
  <dc:creator>Jorge Jiménez</dc:creator>
  <cp:lastModifiedBy>Jorge Jiménez</cp:lastModifiedBy>
  <cp:revision>17</cp:revision>
  <dcterms:created xsi:type="dcterms:W3CDTF">2021-06-20T12:51:43Z</dcterms:created>
  <dcterms:modified xsi:type="dcterms:W3CDTF">2021-06-25T14:28:25Z</dcterms:modified>
</cp:coreProperties>
</file>