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75"/>
    <p:restoredTop sz="94704"/>
  </p:normalViewPr>
  <p:slideViewPr>
    <p:cSldViewPr snapToGrid="0" snapToObjects="1">
      <p:cViewPr varScale="1">
        <p:scale>
          <a:sx n="114" d="100"/>
          <a:sy n="114" d="100"/>
        </p:scale>
        <p:origin x="17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BE029B-4423-8442-9863-E708006E4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8EE95E-E047-7847-A828-561BC20B5F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CE8ECD-6769-1F4C-BC79-B71758DC8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6CE0-E799-8342-A879-760F451B5A06}" type="datetimeFigureOut">
              <a:rPr lang="es-CL" smtClean="0"/>
              <a:t>21-06-21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C38B96-85B7-5E40-BF0C-98C41E00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9DC25B-4479-2F47-89BF-C5C06AF25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65B92-77C2-B349-96B1-59375C9287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13036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3A581-3ADB-3C47-8468-780149E4F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80E7CCE-5AC4-DA40-9EC4-C37D95CE6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5138FB-08AA-2749-8046-07814492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6CE0-E799-8342-A879-760F451B5A06}" type="datetimeFigureOut">
              <a:rPr lang="es-CL" smtClean="0"/>
              <a:t>21-06-21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637249-7124-4749-8A7C-61469FD0D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5EF415-6D12-2540-B9C6-3EAA6E675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65B92-77C2-B349-96B1-59375C9287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032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428291B-3461-4646-9223-032BBEEB93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0325D96-1764-7745-92E1-360A461AC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66E2DA-D94B-CF47-B154-70A3EB10F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6CE0-E799-8342-A879-760F451B5A06}" type="datetimeFigureOut">
              <a:rPr lang="es-CL" smtClean="0"/>
              <a:t>21-06-21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421864-0583-324B-A7DA-86C5D674B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490317-79ED-7349-876D-305E0645E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65B92-77C2-B349-96B1-59375C9287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9290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B4B95-D339-3A4B-8C92-E578FFCA4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5B2F6C-8B60-9948-AAA7-ED198B0ED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CC2FCE-A6CE-6743-8E3A-36C076F36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6CE0-E799-8342-A879-760F451B5A06}" type="datetimeFigureOut">
              <a:rPr lang="es-CL" smtClean="0"/>
              <a:t>21-06-21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1F733C-7669-1342-B6BF-38C32DD4C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267D43-363F-0243-98EC-CF8BD501E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65B92-77C2-B349-96B1-59375C9287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1547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7FE0C-00F4-C744-9595-09D56BAFC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674015-1845-DD4C-A973-F2D92D264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B16769-6813-C547-B6FF-4FFF89CB6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6CE0-E799-8342-A879-760F451B5A06}" type="datetimeFigureOut">
              <a:rPr lang="es-CL" smtClean="0"/>
              <a:t>21-06-21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E00F95-8D9B-6948-B3CE-71674056F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B9813E-1F4B-C847-9120-7778E2A92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65B92-77C2-B349-96B1-59375C9287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5506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D3BC5-1583-E34B-83DA-18FD5497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87A88A-5AFD-5442-9055-A30493876D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E01F469-4B98-E148-B377-A31270B2F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B84AC5-2AE6-224F-A51D-48E5928B1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6CE0-E799-8342-A879-760F451B5A06}" type="datetimeFigureOut">
              <a:rPr lang="es-CL" smtClean="0"/>
              <a:t>21-06-21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8D45B08-A3A9-F14D-BA15-CC9A1F19B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605816D-B3C9-7847-B40E-A310AB014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65B92-77C2-B349-96B1-59375C9287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09233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D1CFA7-46D4-2B42-B626-2F5F7C148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885C3A-1BC2-A841-83EF-2D5723A27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CD6E25-7571-C445-9455-439F94471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335811A-D402-0D49-A69C-1FB10D532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94ADEDC-9725-E04D-968B-0D29505B2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186C9B7-7798-1B4C-9D7B-580D625BA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6CE0-E799-8342-A879-760F451B5A06}" type="datetimeFigureOut">
              <a:rPr lang="es-CL" smtClean="0"/>
              <a:t>21-06-21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59E704E-8725-3E46-BE12-33092674C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0899789-8197-AA4A-A264-0DC9F3E28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65B92-77C2-B349-96B1-59375C9287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60843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D3FF9-1703-8447-9037-EC624365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DCD6C33-E10B-3147-9E97-FB0E7F6A4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6CE0-E799-8342-A879-760F451B5A06}" type="datetimeFigureOut">
              <a:rPr lang="es-CL" smtClean="0"/>
              <a:t>21-06-21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FD84E6D-CFA4-904E-B9A2-57B392406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1C147C7-451D-5A46-A2CE-0A85D5FAC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65B92-77C2-B349-96B1-59375C9287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78280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2F92644-5EE7-2742-945C-A2F311940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6CE0-E799-8342-A879-760F451B5A06}" type="datetimeFigureOut">
              <a:rPr lang="es-CL" smtClean="0"/>
              <a:t>21-06-21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BD3F51C-C724-C540-AFF6-7CC2B6938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47864F7-87AD-A54B-9946-003B234D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65B92-77C2-B349-96B1-59375C9287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45624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DDE44-8718-7243-9568-EB7DA6A80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4EC05F-0985-4E45-BD50-4544C37D3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DC6E45-EC77-ED47-AD90-4459798F2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B28421-66D7-1D43-9748-0E2F19419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6CE0-E799-8342-A879-760F451B5A06}" type="datetimeFigureOut">
              <a:rPr lang="es-CL" smtClean="0"/>
              <a:t>21-06-21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DB00D9-5030-3844-B1A6-318AB54FB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D216E2-65D7-5745-978D-D0F22B5F7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65B92-77C2-B349-96B1-59375C9287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93732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6B1B7-5792-D240-A259-4EDBE27D2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4477784-55FD-0A4D-9651-B7C2B929B9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D6780B-A0E8-7B44-80CE-8E5CC85AE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05952E4-932C-3244-804D-28499B0B5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6CE0-E799-8342-A879-760F451B5A06}" type="datetimeFigureOut">
              <a:rPr lang="es-CL" smtClean="0"/>
              <a:t>21-06-21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364916-3BD8-9041-AB6F-3B1F5FA7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174AC8-8E01-E94F-8F97-CECE92894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65B92-77C2-B349-96B1-59375C9287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27128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668C152-BD28-B748-952E-21AB7275F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C174D5-EB95-7D4F-8B71-B74854EF5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B3B66D-456A-6644-9F39-2C7C340595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16CE0-E799-8342-A879-760F451B5A06}" type="datetimeFigureOut">
              <a:rPr lang="es-CL" smtClean="0"/>
              <a:t>21-06-21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3A5746-9580-E74E-8554-78A32B930E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53325F-0517-7C46-A7C8-3E0B9CF95E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65B92-77C2-B349-96B1-59375C9287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4210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09F5B5-0ECC-5748-97E7-0E0F76827A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GEOOS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5665E5-F6E0-684F-AFDC-0013D7255C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Componentes e Instalación</a:t>
            </a:r>
          </a:p>
        </p:txBody>
      </p:sp>
    </p:spTree>
    <p:extLst>
      <p:ext uri="{BB962C8B-B14F-4D97-AF65-F5344CB8AC3E}">
        <p14:creationId xmlns:p14="http://schemas.microsoft.com/office/powerpoint/2010/main" val="841594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7E78B8-0672-4F45-BCC8-1F3BA1E14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Componentes</a:t>
            </a:r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72F976DE-03DB-834F-9DB0-A23E7949AAAD}"/>
              </a:ext>
            </a:extLst>
          </p:cNvPr>
          <p:cNvSpPr/>
          <p:nvPr/>
        </p:nvSpPr>
        <p:spPr>
          <a:xfrm>
            <a:off x="8008884" y="2569758"/>
            <a:ext cx="1581665" cy="1105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Portal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8004A453-3FF7-8946-AA0B-53F7926B3BE5}"/>
              </a:ext>
            </a:extLst>
          </p:cNvPr>
          <p:cNvSpPr/>
          <p:nvPr/>
        </p:nvSpPr>
        <p:spPr>
          <a:xfrm>
            <a:off x="3678620" y="1690688"/>
            <a:ext cx="1933904" cy="756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Geo-Server</a:t>
            </a:r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FB336C08-922B-AB48-A976-F3BC75F49C71}"/>
              </a:ext>
            </a:extLst>
          </p:cNvPr>
          <p:cNvSpPr/>
          <p:nvPr/>
        </p:nvSpPr>
        <p:spPr>
          <a:xfrm>
            <a:off x="3678620" y="3798014"/>
            <a:ext cx="1933904" cy="756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ZRepo</a:t>
            </a:r>
            <a:endParaRPr lang="es-CL" dirty="0"/>
          </a:p>
        </p:txBody>
      </p:sp>
      <p:cxnSp>
        <p:nvCxnSpPr>
          <p:cNvPr id="8" name="Conector angular 7">
            <a:extLst>
              <a:ext uri="{FF2B5EF4-FFF2-40B4-BE49-F238E27FC236}">
                <a16:creationId xmlns:a16="http://schemas.microsoft.com/office/drawing/2014/main" id="{DF013F76-DFC9-E446-85C1-E151756D346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5612524" y="3361834"/>
            <a:ext cx="2396360" cy="814552"/>
          </a:xfrm>
          <a:prstGeom prst="bentConnector3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angular 10">
            <a:extLst>
              <a:ext uri="{FF2B5EF4-FFF2-40B4-BE49-F238E27FC236}">
                <a16:creationId xmlns:a16="http://schemas.microsoft.com/office/drawing/2014/main" id="{0B1C4149-CCE9-5843-9D96-3595FF8F516C}"/>
              </a:ext>
            </a:extLst>
          </p:cNvPr>
          <p:cNvCxnSpPr>
            <a:stCxn id="5" idx="3"/>
          </p:cNvCxnSpPr>
          <p:nvPr/>
        </p:nvCxnSpPr>
        <p:spPr>
          <a:xfrm>
            <a:off x="5612524" y="2069060"/>
            <a:ext cx="2396360" cy="819808"/>
          </a:xfrm>
          <a:prstGeom prst="bentConnector3">
            <a:avLst/>
          </a:prstGeom>
          <a:ln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BB5FDAE-0E1D-C54C-B5F3-BF41DCD6CBF4}"/>
              </a:ext>
            </a:extLst>
          </p:cNvPr>
          <p:cNvSpPr txBox="1"/>
          <p:nvPr/>
        </p:nvSpPr>
        <p:spPr>
          <a:xfrm>
            <a:off x="5612524" y="1459538"/>
            <a:ext cx="155553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/>
              <a:t>API REST</a:t>
            </a:r>
          </a:p>
          <a:p>
            <a:r>
              <a:rPr lang="es-CL" sz="1100" dirty="0" err="1"/>
              <a:t>GeoJSON</a:t>
            </a:r>
            <a:endParaRPr lang="es-CL" sz="1100" dirty="0"/>
          </a:p>
          <a:p>
            <a:r>
              <a:rPr lang="es-CL" sz="1100" dirty="0"/>
              <a:t>Vector Tiles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07E0193-19C4-7E43-8250-DD6B66A320CA}"/>
              </a:ext>
            </a:extLst>
          </p:cNvPr>
          <p:cNvSpPr txBox="1"/>
          <p:nvPr/>
        </p:nvSpPr>
        <p:spPr>
          <a:xfrm>
            <a:off x="5612524" y="3841532"/>
            <a:ext cx="1555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/>
              <a:t>API REST</a:t>
            </a:r>
          </a:p>
        </p:txBody>
      </p:sp>
      <p:sp>
        <p:nvSpPr>
          <p:cNvPr id="14" name="Cilindro 13">
            <a:extLst>
              <a:ext uri="{FF2B5EF4-FFF2-40B4-BE49-F238E27FC236}">
                <a16:creationId xmlns:a16="http://schemas.microsoft.com/office/drawing/2014/main" id="{FD114C81-EDC2-9545-AB8C-CD637525F444}"/>
              </a:ext>
            </a:extLst>
          </p:cNvPr>
          <p:cNvSpPr/>
          <p:nvPr/>
        </p:nvSpPr>
        <p:spPr>
          <a:xfrm>
            <a:off x="4072758" y="5143338"/>
            <a:ext cx="1145628" cy="6411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Mongo DB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04B3E01A-61F8-8246-9D1C-4B2A03F5B56A}"/>
              </a:ext>
            </a:extLst>
          </p:cNvPr>
          <p:cNvCxnSpPr>
            <a:stCxn id="6" idx="2"/>
            <a:endCxn id="14" idx="1"/>
          </p:cNvCxnSpPr>
          <p:nvPr/>
        </p:nvCxnSpPr>
        <p:spPr>
          <a:xfrm>
            <a:off x="4645572" y="4554758"/>
            <a:ext cx="0" cy="588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r 17">
            <a:extLst>
              <a:ext uri="{FF2B5EF4-FFF2-40B4-BE49-F238E27FC236}">
                <a16:creationId xmlns:a16="http://schemas.microsoft.com/office/drawing/2014/main" id="{08D8E324-27B2-034D-B21F-6402FD5D20DD}"/>
              </a:ext>
            </a:extLst>
          </p:cNvPr>
          <p:cNvCxnSpPr>
            <a:stCxn id="4" idx="2"/>
            <a:endCxn id="14" idx="4"/>
          </p:cNvCxnSpPr>
          <p:nvPr/>
        </p:nvCxnSpPr>
        <p:spPr>
          <a:xfrm rot="5400000">
            <a:off x="6114944" y="2779131"/>
            <a:ext cx="1788216" cy="35813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096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A9ABD8-8086-E84A-BC01-7860F4C65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Prerrequisitos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518896-543A-2348-80C9-738BA3F1C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Configuración e Instalación (nuevas capas y nueva información)</a:t>
            </a:r>
          </a:p>
          <a:p>
            <a:pPr lvl="1"/>
            <a:r>
              <a:rPr lang="es-CL" dirty="0" err="1"/>
              <a:t>Docker</a:t>
            </a:r>
            <a:r>
              <a:rPr lang="es-CL" dirty="0"/>
              <a:t>, </a:t>
            </a:r>
            <a:r>
              <a:rPr lang="es-CL" dirty="0" err="1"/>
              <a:t>Docker</a:t>
            </a:r>
            <a:r>
              <a:rPr lang="es-CL" dirty="0"/>
              <a:t> </a:t>
            </a:r>
            <a:r>
              <a:rPr lang="es-CL" dirty="0" err="1"/>
              <a:t>Swarm</a:t>
            </a:r>
            <a:endParaRPr lang="es-CL" dirty="0"/>
          </a:p>
          <a:p>
            <a:pPr lvl="1"/>
            <a:r>
              <a:rPr lang="es-CL" dirty="0"/>
              <a:t>JSON, HJSON</a:t>
            </a:r>
          </a:p>
          <a:p>
            <a:pPr lvl="1"/>
            <a:r>
              <a:rPr lang="es-CL" dirty="0"/>
              <a:t>API REST</a:t>
            </a:r>
          </a:p>
          <a:p>
            <a:r>
              <a:rPr lang="es-CL" dirty="0" err="1"/>
              <a:t>Plugins</a:t>
            </a:r>
            <a:r>
              <a:rPr lang="es-CL" dirty="0"/>
              <a:t> del Portal</a:t>
            </a:r>
          </a:p>
          <a:p>
            <a:pPr lvl="1"/>
            <a:r>
              <a:rPr lang="es-CL" dirty="0"/>
              <a:t>JavaScript (Front-</a:t>
            </a:r>
            <a:r>
              <a:rPr lang="es-CL" dirty="0" err="1"/>
              <a:t>End</a:t>
            </a:r>
            <a:r>
              <a:rPr lang="es-CL" dirty="0"/>
              <a:t>)</a:t>
            </a:r>
          </a:p>
          <a:p>
            <a:pPr lvl="1"/>
            <a:r>
              <a:rPr lang="es-CL" dirty="0"/>
              <a:t>ZVC (Framework Front-</a:t>
            </a:r>
            <a:r>
              <a:rPr lang="es-CL" dirty="0" err="1"/>
              <a:t>End</a:t>
            </a:r>
            <a:r>
              <a:rPr lang="es-CL" dirty="0"/>
              <a:t>)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206549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49</Words>
  <Application>Microsoft Macintosh PowerPoint</Application>
  <PresentationFormat>Panorámica</PresentationFormat>
  <Paragraphs>19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GEOOS</vt:lpstr>
      <vt:lpstr>Componentes</vt:lpstr>
      <vt:lpstr>Prerrequisitos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GEOOS</dc:title>
  <dc:creator>Jorge Jiménez</dc:creator>
  <cp:lastModifiedBy>Jorge Jiménez</cp:lastModifiedBy>
  <cp:revision>6</cp:revision>
  <dcterms:created xsi:type="dcterms:W3CDTF">2021-06-20T13:24:06Z</dcterms:created>
  <dcterms:modified xsi:type="dcterms:W3CDTF">2021-06-21T13:17:06Z</dcterms:modified>
</cp:coreProperties>
</file>