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51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7ED8-F918-4E99-8B59-4E64981C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9F586-31DC-41C8-A497-A1B7F124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DE78D-3F73-4185-AC73-9E67ADD9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2D638-E7FB-4735-821C-2BD7408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16C61-6426-4E63-B4E3-D424E8A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78E0-55E5-4849-8156-A808FA1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76D6-391E-4FD4-ABF3-A41F0DEA4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6E6BF-4A32-45F2-966B-76AC6E7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960B0-A50B-494F-84EB-7E9EA5C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258F7-3FAA-4887-B70D-D1455297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0C378-DA91-4043-8C04-C14CFF4A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54CD3-F1BD-4C12-B5A9-4C1B814A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C74E-FFEC-4C43-ACD8-9264185E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E7A42-1FB8-486D-9343-CA6C6E0A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FB6A-1087-4F5E-A370-A47BE78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5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68D1-6E8C-4308-830B-1020E7E1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195BD-7DDF-4962-8A89-BE9177D3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F6673-30EE-4D40-B146-A20F92E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02CD-2F64-461D-9773-FA7A8FA4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B476-CE18-4170-918C-1095B5B1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6CB2E-8410-48F9-A028-0CFD451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8EF59-0D71-4EDA-ADE6-072E359E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50B4-CD50-4510-A82A-0E8B20A9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DC0A-A71D-49C2-B6AE-CB57A0A6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DB823-38CF-4500-83D0-D7C5D86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56FB-F32B-466F-8E61-91079C1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EC69A-1C15-44FD-AAD1-3CE45CDDD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68DF2-0681-4535-AD39-4CEFE945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22CC3-2ABB-49BC-B6D3-80FF83D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EA1D-D65E-4185-9F83-E48D7EC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F9B50-810F-4735-A857-8EFD9E9D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7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5D276-7C50-4649-BF9B-2C049CB5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51D5-D286-4909-AD44-4FF82F16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58196-12F6-411B-BC98-39CA4245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F358D-56B9-4721-9137-17D019FB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E77A-DDBC-47BE-808A-53082251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2F75B4-6F4A-49C5-ABD4-11AB5977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3760A-6293-4276-BCB7-2A91F00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55721-7BDD-40F6-9A6C-F03E117E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A08F-BD31-45A0-B1FF-6A9842E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BF4E3-70B9-478B-89AD-021C311B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ED91D3-7E8A-4ED3-B57E-108EF2C1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D60AE-27CD-4CF9-8CAD-2B0EC94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D3ED6-9809-4849-9F81-6362775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B7DBD-69D8-4803-910A-C448D030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E8515-4671-4BC1-ACEF-70E59B9C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0E15-0EA1-492C-96FA-A4825914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E848E-E1BE-47BB-9EE2-4D120269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1510C-5F2E-49B9-99A6-8BE097EE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CDFCB-4FEA-41BE-A110-E6B8502B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7298-D3E0-4E72-B4B5-3D117DA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AC7AB-9C96-463B-9FF6-BF1FC9DD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4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858F9-6373-43D2-A494-405BA78F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1414D-DDA0-47D9-BD9E-F93783AD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BC90F-3379-49EF-AAE4-3266A3FE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30D50-0421-4FC1-8272-7EE7C14D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39F61-D51E-4AE5-8C4B-39FF7E3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A626-D74C-43B0-8F7A-1924F261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1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1E9EE8-0A73-402D-AAC3-7C14791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1A82E-1992-4B47-B72A-81FF7E88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F372-1526-4D07-A2E7-FC28CB36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F379-C3D2-4B9A-9571-87A25EC6E2E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F63A-4CA2-4AA1-8C3F-DA48CE779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DD4A-422A-4C9F-B38E-71280470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6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670188-E840-49D5-9327-BFF5E402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9" y="1283478"/>
            <a:ext cx="9734621" cy="42910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71F119-BE3A-42C8-9FCC-6B3384DE332D}"/>
              </a:ext>
            </a:extLst>
          </p:cNvPr>
          <p:cNvSpPr/>
          <p:nvPr/>
        </p:nvSpPr>
        <p:spPr>
          <a:xfrm>
            <a:off x="2600325" y="16049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980E1-FAA1-4FE7-862E-17DF7C21818A}"/>
              </a:ext>
            </a:extLst>
          </p:cNvPr>
          <p:cNvSpPr/>
          <p:nvPr/>
        </p:nvSpPr>
        <p:spPr>
          <a:xfrm>
            <a:off x="2600325" y="20621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4201CE-ADC8-44A6-ACD8-E5991BD94093}"/>
              </a:ext>
            </a:extLst>
          </p:cNvPr>
          <p:cNvSpPr/>
          <p:nvPr/>
        </p:nvSpPr>
        <p:spPr>
          <a:xfrm>
            <a:off x="2600325" y="25193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BE3EA-5FEE-49C9-8607-24C16074FFE8}"/>
              </a:ext>
            </a:extLst>
          </p:cNvPr>
          <p:cNvSpPr/>
          <p:nvPr/>
        </p:nvSpPr>
        <p:spPr>
          <a:xfrm>
            <a:off x="2600325" y="295632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70F3D-66A2-4B8D-B20E-51B22D6833C6}"/>
              </a:ext>
            </a:extLst>
          </p:cNvPr>
          <p:cNvSpPr/>
          <p:nvPr/>
        </p:nvSpPr>
        <p:spPr>
          <a:xfrm>
            <a:off x="1276350" y="37611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98B2D-AB00-4F2D-94A8-B0311379CA9F}"/>
              </a:ext>
            </a:extLst>
          </p:cNvPr>
          <p:cNvSpPr/>
          <p:nvPr/>
        </p:nvSpPr>
        <p:spPr>
          <a:xfrm>
            <a:off x="127635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3356C-6FC2-48CD-BFDD-71C7113A7CBE}"/>
              </a:ext>
            </a:extLst>
          </p:cNvPr>
          <p:cNvSpPr/>
          <p:nvPr/>
        </p:nvSpPr>
        <p:spPr>
          <a:xfrm>
            <a:off x="1276350" y="4675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98588-DDCF-489A-B7BA-A60F0353BFDA}"/>
              </a:ext>
            </a:extLst>
          </p:cNvPr>
          <p:cNvSpPr/>
          <p:nvPr/>
        </p:nvSpPr>
        <p:spPr>
          <a:xfrm>
            <a:off x="1295436" y="5125056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C5DF74-1B5A-4257-A6FD-7A324802DF6E}"/>
              </a:ext>
            </a:extLst>
          </p:cNvPr>
          <p:cNvSpPr/>
          <p:nvPr/>
        </p:nvSpPr>
        <p:spPr>
          <a:xfrm>
            <a:off x="2600325" y="366177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DDE34C-7DB2-434E-B1D0-9B73BBE06336}"/>
              </a:ext>
            </a:extLst>
          </p:cNvPr>
          <p:cNvSpPr/>
          <p:nvPr/>
        </p:nvSpPr>
        <p:spPr>
          <a:xfrm>
            <a:off x="2600325" y="413177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2FA369-BF83-4E9D-A9EF-B7A7C59F03B9}"/>
              </a:ext>
            </a:extLst>
          </p:cNvPr>
          <p:cNvSpPr/>
          <p:nvPr/>
        </p:nvSpPr>
        <p:spPr>
          <a:xfrm>
            <a:off x="2600325" y="458303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19FD9-B8C9-4E92-AA8B-5F4A50661899}"/>
              </a:ext>
            </a:extLst>
          </p:cNvPr>
          <p:cNvSpPr/>
          <p:nvPr/>
        </p:nvSpPr>
        <p:spPr>
          <a:xfrm>
            <a:off x="2600325" y="5056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15AAB-6037-4EEA-9D8B-CAC261E4E671}"/>
              </a:ext>
            </a:extLst>
          </p:cNvPr>
          <p:cNvSpPr/>
          <p:nvPr/>
        </p:nvSpPr>
        <p:spPr>
          <a:xfrm>
            <a:off x="5210175" y="1828800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1751-2DF7-4D86-9A35-70373E4BF13F}"/>
              </a:ext>
            </a:extLst>
          </p:cNvPr>
          <p:cNvSpPr/>
          <p:nvPr/>
        </p:nvSpPr>
        <p:spPr>
          <a:xfrm>
            <a:off x="5210175" y="272654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0FC6E5-DA21-4AB1-A9F2-0BA3D20F9FE9}"/>
              </a:ext>
            </a:extLst>
          </p:cNvPr>
          <p:cNvSpPr/>
          <p:nvPr/>
        </p:nvSpPr>
        <p:spPr>
          <a:xfrm>
            <a:off x="3910011" y="3908825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B2BB2E-2258-432B-8D7A-96327F2CE860}"/>
              </a:ext>
            </a:extLst>
          </p:cNvPr>
          <p:cNvSpPr/>
          <p:nvPr/>
        </p:nvSpPr>
        <p:spPr>
          <a:xfrm>
            <a:off x="3910011" y="4808938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471223-49C3-4E2F-B479-AFBAA79A4B01}"/>
              </a:ext>
            </a:extLst>
          </p:cNvPr>
          <p:cNvSpPr/>
          <p:nvPr/>
        </p:nvSpPr>
        <p:spPr>
          <a:xfrm>
            <a:off x="5210175" y="383798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A3A1-6995-4C7A-83F1-EADC7F477EC5}"/>
              </a:ext>
            </a:extLst>
          </p:cNvPr>
          <p:cNvSpPr/>
          <p:nvPr/>
        </p:nvSpPr>
        <p:spPr>
          <a:xfrm>
            <a:off x="5219697" y="475924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9137F-0061-48EA-BFC9-793D614CDBA0}"/>
              </a:ext>
            </a:extLst>
          </p:cNvPr>
          <p:cNvSpPr/>
          <p:nvPr/>
        </p:nvSpPr>
        <p:spPr>
          <a:xfrm>
            <a:off x="6491285" y="4298465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2CD892-C266-4504-83D5-833379AEFFDB}"/>
              </a:ext>
            </a:extLst>
          </p:cNvPr>
          <p:cNvSpPr/>
          <p:nvPr/>
        </p:nvSpPr>
        <p:spPr>
          <a:xfrm>
            <a:off x="7798595" y="228540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739AE3-8059-4A30-8302-268030E03125}"/>
              </a:ext>
            </a:extLst>
          </p:cNvPr>
          <p:cNvSpPr/>
          <p:nvPr/>
        </p:nvSpPr>
        <p:spPr>
          <a:xfrm>
            <a:off x="781526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83A637-E510-48DE-AC81-46809628DA84}"/>
              </a:ext>
            </a:extLst>
          </p:cNvPr>
          <p:cNvSpPr/>
          <p:nvPr/>
        </p:nvSpPr>
        <p:spPr>
          <a:xfrm>
            <a:off x="9110662" y="325278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7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670188-E840-49D5-9327-BFF5E402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9" y="1283478"/>
            <a:ext cx="9734621" cy="42910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71F119-BE3A-42C8-9FCC-6B3384DE332D}"/>
              </a:ext>
            </a:extLst>
          </p:cNvPr>
          <p:cNvSpPr/>
          <p:nvPr/>
        </p:nvSpPr>
        <p:spPr>
          <a:xfrm>
            <a:off x="2600325" y="16049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980E1-FAA1-4FE7-862E-17DF7C21818A}"/>
              </a:ext>
            </a:extLst>
          </p:cNvPr>
          <p:cNvSpPr/>
          <p:nvPr/>
        </p:nvSpPr>
        <p:spPr>
          <a:xfrm>
            <a:off x="2600325" y="20621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4201CE-ADC8-44A6-ACD8-E5991BD94093}"/>
              </a:ext>
            </a:extLst>
          </p:cNvPr>
          <p:cNvSpPr/>
          <p:nvPr/>
        </p:nvSpPr>
        <p:spPr>
          <a:xfrm>
            <a:off x="2600325" y="2519363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BE3EA-5FEE-49C9-8607-24C16074FFE8}"/>
              </a:ext>
            </a:extLst>
          </p:cNvPr>
          <p:cNvSpPr/>
          <p:nvPr/>
        </p:nvSpPr>
        <p:spPr>
          <a:xfrm>
            <a:off x="2600325" y="2956329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70F3D-66A2-4B8D-B20E-51B22D6833C6}"/>
              </a:ext>
            </a:extLst>
          </p:cNvPr>
          <p:cNvSpPr/>
          <p:nvPr/>
        </p:nvSpPr>
        <p:spPr>
          <a:xfrm>
            <a:off x="1276350" y="37611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98B2D-AB00-4F2D-94A8-B0311379CA9F}"/>
              </a:ext>
            </a:extLst>
          </p:cNvPr>
          <p:cNvSpPr/>
          <p:nvPr/>
        </p:nvSpPr>
        <p:spPr>
          <a:xfrm>
            <a:off x="127635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3356C-6FC2-48CD-BFDD-71C7113A7CBE}"/>
              </a:ext>
            </a:extLst>
          </p:cNvPr>
          <p:cNvSpPr/>
          <p:nvPr/>
        </p:nvSpPr>
        <p:spPr>
          <a:xfrm>
            <a:off x="1276350" y="46755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98588-DDCF-489A-B7BA-A60F0353BFDA}"/>
              </a:ext>
            </a:extLst>
          </p:cNvPr>
          <p:cNvSpPr/>
          <p:nvPr/>
        </p:nvSpPr>
        <p:spPr>
          <a:xfrm>
            <a:off x="1295436" y="5125056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C5DF74-1B5A-4257-A6FD-7A324802DF6E}"/>
              </a:ext>
            </a:extLst>
          </p:cNvPr>
          <p:cNvSpPr/>
          <p:nvPr/>
        </p:nvSpPr>
        <p:spPr>
          <a:xfrm>
            <a:off x="2600325" y="366177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DDE34C-7DB2-434E-B1D0-9B73BBE06336}"/>
              </a:ext>
            </a:extLst>
          </p:cNvPr>
          <p:cNvSpPr/>
          <p:nvPr/>
        </p:nvSpPr>
        <p:spPr>
          <a:xfrm>
            <a:off x="2600325" y="413177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2FA369-BF83-4E9D-A9EF-B7A7C59F03B9}"/>
              </a:ext>
            </a:extLst>
          </p:cNvPr>
          <p:cNvSpPr/>
          <p:nvPr/>
        </p:nvSpPr>
        <p:spPr>
          <a:xfrm>
            <a:off x="2600325" y="458303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19FD9-B8C9-4E92-AA8B-5F4A50661899}"/>
              </a:ext>
            </a:extLst>
          </p:cNvPr>
          <p:cNvSpPr/>
          <p:nvPr/>
        </p:nvSpPr>
        <p:spPr>
          <a:xfrm>
            <a:off x="2600325" y="5056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15AAB-6037-4EEA-9D8B-CAC261E4E671}"/>
              </a:ext>
            </a:extLst>
          </p:cNvPr>
          <p:cNvSpPr/>
          <p:nvPr/>
        </p:nvSpPr>
        <p:spPr>
          <a:xfrm>
            <a:off x="5210175" y="1828800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1751-2DF7-4D86-9A35-70373E4BF13F}"/>
              </a:ext>
            </a:extLst>
          </p:cNvPr>
          <p:cNvSpPr/>
          <p:nvPr/>
        </p:nvSpPr>
        <p:spPr>
          <a:xfrm>
            <a:off x="5210175" y="272654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0FC6E5-DA21-4AB1-A9F2-0BA3D20F9FE9}"/>
              </a:ext>
            </a:extLst>
          </p:cNvPr>
          <p:cNvSpPr/>
          <p:nvPr/>
        </p:nvSpPr>
        <p:spPr>
          <a:xfrm>
            <a:off x="3910011" y="3908825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B2BB2E-2258-432B-8D7A-96327F2CE860}"/>
              </a:ext>
            </a:extLst>
          </p:cNvPr>
          <p:cNvSpPr/>
          <p:nvPr/>
        </p:nvSpPr>
        <p:spPr>
          <a:xfrm>
            <a:off x="3910011" y="4808938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471223-49C3-4E2F-B479-AFBAA79A4B01}"/>
              </a:ext>
            </a:extLst>
          </p:cNvPr>
          <p:cNvSpPr/>
          <p:nvPr/>
        </p:nvSpPr>
        <p:spPr>
          <a:xfrm>
            <a:off x="5210175" y="383798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A3A1-6995-4C7A-83F1-EADC7F477EC5}"/>
              </a:ext>
            </a:extLst>
          </p:cNvPr>
          <p:cNvSpPr/>
          <p:nvPr/>
        </p:nvSpPr>
        <p:spPr>
          <a:xfrm>
            <a:off x="5219697" y="475924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9137F-0061-48EA-BFC9-793D614CDBA0}"/>
              </a:ext>
            </a:extLst>
          </p:cNvPr>
          <p:cNvSpPr/>
          <p:nvPr/>
        </p:nvSpPr>
        <p:spPr>
          <a:xfrm>
            <a:off x="6491285" y="4298465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2CD892-C266-4504-83D5-833379AEFFDB}"/>
              </a:ext>
            </a:extLst>
          </p:cNvPr>
          <p:cNvSpPr/>
          <p:nvPr/>
        </p:nvSpPr>
        <p:spPr>
          <a:xfrm>
            <a:off x="7798595" y="228540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739AE3-8059-4A30-8302-268030E03125}"/>
              </a:ext>
            </a:extLst>
          </p:cNvPr>
          <p:cNvSpPr/>
          <p:nvPr/>
        </p:nvSpPr>
        <p:spPr>
          <a:xfrm>
            <a:off x="781526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83A637-E510-48DE-AC81-46809628DA84}"/>
              </a:ext>
            </a:extLst>
          </p:cNvPr>
          <p:cNvSpPr/>
          <p:nvPr/>
        </p:nvSpPr>
        <p:spPr>
          <a:xfrm>
            <a:off x="9110662" y="325278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荣志</dc:creator>
  <cp:lastModifiedBy>刘 荣志</cp:lastModifiedBy>
  <cp:revision>9</cp:revision>
  <dcterms:created xsi:type="dcterms:W3CDTF">2020-11-29T21:25:39Z</dcterms:created>
  <dcterms:modified xsi:type="dcterms:W3CDTF">2020-12-06T01:30:08Z</dcterms:modified>
</cp:coreProperties>
</file>