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9" r:id="rId2"/>
    <p:sldMasterId id="2147483650" r:id="rId3"/>
    <p:sldMasterId id="2147483668" r:id="rId4"/>
    <p:sldMasterId id="2147483670" r:id="rId5"/>
    <p:sldMasterId id="2147483698" r:id="rId6"/>
    <p:sldMasterId id="2147483765" r:id="rId7"/>
    <p:sldMasterId id="2147483777" r:id="rId8"/>
  </p:sldMasterIdLst>
  <p:notesMasterIdLst>
    <p:notesMasterId r:id="rId18"/>
  </p:notesMasterIdLst>
  <p:handoutMasterIdLst>
    <p:handoutMasterId r:id="rId19"/>
  </p:handoutMasterIdLst>
  <p:sldIdLst>
    <p:sldId id="257" r:id="rId9"/>
    <p:sldId id="292" r:id="rId10"/>
    <p:sldId id="296" r:id="rId11"/>
    <p:sldId id="295" r:id="rId12"/>
    <p:sldId id="297" r:id="rId13"/>
    <p:sldId id="294" r:id="rId14"/>
    <p:sldId id="298" r:id="rId15"/>
    <p:sldId id="299" r:id="rId16"/>
    <p:sldId id="29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12"/>
    <a:srgbClr val="E0D6BE"/>
    <a:srgbClr val="F0ECF4"/>
    <a:srgbClr val="FBEADA"/>
    <a:srgbClr val="F4F3F4"/>
    <a:srgbClr val="E5E3E3"/>
    <a:srgbClr val="E7E4D5"/>
    <a:srgbClr val="F2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5" autoAdjust="0"/>
    <p:restoredTop sz="86496" autoAdjust="0"/>
  </p:normalViewPr>
  <p:slideViewPr>
    <p:cSldViewPr>
      <p:cViewPr varScale="1">
        <p:scale>
          <a:sx n="72" d="100"/>
          <a:sy n="72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D8B5C8-0102-493A-B865-579DB0134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81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EE50B5-F37D-4D77-A50D-2102E5ECAEDF}" type="datetimeFigureOut">
              <a:rPr lang="zh-CN" altLang="en-US"/>
              <a:pPr>
                <a:defRPr/>
              </a:pPr>
              <a:t>2010-12-2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AB5EF2-4380-46D9-817D-8855B3A01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tIns="72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83" y="83128"/>
            <a:ext cx="7010401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847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83" y="83128"/>
            <a:ext cx="7010401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847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Documents and Settings\Administrator\桌面\封面3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C:\Documents and Settings\Administrator\桌面\封面1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单击此处编辑母版副标题样式</a:t>
            </a:r>
          </a:p>
        </p:txBody>
      </p:sp>
      <p:pic>
        <p:nvPicPr>
          <p:cNvPr id="2053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C:\Documents and Settings\Administrator\桌面\封面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单击此处编辑母版副标题样式</a:t>
            </a:r>
          </a:p>
        </p:txBody>
      </p:sp>
      <p:pic>
        <p:nvPicPr>
          <p:cNvPr id="3077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27432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7432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rot="5400000">
            <a:off x="-1702594" y="3437732"/>
            <a:ext cx="6875463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49338" y="990600"/>
            <a:ext cx="1312862" cy="720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02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1147763" y="1001713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3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981200" y="152400"/>
            <a:ext cx="6951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7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631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3"/>
          <a:srcRect t="54443"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4"/>
          <a:srcRect b="44444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27432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7432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rot="5400000">
            <a:off x="-1702594" y="3437732"/>
            <a:ext cx="6875463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49338" y="990600"/>
            <a:ext cx="1312862" cy="720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174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1147763" y="1001713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3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6" name="标题占位符 1"/>
          <p:cNvSpPr>
            <a:spLocks noGrp="1"/>
          </p:cNvSpPr>
          <p:nvPr>
            <p:ph type="title"/>
          </p:nvPr>
        </p:nvSpPr>
        <p:spPr bwMode="auto">
          <a:xfrm>
            <a:off x="1981200" y="152400"/>
            <a:ext cx="6951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199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631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瓮福项目月度工作总结</a:t>
            </a:r>
            <a:endParaRPr lang="zh-CN" altLang="zh-CN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042988" y="4343400"/>
            <a:ext cx="6948487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——</a:t>
            </a:r>
            <a:r>
              <a:rPr lang="zh-CN" altLang="en-US" dirty="0"/>
              <a:t>供应</a:t>
            </a:r>
            <a:r>
              <a:rPr lang="zh-CN" altLang="en-US" dirty="0" smtClean="0"/>
              <a:t>链组</a:t>
            </a:r>
            <a:endParaRPr lang="zh-CN" altLang="zh-CN" dirty="0" smtClean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348413" y="5491163"/>
            <a:ext cx="2749471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用友软件股份有限公司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朱旭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2010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月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22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514600" y="914400"/>
            <a:ext cx="5472113" cy="635000"/>
          </a:xfrm>
        </p:spPr>
        <p:txBody>
          <a:bodyPr/>
          <a:lstStyle/>
          <a:p>
            <a:r>
              <a:rPr lang="zh-CN" altLang="en-US" dirty="0" smtClean="0"/>
              <a:t>目               录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2210498" y="1752600"/>
            <a:ext cx="5183188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本月工作总结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项目问题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下月工作计划</a:t>
            </a:r>
          </a:p>
          <a:p>
            <a:endParaRPr lang="zh-CN" altLang="en-US" dirty="0" smtClean="0"/>
          </a:p>
        </p:txBody>
      </p:sp>
      <p:pic>
        <p:nvPicPr>
          <p:cNvPr id="1024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51663" cy="585788"/>
          </a:xfrm>
        </p:spPr>
        <p:txBody>
          <a:bodyPr/>
          <a:lstStyle/>
          <a:p>
            <a:pPr algn="l"/>
            <a:r>
              <a:rPr lang="en-US" altLang="zh-CN" dirty="0" smtClean="0"/>
              <a:t>11</a:t>
            </a:r>
            <a:r>
              <a:rPr lang="zh-CN" altLang="en-US" dirty="0" smtClean="0"/>
              <a:t>月工作总结</a:t>
            </a:r>
          </a:p>
        </p:txBody>
      </p:sp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8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86120"/>
              </p:ext>
            </p:extLst>
          </p:nvPr>
        </p:nvGraphicFramePr>
        <p:xfrm>
          <a:off x="228600" y="1143000"/>
          <a:ext cx="8686800" cy="4129977"/>
        </p:xfrm>
        <a:graphic>
          <a:graphicData uri="http://schemas.openxmlformats.org/drawingml/2006/table">
            <a:tbl>
              <a:tblPr/>
              <a:tblGrid>
                <a:gridCol w="609600"/>
                <a:gridCol w="2057400"/>
                <a:gridCol w="1600200"/>
                <a:gridCol w="1447800"/>
                <a:gridCol w="1168400"/>
                <a:gridCol w="1803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序号</a:t>
                      </a: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项目任务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实际完成日期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负责人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双方工作安排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业务蓝图方案讨论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二次开发方案开发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2010-11-30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李强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协调第三方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关键用户培训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2010-11-13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2010-11-17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关键用户测试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2010-11-19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2010-11-26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权限规划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2010-11-26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基础数据整理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客商编码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物料编码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2010-11-30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郗桐悦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用友方指导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装备能源部等组织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信息部监控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4114800" cy="585788"/>
          </a:xfrm>
        </p:spPr>
        <p:txBody>
          <a:bodyPr/>
          <a:lstStyle/>
          <a:p>
            <a:pPr algn="l"/>
            <a:r>
              <a:rPr lang="zh-CN" altLang="en-US" dirty="0" smtClean="0"/>
              <a:t>项目问题及成果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项目问题：</a:t>
            </a:r>
            <a:endParaRPr lang="en-US" altLang="zh-CN" dirty="0" smtClean="0"/>
          </a:p>
          <a:p>
            <a:r>
              <a:rPr lang="zh-CN" altLang="en-US" dirty="0" smtClean="0"/>
              <a:t>电子</a:t>
            </a:r>
            <a:r>
              <a:rPr lang="zh-CN" altLang="en-US" dirty="0"/>
              <a:t>采购</a:t>
            </a:r>
            <a:r>
              <a:rPr lang="zh-CN" altLang="en-US" dirty="0" smtClean="0"/>
              <a:t>平台</a:t>
            </a:r>
            <a:r>
              <a:rPr lang="zh-CN" altLang="en-US" dirty="0" smtClean="0"/>
              <a:t>服务商（三维）的集成问题，需要做好协调</a:t>
            </a:r>
            <a:r>
              <a:rPr lang="zh-CN" altLang="en-US" dirty="0" smtClean="0"/>
              <a:t>工作，并尽快确定方案。</a:t>
            </a:r>
            <a:endParaRPr lang="en-US" altLang="zh-CN" dirty="0" smtClean="0"/>
          </a:p>
          <a:p>
            <a:r>
              <a:rPr lang="zh-CN" altLang="en-US" dirty="0"/>
              <a:t>磅</a:t>
            </a:r>
            <a:r>
              <a:rPr lang="zh-CN" altLang="en-US" dirty="0" smtClean="0"/>
              <a:t>房计量系统服务商的集成问题，需要做好协调工作</a:t>
            </a:r>
            <a:endParaRPr lang="en-US" altLang="zh-CN" dirty="0" smtClean="0"/>
          </a:p>
          <a:p>
            <a:r>
              <a:rPr lang="zh-CN" altLang="en-US" dirty="0" smtClean="0"/>
              <a:t>几个待确认问题需尽快确认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备品备件库的岗位流程和材料的财务归集办法。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产成品库存的归属及出现损耗的责任归属</a:t>
            </a:r>
            <a:r>
              <a:rPr lang="zh-CN" altLang="zh-CN" sz="1800" dirty="0" smtClean="0"/>
              <a:t>。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已于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日确认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销售收入的确认原则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(</a:t>
            </a:r>
            <a:r>
              <a:rPr lang="zh-CN" altLang="en-US" sz="1800" dirty="0"/>
              <a:t>已于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</a:t>
            </a:r>
            <a:r>
              <a:rPr lang="zh-CN" altLang="en-US" sz="1800" dirty="0"/>
              <a:t>日确认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1800" dirty="0" smtClean="0"/>
              <a:t>明确</a:t>
            </a:r>
            <a:r>
              <a:rPr lang="zh-CN" altLang="zh-CN" sz="1800" dirty="0"/>
              <a:t>销售公司、国贸公司采购业务与供应公司的分工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(</a:t>
            </a:r>
            <a:r>
              <a:rPr lang="zh-CN" altLang="en-US" sz="1800" dirty="0"/>
              <a:t>已于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</a:t>
            </a:r>
            <a:r>
              <a:rPr lang="zh-CN" altLang="en-US" sz="1800" dirty="0"/>
              <a:t>日确认</a:t>
            </a:r>
            <a:r>
              <a:rPr lang="en-US" altLang="zh-CN" sz="1800" dirty="0" smtClean="0"/>
              <a:t>)</a:t>
            </a:r>
            <a:endParaRPr lang="zh-CN" altLang="zh-CN" sz="1800" dirty="0" smtClean="0"/>
          </a:p>
          <a:p>
            <a:r>
              <a:rPr lang="zh-CN" altLang="en-US" dirty="0"/>
              <a:t>仓储</a:t>
            </a:r>
            <a:r>
              <a:rPr lang="en-US" altLang="zh-CN" dirty="0"/>
              <a:t>--</a:t>
            </a:r>
            <a:r>
              <a:rPr lang="zh-CN" altLang="en-US" dirty="0"/>
              <a:t>三个厂重视不够， 关键用户不能保证时间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688" y="1066800"/>
            <a:ext cx="8013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dirty="0" smtClean="0"/>
              <a:t>项目成果</a:t>
            </a:r>
            <a:endParaRPr lang="en-US" altLang="zh-CN" dirty="0" smtClean="0"/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zh-CN" altLang="en-US" sz="2400" dirty="0" smtClean="0">
                <a:cs typeface="+mn-cs"/>
              </a:rPr>
              <a:t>  关键用户</a:t>
            </a:r>
            <a:r>
              <a:rPr lang="zh-CN" altLang="en-US" sz="2400" dirty="0"/>
              <a:t>全部</a:t>
            </a:r>
            <a:r>
              <a:rPr lang="zh-CN" altLang="en-US" sz="2400" dirty="0" smtClean="0">
                <a:cs typeface="+mn-cs"/>
              </a:rPr>
              <a:t>培训完毕，须加强练习和成果巩固</a:t>
            </a:r>
            <a:endParaRPr lang="en-US" altLang="zh-CN" sz="2400" dirty="0" smtClean="0">
              <a:cs typeface="+mn-cs"/>
            </a:endParaRPr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en-US" altLang="zh-CN" sz="2400" dirty="0" smtClean="0">
                <a:cs typeface="+mn-cs"/>
              </a:rPr>
              <a:t>  </a:t>
            </a:r>
            <a:r>
              <a:rPr lang="zh-CN" altLang="en-US" sz="2400" dirty="0" smtClean="0">
                <a:cs typeface="+mn-cs"/>
              </a:rPr>
              <a:t>完成系统方案级测试工作，为方案确认奠定基础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测试</a:t>
            </a:r>
            <a:r>
              <a:rPr lang="zh-CN" altLang="en-US" sz="2400" dirty="0"/>
              <a:t>问题已全部分析完成</a:t>
            </a:r>
            <a:r>
              <a:rPr lang="zh-CN" altLang="en-US" sz="2400" dirty="0" smtClean="0"/>
              <a:t>，其中已</a:t>
            </a:r>
            <a:r>
              <a:rPr lang="zh-CN" altLang="en-US" sz="2400" dirty="0"/>
              <a:t>解决</a:t>
            </a:r>
            <a:r>
              <a:rPr lang="en-US" altLang="zh-CN" sz="2400" dirty="0"/>
              <a:t>60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业务问题，</a:t>
            </a:r>
            <a:r>
              <a:rPr lang="en-US" altLang="zh-CN" sz="2400" dirty="0"/>
              <a:t>20%</a:t>
            </a:r>
            <a:r>
              <a:rPr lang="zh-CN" altLang="en-US" sz="2400" dirty="0"/>
              <a:t>管理</a:t>
            </a:r>
            <a:r>
              <a:rPr lang="zh-CN" altLang="en-US" sz="2400" dirty="0" smtClean="0"/>
              <a:t>问题已上报，</a:t>
            </a:r>
            <a:r>
              <a:rPr lang="en-US" altLang="zh-CN" sz="2400" dirty="0"/>
              <a:t>20%</a:t>
            </a:r>
            <a:r>
              <a:rPr lang="zh-CN" altLang="en-US" sz="2400" dirty="0"/>
              <a:t>的技术</a:t>
            </a:r>
            <a:r>
              <a:rPr lang="zh-CN" altLang="en-US" sz="2400" dirty="0" smtClean="0"/>
              <a:t>问题正在协调开发。</a:t>
            </a:r>
            <a:endParaRPr lang="en-US" altLang="zh-CN" sz="2400" dirty="0" smtClean="0"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4114800" cy="585788"/>
          </a:xfrm>
        </p:spPr>
        <p:txBody>
          <a:bodyPr/>
          <a:lstStyle/>
          <a:p>
            <a:r>
              <a:rPr lang="zh-CN" altLang="en-US" dirty="0" smtClean="0"/>
              <a:t>项目问题及成果</a:t>
            </a:r>
          </a:p>
        </p:txBody>
      </p:sp>
    </p:spTree>
    <p:extLst>
      <p:ext uri="{BB962C8B-B14F-4D97-AF65-F5344CB8AC3E}">
        <p14:creationId xmlns:p14="http://schemas.microsoft.com/office/powerpoint/2010/main" val="23661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981201" y="176212"/>
            <a:ext cx="2514600" cy="585788"/>
          </a:xfrm>
        </p:spPr>
        <p:txBody>
          <a:bodyPr/>
          <a:lstStyle/>
          <a:p>
            <a:pPr algn="l"/>
            <a:r>
              <a:rPr lang="en-US" altLang="zh-CN" dirty="0" smtClean="0"/>
              <a:t>12</a:t>
            </a:r>
            <a:r>
              <a:rPr lang="zh-CN" altLang="en-US" dirty="0" smtClean="0"/>
              <a:t>月工作计划</a:t>
            </a:r>
          </a:p>
        </p:txBody>
      </p:sp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4811" name="Group 8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88152"/>
              </p:ext>
            </p:extLst>
          </p:nvPr>
        </p:nvGraphicFramePr>
        <p:xfrm>
          <a:off x="228600" y="1143000"/>
          <a:ext cx="8686800" cy="3874452"/>
        </p:xfrm>
        <a:graphic>
          <a:graphicData uri="http://schemas.openxmlformats.org/drawingml/2006/table">
            <a:tbl>
              <a:tblPr/>
              <a:tblGrid>
                <a:gridCol w="609600"/>
                <a:gridCol w="2133600"/>
                <a:gridCol w="1295400"/>
                <a:gridCol w="1371600"/>
                <a:gridCol w="1371600"/>
                <a:gridCol w="1905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项目任务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计划开始日期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负责人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双方工作安排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对已提交的管理问题必须解决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2010-11-29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瓮福方相关人员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电子采购平台接口及计量接口的开发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瓮福方及第三方开发公司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供应链业务方案确认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关键用户及相关单位领导确认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567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对客商档案进行编码，确定物料档案及编码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供应公司、销售公司、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装备能源部确认物料档案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供应公司、销售公司确认客商档案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静态数据导入系统（物料档案、客商）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李强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装备能源部、供应公司、销售公司配合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48060"/>
              </p:ext>
            </p:extLst>
          </p:nvPr>
        </p:nvGraphicFramePr>
        <p:xfrm>
          <a:off x="152400" y="1066800"/>
          <a:ext cx="8686800" cy="2968626"/>
        </p:xfrm>
        <a:graphic>
          <a:graphicData uri="http://schemas.openxmlformats.org/drawingml/2006/table">
            <a:tbl>
              <a:tblPr/>
              <a:tblGrid>
                <a:gridCol w="609600"/>
                <a:gridCol w="2057400"/>
                <a:gridCol w="1219200"/>
                <a:gridCol w="1219200"/>
                <a:gridCol w="1447800"/>
                <a:gridCol w="2133600"/>
              </a:tblGrid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供应链集成业务测试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朱旭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关键用户及相关财务人员必须到场全程参与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最终操作用户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各单位关键用户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关键用户主导，供应链组配合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供应链应用人员权限设置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2010-12-20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2010-12-30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朱旭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关键用户配合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上线客户化设置开始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2010-12-27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供应链全体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关键用户配合参与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上线支持体系确定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2010-12-10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关键用户脱产集中办公，相关领导支持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/>
          </p:cNvSpPr>
          <p:nvPr/>
        </p:nvSpPr>
        <p:spPr bwMode="auto">
          <a:xfrm>
            <a:off x="1981201" y="176212"/>
            <a:ext cx="2514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9pPr>
          </a:lstStyle>
          <a:p>
            <a:pPr algn="l"/>
            <a:r>
              <a:rPr lang="en-US" altLang="zh-CN" dirty="0" smtClean="0"/>
              <a:t>12</a:t>
            </a:r>
            <a:r>
              <a:rPr lang="zh-CN" altLang="en-US" dirty="0" smtClean="0"/>
              <a:t>月工作计划</a:t>
            </a:r>
          </a:p>
        </p:txBody>
      </p:sp>
    </p:spTree>
    <p:extLst>
      <p:ext uri="{BB962C8B-B14F-4D97-AF65-F5344CB8AC3E}">
        <p14:creationId xmlns:p14="http://schemas.microsoft.com/office/powerpoint/2010/main" val="19969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143000"/>
            <a:ext cx="8534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，客商档案的编码，物料编码确认必须在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日前完成（集中办公）。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，最终用户培训计划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20-24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日，但因销售公司明年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月中旬冬训时才能进行培训，时间冲突（不符合项目要求）。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，保障关键用户参与时间，需要脱产集中办公参与项目实施（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日开始到上线，预计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个月）。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电子采购平台，在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日的测试不一定能参与到集成测试中，影响测试效果。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05000" y="183614"/>
            <a:ext cx="4114800" cy="5857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宋体" pitchFamily="2" charset="-122"/>
              </a:defRPr>
            </a:lvl9pPr>
          </a:lstStyle>
          <a:p>
            <a:pPr algn="l"/>
            <a:r>
              <a:rPr lang="zh-CN" altLang="en-US" dirty="0" smtClean="0"/>
              <a:t>计划问题</a:t>
            </a:r>
          </a:p>
        </p:txBody>
      </p:sp>
    </p:spTree>
    <p:extLst>
      <p:ext uri="{BB962C8B-B14F-4D97-AF65-F5344CB8AC3E}">
        <p14:creationId xmlns:p14="http://schemas.microsoft.com/office/powerpoint/2010/main" val="22136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667</Words>
  <Application>Microsoft Office PowerPoint</Application>
  <PresentationFormat>全屏显示(4:3)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6_Office 主题</vt:lpstr>
      <vt:lpstr>自定义设计方案</vt:lpstr>
      <vt:lpstr>1_自定义设计方案</vt:lpstr>
      <vt:lpstr>5_Office 主题</vt:lpstr>
      <vt:lpstr>7_Office 主题</vt:lpstr>
      <vt:lpstr>35_Office 主题</vt:lpstr>
      <vt:lpstr>8_Office 主题</vt:lpstr>
      <vt:lpstr>9_Office 主题</vt:lpstr>
      <vt:lpstr>瓮福项目月度工作总结</vt:lpstr>
      <vt:lpstr>目               录</vt:lpstr>
      <vt:lpstr>11月工作总结</vt:lpstr>
      <vt:lpstr>项目问题及成果</vt:lpstr>
      <vt:lpstr>项目问题及成果</vt:lpstr>
      <vt:lpstr>12月工作计划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zhuxu</cp:lastModifiedBy>
  <cp:revision>155</cp:revision>
  <cp:lastPrinted>1601-01-01T00:00:00Z</cp:lastPrinted>
  <dcterms:created xsi:type="dcterms:W3CDTF">2009-12-16T05:52:57Z</dcterms:created>
  <dcterms:modified xsi:type="dcterms:W3CDTF">2010-12-02T03:54:19Z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