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1" r:id="rId2"/>
    <p:sldId id="387" r:id="rId3"/>
    <p:sldId id="390" r:id="rId4"/>
    <p:sldId id="388" r:id="rId5"/>
    <p:sldId id="396" r:id="rId6"/>
    <p:sldId id="392" r:id="rId7"/>
    <p:sldId id="389" r:id="rId8"/>
    <p:sldId id="395" r:id="rId9"/>
    <p:sldId id="391" r:id="rId10"/>
    <p:sldId id="393" r:id="rId11"/>
    <p:sldId id="39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A32"/>
    <a:srgbClr val="E0E0E0"/>
    <a:srgbClr val="EEEEEE"/>
    <a:srgbClr val="DDE9F7"/>
    <a:srgbClr val="E6EDF6"/>
    <a:srgbClr val="A1BD13"/>
    <a:srgbClr val="E8E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7902" autoAdjust="0"/>
  </p:normalViewPr>
  <p:slideViewPr>
    <p:cSldViewPr>
      <p:cViewPr>
        <p:scale>
          <a:sx n="80" d="100"/>
          <a:sy n="80" d="100"/>
        </p:scale>
        <p:origin x="-127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B34D5F-4EC8-4864-9D8D-792B5356D1A1}" type="datetimeFigureOut">
              <a:rPr lang="zh-CN" altLang="en-US"/>
              <a:pPr>
                <a:defRPr/>
              </a:pPr>
              <a:t>2011-2-16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AE76103-89DA-4316-88FD-DF79EB9F7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EE80AFD-DCFF-47D1-A292-5DE56318B186}" type="datetimeFigureOut">
              <a:rPr lang="zh-CN" altLang="en-US"/>
              <a:pPr>
                <a:defRPr/>
              </a:pPr>
              <a:t>2011-2-16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A76C49A-141B-4CD0-A0ED-030C16DBC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6EF53-E549-400F-B5F0-B0B85B8C5E26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0" name="矩形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矩形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ACDDB80-9B92-466B-98E8-A164D6A55788}" type="datetimeFigureOut">
              <a:rPr lang="zh-CN" altLang="en-US"/>
              <a:pPr>
                <a:defRPr/>
              </a:pPr>
              <a:t>2011-2-16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45BF886-0847-4BBE-96C5-A79D546D6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27" name="Picture 3" descr="D:\WF VI\ba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0650" y="6438900"/>
            <a:ext cx="27368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214313" y="6357938"/>
            <a:ext cx="8715375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>
            <a:off x="142875" y="714375"/>
            <a:ext cx="8858250" cy="5572125"/>
          </a:xfrm>
          <a:prstGeom prst="roundRect">
            <a:avLst>
              <a:gd name="adj" fmla="val 23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0" name="Picture 7" descr="C:\Documents and Settings\Administrator\桌面\redgn_fd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矩形 2"/>
          <p:cNvSpPr>
            <a:spLocks noGrp="1" noChangeArrowheads="1"/>
          </p:cNvSpPr>
          <p:nvPr>
            <p:ph type="ctrTitle"/>
          </p:nvPr>
        </p:nvSpPr>
        <p:spPr>
          <a:xfrm>
            <a:off x="899592" y="2636912"/>
            <a:ext cx="648072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defRPr/>
            </a:pPr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oadway" pitchFamily="82" charset="0"/>
                <a:ea typeface="微软雅黑" pitchFamily="34" charset="-122"/>
              </a:rPr>
              <a:t>ERP</a:t>
            </a:r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oadway" pitchFamily="82" charset="0"/>
                <a:ea typeface="微软雅黑" pitchFamily="34" charset="-122"/>
              </a:rPr>
              <a:t>上线工作汇报</a:t>
            </a:r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oadway" pitchFamily="82" charset="0"/>
                <a:ea typeface="微软雅黑" pitchFamily="34" charset="-122"/>
              </a:rPr>
              <a:t/>
            </a:r>
            <a:b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oadway" pitchFamily="82" charset="0"/>
                <a:ea typeface="微软雅黑" pitchFamily="34" charset="-122"/>
              </a:rPr>
            </a:br>
            <a:r>
              <a:rPr lang="en-US" altLang="zh-CN" sz="3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oadway" pitchFamily="82" charset="0"/>
                <a:ea typeface="微软雅黑" pitchFamily="34" charset="-122"/>
              </a:rPr>
              <a:t>2011-2-16</a:t>
            </a:r>
            <a:endParaRPr lang="zh-CN" altLang="en-US" sz="31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" name="矩形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87900" y="5762625"/>
            <a:ext cx="4176713" cy="674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Aharoni"/>
                <a:ea typeface="Aharoni"/>
                <a:cs typeface="Aharoni"/>
              </a:rPr>
              <a:t>ERP</a:t>
            </a:r>
            <a:r>
              <a:rPr lang="zh-CN" altLang="en-US" sz="2000" smtClean="0">
                <a:solidFill>
                  <a:schemeClr val="tx2"/>
                </a:solidFill>
                <a:latin typeface="Aharoni"/>
                <a:ea typeface="Aharoni"/>
                <a:cs typeface="Aharoni"/>
              </a:rPr>
              <a:t>项目管理办公室</a:t>
            </a:r>
            <a:endParaRPr lang="en-US" altLang="zh-CN" sz="2000" smtClean="0">
              <a:solidFill>
                <a:schemeClr val="tx2"/>
              </a:solidFill>
              <a:latin typeface="Aharoni"/>
              <a:ea typeface="Aharoni"/>
              <a:cs typeface="Aharoni"/>
            </a:endParaRPr>
          </a:p>
          <a:p>
            <a:pPr>
              <a:lnSpc>
                <a:spcPct val="80000"/>
              </a:lnSpc>
            </a:pPr>
            <a:r>
              <a:rPr lang="zh-CN" altLang="en-US" sz="2000" u="sng" smtClean="0">
                <a:solidFill>
                  <a:schemeClr val="tx2"/>
                </a:solidFill>
                <a:latin typeface="Aharoni"/>
                <a:ea typeface="Aharoni"/>
                <a:cs typeface="Aharoni"/>
              </a:rPr>
              <a:t>市场与信息化部</a:t>
            </a:r>
          </a:p>
        </p:txBody>
      </p:sp>
      <p:grpSp>
        <p:nvGrpSpPr>
          <p:cNvPr id="6147" name="Group 28"/>
          <p:cNvGrpSpPr>
            <a:grpSpLocks/>
          </p:cNvGrpSpPr>
          <p:nvPr/>
        </p:nvGrpSpPr>
        <p:grpSpPr bwMode="auto">
          <a:xfrm>
            <a:off x="250825" y="663575"/>
            <a:ext cx="1438275" cy="1703388"/>
            <a:chOff x="4127" y="1127"/>
            <a:chExt cx="906" cy="894"/>
          </a:xfrm>
        </p:grpSpPr>
        <p:sp>
          <p:nvSpPr>
            <p:cNvPr id="6148" name="Freeform 4"/>
            <p:cNvSpPr>
              <a:spLocks/>
            </p:cNvSpPr>
            <p:nvPr/>
          </p:nvSpPr>
          <p:spPr bwMode="auto">
            <a:xfrm>
              <a:off x="4400" y="1158"/>
              <a:ext cx="224" cy="732"/>
            </a:xfrm>
            <a:custGeom>
              <a:avLst/>
              <a:gdLst>
                <a:gd name="T0" fmla="*/ 180 w 224"/>
                <a:gd name="T1" fmla="*/ 412 h 732"/>
                <a:gd name="T2" fmla="*/ 203 w 224"/>
                <a:gd name="T3" fmla="*/ 303 h 732"/>
                <a:gd name="T4" fmla="*/ 221 w 224"/>
                <a:gd name="T5" fmla="*/ 249 h 732"/>
                <a:gd name="T6" fmla="*/ 216 w 224"/>
                <a:gd name="T7" fmla="*/ 226 h 732"/>
                <a:gd name="T8" fmla="*/ 208 w 224"/>
                <a:gd name="T9" fmla="*/ 195 h 732"/>
                <a:gd name="T10" fmla="*/ 198 w 224"/>
                <a:gd name="T11" fmla="*/ 166 h 732"/>
                <a:gd name="T12" fmla="*/ 184 w 224"/>
                <a:gd name="T13" fmla="*/ 147 h 732"/>
                <a:gd name="T14" fmla="*/ 163 w 224"/>
                <a:gd name="T15" fmla="*/ 130 h 732"/>
                <a:gd name="T16" fmla="*/ 142 w 224"/>
                <a:gd name="T17" fmla="*/ 116 h 732"/>
                <a:gd name="T18" fmla="*/ 128 w 224"/>
                <a:gd name="T19" fmla="*/ 107 h 732"/>
                <a:gd name="T20" fmla="*/ 133 w 224"/>
                <a:gd name="T21" fmla="*/ 97 h 732"/>
                <a:gd name="T22" fmla="*/ 136 w 224"/>
                <a:gd name="T23" fmla="*/ 69 h 732"/>
                <a:gd name="T24" fmla="*/ 138 w 224"/>
                <a:gd name="T25" fmla="*/ 59 h 732"/>
                <a:gd name="T26" fmla="*/ 139 w 224"/>
                <a:gd name="T27" fmla="*/ 44 h 732"/>
                <a:gd name="T28" fmla="*/ 138 w 224"/>
                <a:gd name="T29" fmla="*/ 29 h 732"/>
                <a:gd name="T30" fmla="*/ 131 w 224"/>
                <a:gd name="T31" fmla="*/ 18 h 732"/>
                <a:gd name="T32" fmla="*/ 128 w 224"/>
                <a:gd name="T33" fmla="*/ 13 h 732"/>
                <a:gd name="T34" fmla="*/ 127 w 224"/>
                <a:gd name="T35" fmla="*/ 11 h 732"/>
                <a:gd name="T36" fmla="*/ 121 w 224"/>
                <a:gd name="T37" fmla="*/ 7 h 732"/>
                <a:gd name="T38" fmla="*/ 102 w 224"/>
                <a:gd name="T39" fmla="*/ 1 h 732"/>
                <a:gd name="T40" fmla="*/ 87 w 224"/>
                <a:gd name="T41" fmla="*/ 0 h 732"/>
                <a:gd name="T42" fmla="*/ 78 w 224"/>
                <a:gd name="T43" fmla="*/ 3 h 732"/>
                <a:gd name="T44" fmla="*/ 69 w 224"/>
                <a:gd name="T45" fmla="*/ 12 h 732"/>
                <a:gd name="T46" fmla="*/ 59 w 224"/>
                <a:gd name="T47" fmla="*/ 23 h 732"/>
                <a:gd name="T48" fmla="*/ 58 w 224"/>
                <a:gd name="T49" fmla="*/ 42 h 732"/>
                <a:gd name="T50" fmla="*/ 59 w 224"/>
                <a:gd name="T51" fmla="*/ 64 h 732"/>
                <a:gd name="T52" fmla="*/ 61 w 224"/>
                <a:gd name="T53" fmla="*/ 80 h 732"/>
                <a:gd name="T54" fmla="*/ 75 w 224"/>
                <a:gd name="T55" fmla="*/ 94 h 732"/>
                <a:gd name="T56" fmla="*/ 75 w 224"/>
                <a:gd name="T57" fmla="*/ 107 h 732"/>
                <a:gd name="T58" fmla="*/ 58 w 224"/>
                <a:gd name="T59" fmla="*/ 117 h 732"/>
                <a:gd name="T60" fmla="*/ 35 w 224"/>
                <a:gd name="T61" fmla="*/ 133 h 732"/>
                <a:gd name="T62" fmla="*/ 19 w 224"/>
                <a:gd name="T63" fmla="*/ 146 h 732"/>
                <a:gd name="T64" fmla="*/ 16 w 224"/>
                <a:gd name="T65" fmla="*/ 158 h 732"/>
                <a:gd name="T66" fmla="*/ 12 w 224"/>
                <a:gd name="T67" fmla="*/ 190 h 732"/>
                <a:gd name="T68" fmla="*/ 7 w 224"/>
                <a:gd name="T69" fmla="*/ 234 h 732"/>
                <a:gd name="T70" fmla="*/ 3 w 224"/>
                <a:gd name="T71" fmla="*/ 270 h 732"/>
                <a:gd name="T72" fmla="*/ 2 w 224"/>
                <a:gd name="T73" fmla="*/ 287 h 732"/>
                <a:gd name="T74" fmla="*/ 1 w 224"/>
                <a:gd name="T75" fmla="*/ 317 h 732"/>
                <a:gd name="T76" fmla="*/ 0 w 224"/>
                <a:gd name="T77" fmla="*/ 355 h 732"/>
                <a:gd name="T78" fmla="*/ 1 w 224"/>
                <a:gd name="T79" fmla="*/ 391 h 732"/>
                <a:gd name="T80" fmla="*/ 6 w 224"/>
                <a:gd name="T81" fmla="*/ 407 h 732"/>
                <a:gd name="T82" fmla="*/ 13 w 224"/>
                <a:gd name="T83" fmla="*/ 412 h 732"/>
                <a:gd name="T84" fmla="*/ 21 w 224"/>
                <a:gd name="T85" fmla="*/ 413 h 732"/>
                <a:gd name="T86" fmla="*/ 26 w 224"/>
                <a:gd name="T87" fmla="*/ 413 h 732"/>
                <a:gd name="T88" fmla="*/ 24 w 224"/>
                <a:gd name="T89" fmla="*/ 402 h 732"/>
                <a:gd name="T90" fmla="*/ 34 w 224"/>
                <a:gd name="T91" fmla="*/ 405 h 732"/>
                <a:gd name="T92" fmla="*/ 32 w 224"/>
                <a:gd name="T93" fmla="*/ 534 h 732"/>
                <a:gd name="T94" fmla="*/ 27 w 224"/>
                <a:gd name="T95" fmla="*/ 674 h 732"/>
                <a:gd name="T96" fmla="*/ 58 w 224"/>
                <a:gd name="T97" fmla="*/ 691 h 732"/>
                <a:gd name="T98" fmla="*/ 102 w 224"/>
                <a:gd name="T99" fmla="*/ 693 h 732"/>
                <a:gd name="T100" fmla="*/ 109 w 224"/>
                <a:gd name="T101" fmla="*/ 703 h 732"/>
                <a:gd name="T102" fmla="*/ 118 w 224"/>
                <a:gd name="T103" fmla="*/ 716 h 732"/>
                <a:gd name="T104" fmla="*/ 128 w 224"/>
                <a:gd name="T105" fmla="*/ 727 h 732"/>
                <a:gd name="T106" fmla="*/ 137 w 224"/>
                <a:gd name="T107" fmla="*/ 731 h 732"/>
                <a:gd name="T108" fmla="*/ 147 w 224"/>
                <a:gd name="T109" fmla="*/ 729 h 732"/>
                <a:gd name="T110" fmla="*/ 156 w 224"/>
                <a:gd name="T111" fmla="*/ 727 h 732"/>
                <a:gd name="T112" fmla="*/ 161 w 224"/>
                <a:gd name="T113" fmla="*/ 726 h 732"/>
                <a:gd name="T114" fmla="*/ 153 w 224"/>
                <a:gd name="T115" fmla="*/ 700 h 732"/>
                <a:gd name="T116" fmla="*/ 168 w 224"/>
                <a:gd name="T117" fmla="*/ 542 h 732"/>
                <a:gd name="T118" fmla="*/ 178 w 224"/>
                <a:gd name="T119" fmla="*/ 379 h 7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4"/>
                <a:gd name="T181" fmla="*/ 0 h 732"/>
                <a:gd name="T182" fmla="*/ 224 w 224"/>
                <a:gd name="T183" fmla="*/ 732 h 7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4" h="732">
                  <a:moveTo>
                    <a:pt x="178" y="379"/>
                  </a:moveTo>
                  <a:lnTo>
                    <a:pt x="180" y="412"/>
                  </a:lnTo>
                  <a:lnTo>
                    <a:pt x="210" y="371"/>
                  </a:lnTo>
                  <a:lnTo>
                    <a:pt x="203" y="303"/>
                  </a:lnTo>
                  <a:lnTo>
                    <a:pt x="223" y="251"/>
                  </a:lnTo>
                  <a:lnTo>
                    <a:pt x="221" y="249"/>
                  </a:lnTo>
                  <a:lnTo>
                    <a:pt x="220" y="240"/>
                  </a:lnTo>
                  <a:lnTo>
                    <a:pt x="216" y="226"/>
                  </a:lnTo>
                  <a:lnTo>
                    <a:pt x="213" y="211"/>
                  </a:lnTo>
                  <a:lnTo>
                    <a:pt x="208" y="195"/>
                  </a:lnTo>
                  <a:lnTo>
                    <a:pt x="203" y="179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3" y="130"/>
                  </a:lnTo>
                  <a:lnTo>
                    <a:pt x="152" y="122"/>
                  </a:lnTo>
                  <a:lnTo>
                    <a:pt x="142" y="116"/>
                  </a:lnTo>
                  <a:lnTo>
                    <a:pt x="133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3" y="97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39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5" y="23"/>
                  </a:lnTo>
                  <a:lnTo>
                    <a:pt x="131" y="18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7" y="11"/>
                  </a:lnTo>
                  <a:lnTo>
                    <a:pt x="125" y="9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83" y="1"/>
                  </a:lnTo>
                  <a:lnTo>
                    <a:pt x="78" y="3"/>
                  </a:lnTo>
                  <a:lnTo>
                    <a:pt x="74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1" y="80"/>
                  </a:lnTo>
                  <a:lnTo>
                    <a:pt x="63" y="83"/>
                  </a:lnTo>
                  <a:lnTo>
                    <a:pt x="75" y="94"/>
                  </a:lnTo>
                  <a:lnTo>
                    <a:pt x="78" y="106"/>
                  </a:lnTo>
                  <a:lnTo>
                    <a:pt x="75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3"/>
                  </a:lnTo>
                  <a:lnTo>
                    <a:pt x="27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3" y="280"/>
                  </a:lnTo>
                  <a:lnTo>
                    <a:pt x="2" y="287"/>
                  </a:lnTo>
                  <a:lnTo>
                    <a:pt x="2" y="299"/>
                  </a:lnTo>
                  <a:lnTo>
                    <a:pt x="1" y="317"/>
                  </a:lnTo>
                  <a:lnTo>
                    <a:pt x="1" y="335"/>
                  </a:lnTo>
                  <a:lnTo>
                    <a:pt x="0" y="355"/>
                  </a:lnTo>
                  <a:lnTo>
                    <a:pt x="1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9" y="411"/>
                  </a:lnTo>
                  <a:lnTo>
                    <a:pt x="13" y="412"/>
                  </a:lnTo>
                  <a:lnTo>
                    <a:pt x="17" y="413"/>
                  </a:lnTo>
                  <a:lnTo>
                    <a:pt x="21" y="413"/>
                  </a:lnTo>
                  <a:lnTo>
                    <a:pt x="24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4" y="405"/>
                  </a:lnTo>
                  <a:lnTo>
                    <a:pt x="28" y="503"/>
                  </a:lnTo>
                  <a:lnTo>
                    <a:pt x="32" y="534"/>
                  </a:lnTo>
                  <a:lnTo>
                    <a:pt x="59" y="646"/>
                  </a:lnTo>
                  <a:lnTo>
                    <a:pt x="27" y="674"/>
                  </a:lnTo>
                  <a:lnTo>
                    <a:pt x="22" y="692"/>
                  </a:lnTo>
                  <a:lnTo>
                    <a:pt x="58" y="691"/>
                  </a:lnTo>
                  <a:lnTo>
                    <a:pt x="101" y="692"/>
                  </a:lnTo>
                  <a:lnTo>
                    <a:pt x="102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8" y="716"/>
                  </a:lnTo>
                  <a:lnTo>
                    <a:pt x="123" y="722"/>
                  </a:lnTo>
                  <a:lnTo>
                    <a:pt x="128" y="727"/>
                  </a:lnTo>
                  <a:lnTo>
                    <a:pt x="133" y="729"/>
                  </a:lnTo>
                  <a:lnTo>
                    <a:pt x="137" y="731"/>
                  </a:lnTo>
                  <a:lnTo>
                    <a:pt x="142" y="731"/>
                  </a:lnTo>
                  <a:lnTo>
                    <a:pt x="147" y="729"/>
                  </a:lnTo>
                  <a:lnTo>
                    <a:pt x="152" y="728"/>
                  </a:lnTo>
                  <a:lnTo>
                    <a:pt x="156" y="727"/>
                  </a:lnTo>
                  <a:lnTo>
                    <a:pt x="158" y="727"/>
                  </a:lnTo>
                  <a:lnTo>
                    <a:pt x="161" y="726"/>
                  </a:lnTo>
                  <a:lnTo>
                    <a:pt x="162" y="726"/>
                  </a:lnTo>
                  <a:lnTo>
                    <a:pt x="153" y="700"/>
                  </a:lnTo>
                  <a:lnTo>
                    <a:pt x="142" y="670"/>
                  </a:lnTo>
                  <a:lnTo>
                    <a:pt x="168" y="542"/>
                  </a:lnTo>
                  <a:lnTo>
                    <a:pt x="173" y="422"/>
                  </a:lnTo>
                  <a:lnTo>
                    <a:pt x="178" y="379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4228" y="1168"/>
              <a:ext cx="215" cy="686"/>
            </a:xfrm>
            <a:custGeom>
              <a:avLst/>
              <a:gdLst>
                <a:gd name="T0" fmla="*/ 103 w 215"/>
                <a:gd name="T1" fmla="*/ 324 h 686"/>
                <a:gd name="T2" fmla="*/ 103 w 215"/>
                <a:gd name="T3" fmla="*/ 324 h 686"/>
                <a:gd name="T4" fmla="*/ 106 w 215"/>
                <a:gd name="T5" fmla="*/ 322 h 686"/>
                <a:gd name="T6" fmla="*/ 106 w 215"/>
                <a:gd name="T7" fmla="*/ 323 h 686"/>
                <a:gd name="T8" fmla="*/ 196 w 215"/>
                <a:gd name="T9" fmla="*/ 646 h 686"/>
                <a:gd name="T10" fmla="*/ 163 w 215"/>
                <a:gd name="T11" fmla="*/ 603 h 686"/>
                <a:gd name="T12" fmla="*/ 170 w 215"/>
                <a:gd name="T13" fmla="*/ 507 h 686"/>
                <a:gd name="T14" fmla="*/ 175 w 215"/>
                <a:gd name="T15" fmla="*/ 473 h 686"/>
                <a:gd name="T16" fmla="*/ 185 w 215"/>
                <a:gd name="T17" fmla="*/ 450 h 686"/>
                <a:gd name="T18" fmla="*/ 174 w 215"/>
                <a:gd name="T19" fmla="*/ 310 h 686"/>
                <a:gd name="T20" fmla="*/ 185 w 215"/>
                <a:gd name="T21" fmla="*/ 330 h 686"/>
                <a:gd name="T22" fmla="*/ 194 w 215"/>
                <a:gd name="T23" fmla="*/ 312 h 686"/>
                <a:gd name="T24" fmla="*/ 181 w 215"/>
                <a:gd name="T25" fmla="*/ 272 h 686"/>
                <a:gd name="T26" fmla="*/ 188 w 215"/>
                <a:gd name="T27" fmla="*/ 204 h 686"/>
                <a:gd name="T28" fmla="*/ 159 w 215"/>
                <a:gd name="T29" fmla="*/ 116 h 686"/>
                <a:gd name="T30" fmla="*/ 138 w 215"/>
                <a:gd name="T31" fmla="*/ 101 h 686"/>
                <a:gd name="T32" fmla="*/ 147 w 215"/>
                <a:gd name="T33" fmla="*/ 97 h 686"/>
                <a:gd name="T34" fmla="*/ 152 w 215"/>
                <a:gd name="T35" fmla="*/ 81 h 686"/>
                <a:gd name="T36" fmla="*/ 142 w 215"/>
                <a:gd name="T37" fmla="*/ 70 h 686"/>
                <a:gd name="T38" fmla="*/ 138 w 215"/>
                <a:gd name="T39" fmla="*/ 42 h 686"/>
                <a:gd name="T40" fmla="*/ 143 w 215"/>
                <a:gd name="T41" fmla="*/ 26 h 686"/>
                <a:gd name="T42" fmla="*/ 131 w 215"/>
                <a:gd name="T43" fmla="*/ 9 h 686"/>
                <a:gd name="T44" fmla="*/ 117 w 215"/>
                <a:gd name="T45" fmla="*/ 0 h 686"/>
                <a:gd name="T46" fmla="*/ 81 w 215"/>
                <a:gd name="T47" fmla="*/ 4 h 686"/>
                <a:gd name="T48" fmla="*/ 61 w 215"/>
                <a:gd name="T49" fmla="*/ 34 h 686"/>
                <a:gd name="T50" fmla="*/ 47 w 215"/>
                <a:gd name="T51" fmla="*/ 73 h 686"/>
                <a:gd name="T52" fmla="*/ 34 w 215"/>
                <a:gd name="T53" fmla="*/ 90 h 686"/>
                <a:gd name="T54" fmla="*/ 45 w 215"/>
                <a:gd name="T55" fmla="*/ 101 h 686"/>
                <a:gd name="T56" fmla="*/ 42 w 215"/>
                <a:gd name="T57" fmla="*/ 116 h 686"/>
                <a:gd name="T58" fmla="*/ 8 w 215"/>
                <a:gd name="T59" fmla="*/ 185 h 686"/>
                <a:gd name="T60" fmla="*/ 1 w 215"/>
                <a:gd name="T61" fmla="*/ 232 h 686"/>
                <a:gd name="T62" fmla="*/ 21 w 215"/>
                <a:gd name="T63" fmla="*/ 292 h 686"/>
                <a:gd name="T64" fmla="*/ 21 w 215"/>
                <a:gd name="T65" fmla="*/ 391 h 686"/>
                <a:gd name="T66" fmla="*/ 19 w 215"/>
                <a:gd name="T67" fmla="*/ 464 h 686"/>
                <a:gd name="T68" fmla="*/ 43 w 215"/>
                <a:gd name="T69" fmla="*/ 478 h 686"/>
                <a:gd name="T70" fmla="*/ 50 w 215"/>
                <a:gd name="T71" fmla="*/ 489 h 686"/>
                <a:gd name="T72" fmla="*/ 60 w 215"/>
                <a:gd name="T73" fmla="*/ 516 h 686"/>
                <a:gd name="T74" fmla="*/ 56 w 215"/>
                <a:gd name="T75" fmla="*/ 526 h 686"/>
                <a:gd name="T76" fmla="*/ 55 w 215"/>
                <a:gd name="T77" fmla="*/ 562 h 686"/>
                <a:gd name="T78" fmla="*/ 68 w 215"/>
                <a:gd name="T79" fmla="*/ 611 h 686"/>
                <a:gd name="T80" fmla="*/ 64 w 215"/>
                <a:gd name="T81" fmla="*/ 676 h 686"/>
                <a:gd name="T82" fmla="*/ 81 w 215"/>
                <a:gd name="T83" fmla="*/ 685 h 686"/>
                <a:gd name="T84" fmla="*/ 94 w 215"/>
                <a:gd name="T85" fmla="*/ 667 h 686"/>
                <a:gd name="T86" fmla="*/ 87 w 215"/>
                <a:gd name="T87" fmla="*/ 609 h 686"/>
                <a:gd name="T88" fmla="*/ 123 w 215"/>
                <a:gd name="T89" fmla="*/ 500 h 686"/>
                <a:gd name="T90" fmla="*/ 126 w 215"/>
                <a:gd name="T91" fmla="*/ 535 h 686"/>
                <a:gd name="T92" fmla="*/ 136 w 215"/>
                <a:gd name="T93" fmla="*/ 588 h 686"/>
                <a:gd name="T94" fmla="*/ 138 w 215"/>
                <a:gd name="T95" fmla="*/ 654 h 686"/>
                <a:gd name="T96" fmla="*/ 157 w 215"/>
                <a:gd name="T97" fmla="*/ 655 h 686"/>
                <a:gd name="T98" fmla="*/ 181 w 215"/>
                <a:gd name="T99" fmla="*/ 668 h 686"/>
                <a:gd name="T100" fmla="*/ 207 w 215"/>
                <a:gd name="T101" fmla="*/ 671 h 686"/>
                <a:gd name="T102" fmla="*/ 103 w 215"/>
                <a:gd name="T103" fmla="*/ 324 h 6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5"/>
                <a:gd name="T157" fmla="*/ 0 h 686"/>
                <a:gd name="T158" fmla="*/ 215 w 215"/>
                <a:gd name="T159" fmla="*/ 686 h 6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5" h="686">
                  <a:moveTo>
                    <a:pt x="103" y="324"/>
                  </a:moveTo>
                  <a:lnTo>
                    <a:pt x="103" y="324"/>
                  </a:lnTo>
                  <a:lnTo>
                    <a:pt x="106" y="323"/>
                  </a:lnTo>
                  <a:lnTo>
                    <a:pt x="107" y="322"/>
                  </a:lnTo>
                  <a:lnTo>
                    <a:pt x="106" y="322"/>
                  </a:lnTo>
                  <a:lnTo>
                    <a:pt x="106" y="323"/>
                  </a:lnTo>
                  <a:lnTo>
                    <a:pt x="103" y="324"/>
                  </a:lnTo>
                  <a:lnTo>
                    <a:pt x="212" y="656"/>
                  </a:lnTo>
                  <a:lnTo>
                    <a:pt x="210" y="655"/>
                  </a:lnTo>
                  <a:lnTo>
                    <a:pt x="205" y="651"/>
                  </a:lnTo>
                  <a:lnTo>
                    <a:pt x="196" y="646"/>
                  </a:lnTo>
                  <a:lnTo>
                    <a:pt x="188" y="639"/>
                  </a:lnTo>
                  <a:lnTo>
                    <a:pt x="179" y="631"/>
                  </a:lnTo>
                  <a:lnTo>
                    <a:pt x="170" y="623"/>
                  </a:lnTo>
                  <a:lnTo>
                    <a:pt x="165" y="613"/>
                  </a:lnTo>
                  <a:lnTo>
                    <a:pt x="163" y="603"/>
                  </a:lnTo>
                  <a:lnTo>
                    <a:pt x="164" y="590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8"/>
                  </a:lnTo>
                  <a:lnTo>
                    <a:pt x="170" y="507"/>
                  </a:lnTo>
                  <a:lnTo>
                    <a:pt x="173" y="490"/>
                  </a:lnTo>
                  <a:lnTo>
                    <a:pt x="174" y="479"/>
                  </a:lnTo>
                  <a:lnTo>
                    <a:pt x="174" y="474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80" y="469"/>
                  </a:lnTo>
                  <a:lnTo>
                    <a:pt x="181" y="464"/>
                  </a:lnTo>
                  <a:lnTo>
                    <a:pt x="184" y="459"/>
                  </a:lnTo>
                  <a:lnTo>
                    <a:pt x="185" y="450"/>
                  </a:lnTo>
                  <a:lnTo>
                    <a:pt x="186" y="439"/>
                  </a:lnTo>
                  <a:lnTo>
                    <a:pt x="173" y="307"/>
                  </a:lnTo>
                  <a:lnTo>
                    <a:pt x="173" y="305"/>
                  </a:lnTo>
                  <a:lnTo>
                    <a:pt x="173" y="307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3" y="329"/>
                  </a:lnTo>
                  <a:lnTo>
                    <a:pt x="185" y="330"/>
                  </a:lnTo>
                  <a:lnTo>
                    <a:pt x="186" y="329"/>
                  </a:lnTo>
                  <a:lnTo>
                    <a:pt x="189" y="325"/>
                  </a:lnTo>
                  <a:lnTo>
                    <a:pt x="191" y="320"/>
                  </a:lnTo>
                  <a:lnTo>
                    <a:pt x="192" y="317"/>
                  </a:lnTo>
                  <a:lnTo>
                    <a:pt x="194" y="312"/>
                  </a:lnTo>
                  <a:lnTo>
                    <a:pt x="194" y="305"/>
                  </a:lnTo>
                  <a:lnTo>
                    <a:pt x="192" y="299"/>
                  </a:lnTo>
                  <a:lnTo>
                    <a:pt x="190" y="293"/>
                  </a:lnTo>
                  <a:lnTo>
                    <a:pt x="186" y="284"/>
                  </a:lnTo>
                  <a:lnTo>
                    <a:pt x="181" y="272"/>
                  </a:lnTo>
                  <a:lnTo>
                    <a:pt x="180" y="262"/>
                  </a:lnTo>
                  <a:lnTo>
                    <a:pt x="183" y="252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3" y="133"/>
                  </a:lnTo>
                  <a:lnTo>
                    <a:pt x="169" y="127"/>
                  </a:lnTo>
                  <a:lnTo>
                    <a:pt x="164" y="121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4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0"/>
                  </a:lnTo>
                  <a:lnTo>
                    <a:pt x="144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0" y="92"/>
                  </a:lnTo>
                  <a:lnTo>
                    <a:pt x="152" y="89"/>
                  </a:lnTo>
                  <a:lnTo>
                    <a:pt x="153" y="84"/>
                  </a:lnTo>
                  <a:lnTo>
                    <a:pt x="152" y="81"/>
                  </a:lnTo>
                  <a:lnTo>
                    <a:pt x="150" y="79"/>
                  </a:lnTo>
                  <a:lnTo>
                    <a:pt x="149" y="78"/>
                  </a:lnTo>
                  <a:lnTo>
                    <a:pt x="147" y="75"/>
                  </a:lnTo>
                  <a:lnTo>
                    <a:pt x="144" y="74"/>
                  </a:lnTo>
                  <a:lnTo>
                    <a:pt x="142" y="70"/>
                  </a:lnTo>
                  <a:lnTo>
                    <a:pt x="139" y="66"/>
                  </a:lnTo>
                  <a:lnTo>
                    <a:pt x="138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8" y="42"/>
                  </a:lnTo>
                  <a:lnTo>
                    <a:pt x="141" y="35"/>
                  </a:lnTo>
                  <a:lnTo>
                    <a:pt x="142" y="30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3" y="26"/>
                  </a:lnTo>
                  <a:lnTo>
                    <a:pt x="141" y="24"/>
                  </a:lnTo>
                  <a:lnTo>
                    <a:pt x="138" y="21"/>
                  </a:lnTo>
                  <a:lnTo>
                    <a:pt x="136" y="17"/>
                  </a:lnTo>
                  <a:lnTo>
                    <a:pt x="133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08" y="0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4"/>
                  </a:lnTo>
                  <a:lnTo>
                    <a:pt x="77" y="7"/>
                  </a:lnTo>
                  <a:lnTo>
                    <a:pt x="72" y="12"/>
                  </a:lnTo>
                  <a:lnTo>
                    <a:pt x="69" y="18"/>
                  </a:lnTo>
                  <a:lnTo>
                    <a:pt x="65" y="26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5" y="52"/>
                  </a:lnTo>
                  <a:lnTo>
                    <a:pt x="53" y="59"/>
                  </a:lnTo>
                  <a:lnTo>
                    <a:pt x="50" y="66"/>
                  </a:lnTo>
                  <a:lnTo>
                    <a:pt x="47" y="73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7" y="89"/>
                  </a:lnTo>
                  <a:lnTo>
                    <a:pt x="34" y="90"/>
                  </a:lnTo>
                  <a:lnTo>
                    <a:pt x="42" y="97"/>
                  </a:lnTo>
                  <a:lnTo>
                    <a:pt x="44" y="99"/>
                  </a:lnTo>
                  <a:lnTo>
                    <a:pt x="45" y="101"/>
                  </a:lnTo>
                  <a:lnTo>
                    <a:pt x="48" y="104"/>
                  </a:lnTo>
                  <a:lnTo>
                    <a:pt x="49" y="106"/>
                  </a:lnTo>
                  <a:lnTo>
                    <a:pt x="48" y="109"/>
                  </a:lnTo>
                  <a:lnTo>
                    <a:pt x="47" y="112"/>
                  </a:lnTo>
                  <a:lnTo>
                    <a:pt x="42" y="116"/>
                  </a:lnTo>
                  <a:lnTo>
                    <a:pt x="35" y="122"/>
                  </a:lnTo>
                  <a:lnTo>
                    <a:pt x="28" y="135"/>
                  </a:lnTo>
                  <a:lnTo>
                    <a:pt x="21" y="151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1" y="232"/>
                  </a:lnTo>
                  <a:lnTo>
                    <a:pt x="3" y="245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21" y="292"/>
                  </a:lnTo>
                  <a:lnTo>
                    <a:pt x="27" y="296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8"/>
                  </a:lnTo>
                  <a:lnTo>
                    <a:pt x="18" y="442"/>
                  </a:lnTo>
                  <a:lnTo>
                    <a:pt x="18" y="457"/>
                  </a:lnTo>
                  <a:lnTo>
                    <a:pt x="18" y="463"/>
                  </a:lnTo>
                  <a:lnTo>
                    <a:pt x="19" y="464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3"/>
                  </a:lnTo>
                  <a:lnTo>
                    <a:pt x="38" y="475"/>
                  </a:lnTo>
                  <a:lnTo>
                    <a:pt x="43" y="478"/>
                  </a:lnTo>
                  <a:lnTo>
                    <a:pt x="45" y="476"/>
                  </a:lnTo>
                  <a:lnTo>
                    <a:pt x="47" y="474"/>
                  </a:lnTo>
                  <a:lnTo>
                    <a:pt x="48" y="476"/>
                  </a:lnTo>
                  <a:lnTo>
                    <a:pt x="49" y="481"/>
                  </a:lnTo>
                  <a:lnTo>
                    <a:pt x="50" y="489"/>
                  </a:lnTo>
                  <a:lnTo>
                    <a:pt x="53" y="496"/>
                  </a:lnTo>
                  <a:lnTo>
                    <a:pt x="55" y="504"/>
                  </a:lnTo>
                  <a:lnTo>
                    <a:pt x="58" y="510"/>
                  </a:lnTo>
                  <a:lnTo>
                    <a:pt x="59" y="514"/>
                  </a:lnTo>
                  <a:lnTo>
                    <a:pt x="60" y="516"/>
                  </a:lnTo>
                  <a:lnTo>
                    <a:pt x="59" y="516"/>
                  </a:lnTo>
                  <a:lnTo>
                    <a:pt x="59" y="517"/>
                  </a:lnTo>
                  <a:lnTo>
                    <a:pt x="58" y="520"/>
                  </a:lnTo>
                  <a:lnTo>
                    <a:pt x="58" y="522"/>
                  </a:lnTo>
                  <a:lnTo>
                    <a:pt x="56" y="526"/>
                  </a:lnTo>
                  <a:lnTo>
                    <a:pt x="55" y="531"/>
                  </a:lnTo>
                  <a:lnTo>
                    <a:pt x="55" y="537"/>
                  </a:lnTo>
                  <a:lnTo>
                    <a:pt x="54" y="543"/>
                  </a:lnTo>
                  <a:lnTo>
                    <a:pt x="54" y="551"/>
                  </a:lnTo>
                  <a:lnTo>
                    <a:pt x="55" y="562"/>
                  </a:lnTo>
                  <a:lnTo>
                    <a:pt x="58" y="573"/>
                  </a:lnTo>
                  <a:lnTo>
                    <a:pt x="60" y="585"/>
                  </a:lnTo>
                  <a:lnTo>
                    <a:pt x="64" y="597"/>
                  </a:lnTo>
                  <a:lnTo>
                    <a:pt x="66" y="605"/>
                  </a:lnTo>
                  <a:lnTo>
                    <a:pt x="68" y="611"/>
                  </a:lnTo>
                  <a:lnTo>
                    <a:pt x="69" y="614"/>
                  </a:lnTo>
                  <a:lnTo>
                    <a:pt x="58" y="637"/>
                  </a:lnTo>
                  <a:lnTo>
                    <a:pt x="61" y="673"/>
                  </a:lnTo>
                  <a:lnTo>
                    <a:pt x="63" y="675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3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3"/>
                  </a:lnTo>
                  <a:lnTo>
                    <a:pt x="89" y="680"/>
                  </a:lnTo>
                  <a:lnTo>
                    <a:pt x="91" y="676"/>
                  </a:lnTo>
                  <a:lnTo>
                    <a:pt x="92" y="671"/>
                  </a:lnTo>
                  <a:lnTo>
                    <a:pt x="94" y="667"/>
                  </a:lnTo>
                  <a:lnTo>
                    <a:pt x="95" y="662"/>
                  </a:lnTo>
                  <a:lnTo>
                    <a:pt x="95" y="658"/>
                  </a:lnTo>
                  <a:lnTo>
                    <a:pt x="96" y="656"/>
                  </a:lnTo>
                  <a:lnTo>
                    <a:pt x="87" y="609"/>
                  </a:lnTo>
                  <a:lnTo>
                    <a:pt x="102" y="514"/>
                  </a:lnTo>
                  <a:lnTo>
                    <a:pt x="105" y="496"/>
                  </a:lnTo>
                  <a:lnTo>
                    <a:pt x="123" y="496"/>
                  </a:lnTo>
                  <a:lnTo>
                    <a:pt x="123" y="500"/>
                  </a:lnTo>
                  <a:lnTo>
                    <a:pt x="123" y="505"/>
                  </a:lnTo>
                  <a:lnTo>
                    <a:pt x="123" y="510"/>
                  </a:lnTo>
                  <a:lnTo>
                    <a:pt x="124" y="517"/>
                  </a:lnTo>
                  <a:lnTo>
                    <a:pt x="124" y="526"/>
                  </a:lnTo>
                  <a:lnTo>
                    <a:pt x="126" y="535"/>
                  </a:lnTo>
                  <a:lnTo>
                    <a:pt x="127" y="543"/>
                  </a:lnTo>
                  <a:lnTo>
                    <a:pt x="128" y="554"/>
                  </a:lnTo>
                  <a:lnTo>
                    <a:pt x="131" y="566"/>
                  </a:lnTo>
                  <a:lnTo>
                    <a:pt x="133" y="577"/>
                  </a:lnTo>
                  <a:lnTo>
                    <a:pt x="136" y="588"/>
                  </a:lnTo>
                  <a:lnTo>
                    <a:pt x="138" y="598"/>
                  </a:lnTo>
                  <a:lnTo>
                    <a:pt x="139" y="605"/>
                  </a:lnTo>
                  <a:lnTo>
                    <a:pt x="141" y="610"/>
                  </a:lnTo>
                  <a:lnTo>
                    <a:pt x="142" y="613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2"/>
                  </a:lnTo>
                  <a:lnTo>
                    <a:pt x="153" y="654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3"/>
                  </a:lnTo>
                  <a:lnTo>
                    <a:pt x="175" y="666"/>
                  </a:lnTo>
                  <a:lnTo>
                    <a:pt x="181" y="668"/>
                  </a:lnTo>
                  <a:lnTo>
                    <a:pt x="186" y="671"/>
                  </a:lnTo>
                  <a:lnTo>
                    <a:pt x="192" y="671"/>
                  </a:lnTo>
                  <a:lnTo>
                    <a:pt x="197" y="672"/>
                  </a:lnTo>
                  <a:lnTo>
                    <a:pt x="204" y="671"/>
                  </a:lnTo>
                  <a:lnTo>
                    <a:pt x="207" y="671"/>
                  </a:lnTo>
                  <a:lnTo>
                    <a:pt x="211" y="670"/>
                  </a:lnTo>
                  <a:lnTo>
                    <a:pt x="214" y="668"/>
                  </a:lnTo>
                  <a:lnTo>
                    <a:pt x="212" y="656"/>
                  </a:lnTo>
                  <a:lnTo>
                    <a:pt x="103" y="32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auto">
            <a:xfrm>
              <a:off x="4341" y="1488"/>
              <a:ext cx="21" cy="22"/>
            </a:xfrm>
            <a:custGeom>
              <a:avLst/>
              <a:gdLst>
                <a:gd name="T0" fmla="*/ 0 w 21"/>
                <a:gd name="T1" fmla="*/ 21 h 22"/>
                <a:gd name="T2" fmla="*/ 6 w 21"/>
                <a:gd name="T3" fmla="*/ 10 h 22"/>
                <a:gd name="T4" fmla="*/ 6 w 21"/>
                <a:gd name="T5" fmla="*/ 10 h 22"/>
                <a:gd name="T6" fmla="*/ 6 w 21"/>
                <a:gd name="T7" fmla="*/ 10 h 22"/>
                <a:gd name="T8" fmla="*/ 0 w 21"/>
                <a:gd name="T9" fmla="*/ 10 h 22"/>
                <a:gd name="T10" fmla="*/ 0 w 21"/>
                <a:gd name="T11" fmla="*/ 10 h 22"/>
                <a:gd name="T12" fmla="*/ 0 w 21"/>
                <a:gd name="T13" fmla="*/ 21 h 22"/>
                <a:gd name="T14" fmla="*/ 0 w 21"/>
                <a:gd name="T15" fmla="*/ 21 h 22"/>
                <a:gd name="T16" fmla="*/ 0 w 21"/>
                <a:gd name="T17" fmla="*/ 21 h 22"/>
                <a:gd name="T18" fmla="*/ 0 w 21"/>
                <a:gd name="T19" fmla="*/ 21 h 22"/>
                <a:gd name="T20" fmla="*/ 13 w 21"/>
                <a:gd name="T21" fmla="*/ 0 h 22"/>
                <a:gd name="T22" fmla="*/ 20 w 21"/>
                <a:gd name="T23" fmla="*/ 0 h 22"/>
                <a:gd name="T24" fmla="*/ 20 w 21"/>
                <a:gd name="T25" fmla="*/ 0 h 22"/>
                <a:gd name="T26" fmla="*/ 20 w 21"/>
                <a:gd name="T27" fmla="*/ 0 h 22"/>
                <a:gd name="T28" fmla="*/ 20 w 21"/>
                <a:gd name="T29" fmla="*/ 0 h 22"/>
                <a:gd name="T30" fmla="*/ 20 w 21"/>
                <a:gd name="T31" fmla="*/ 0 h 22"/>
                <a:gd name="T32" fmla="*/ 13 w 21"/>
                <a:gd name="T33" fmla="*/ 0 h 22"/>
                <a:gd name="T34" fmla="*/ 13 w 21"/>
                <a:gd name="T35" fmla="*/ 0 h 22"/>
                <a:gd name="T36" fmla="*/ 13 w 21"/>
                <a:gd name="T37" fmla="*/ 0 h 22"/>
                <a:gd name="T38" fmla="*/ 13 w 21"/>
                <a:gd name="T39" fmla="*/ 0 h 22"/>
                <a:gd name="T40" fmla="*/ 0 w 21"/>
                <a:gd name="T41" fmla="*/ 21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22"/>
                <a:gd name="T65" fmla="*/ 21 w 21"/>
                <a:gd name="T66" fmla="*/ 22 h 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22">
                  <a:moveTo>
                    <a:pt x="0" y="21"/>
                  </a:moveTo>
                  <a:lnTo>
                    <a:pt x="6" y="10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21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4566" y="1562"/>
              <a:ext cx="42" cy="35"/>
            </a:xfrm>
            <a:custGeom>
              <a:avLst/>
              <a:gdLst>
                <a:gd name="T0" fmla="*/ 4 w 42"/>
                <a:gd name="T1" fmla="*/ 20 h 35"/>
                <a:gd name="T2" fmla="*/ 3 w 42"/>
                <a:gd name="T3" fmla="*/ 20 h 35"/>
                <a:gd name="T4" fmla="*/ 3 w 42"/>
                <a:gd name="T5" fmla="*/ 20 h 35"/>
                <a:gd name="T6" fmla="*/ 4 w 42"/>
                <a:gd name="T7" fmla="*/ 20 h 35"/>
                <a:gd name="T8" fmla="*/ 9 w 42"/>
                <a:gd name="T9" fmla="*/ 0 h 35"/>
                <a:gd name="T10" fmla="*/ 11 w 42"/>
                <a:gd name="T11" fmla="*/ 1 h 35"/>
                <a:gd name="T12" fmla="*/ 11 w 42"/>
                <a:gd name="T13" fmla="*/ 2 h 35"/>
                <a:gd name="T14" fmla="*/ 12 w 42"/>
                <a:gd name="T15" fmla="*/ 3 h 35"/>
                <a:gd name="T16" fmla="*/ 12 w 42"/>
                <a:gd name="T17" fmla="*/ 4 h 35"/>
                <a:gd name="T18" fmla="*/ 12 w 42"/>
                <a:gd name="T19" fmla="*/ 4 h 35"/>
                <a:gd name="T20" fmla="*/ 13 w 42"/>
                <a:gd name="T21" fmla="*/ 6 h 35"/>
                <a:gd name="T22" fmla="*/ 13 w 42"/>
                <a:gd name="T23" fmla="*/ 6 h 35"/>
                <a:gd name="T24" fmla="*/ 13 w 42"/>
                <a:gd name="T25" fmla="*/ 6 h 35"/>
                <a:gd name="T26" fmla="*/ 14 w 42"/>
                <a:gd name="T27" fmla="*/ 7 h 35"/>
                <a:gd name="T28" fmla="*/ 18 w 42"/>
                <a:gd name="T29" fmla="*/ 8 h 35"/>
                <a:gd name="T30" fmla="*/ 23 w 42"/>
                <a:gd name="T31" fmla="*/ 9 h 35"/>
                <a:gd name="T32" fmla="*/ 28 w 42"/>
                <a:gd name="T33" fmla="*/ 13 h 35"/>
                <a:gd name="T34" fmla="*/ 34 w 42"/>
                <a:gd name="T35" fmla="*/ 15 h 35"/>
                <a:gd name="T36" fmla="*/ 38 w 42"/>
                <a:gd name="T37" fmla="*/ 20 h 35"/>
                <a:gd name="T38" fmla="*/ 41 w 42"/>
                <a:gd name="T39" fmla="*/ 25 h 35"/>
                <a:gd name="T40" fmla="*/ 41 w 42"/>
                <a:gd name="T41" fmla="*/ 31 h 35"/>
                <a:gd name="T42" fmla="*/ 41 w 42"/>
                <a:gd name="T43" fmla="*/ 31 h 35"/>
                <a:gd name="T44" fmla="*/ 41 w 42"/>
                <a:gd name="T45" fmla="*/ 31 h 35"/>
                <a:gd name="T46" fmla="*/ 41 w 42"/>
                <a:gd name="T47" fmla="*/ 31 h 35"/>
                <a:gd name="T48" fmla="*/ 41 w 42"/>
                <a:gd name="T49" fmla="*/ 32 h 35"/>
                <a:gd name="T50" fmla="*/ 39 w 42"/>
                <a:gd name="T51" fmla="*/ 32 h 35"/>
                <a:gd name="T52" fmla="*/ 39 w 42"/>
                <a:gd name="T53" fmla="*/ 32 h 35"/>
                <a:gd name="T54" fmla="*/ 39 w 42"/>
                <a:gd name="T55" fmla="*/ 34 h 35"/>
                <a:gd name="T56" fmla="*/ 39 w 42"/>
                <a:gd name="T57" fmla="*/ 34 h 35"/>
                <a:gd name="T58" fmla="*/ 33 w 42"/>
                <a:gd name="T59" fmla="*/ 30 h 35"/>
                <a:gd name="T60" fmla="*/ 27 w 42"/>
                <a:gd name="T61" fmla="*/ 27 h 35"/>
                <a:gd name="T62" fmla="*/ 21 w 42"/>
                <a:gd name="T63" fmla="*/ 25 h 35"/>
                <a:gd name="T64" fmla="*/ 14 w 42"/>
                <a:gd name="T65" fmla="*/ 24 h 35"/>
                <a:gd name="T66" fmla="*/ 11 w 42"/>
                <a:gd name="T67" fmla="*/ 21 h 35"/>
                <a:gd name="T68" fmla="*/ 7 w 42"/>
                <a:gd name="T69" fmla="*/ 21 h 35"/>
                <a:gd name="T70" fmla="*/ 4 w 42"/>
                <a:gd name="T71" fmla="*/ 20 h 35"/>
                <a:gd name="T72" fmla="*/ 4 w 42"/>
                <a:gd name="T73" fmla="*/ 20 h 35"/>
                <a:gd name="T74" fmla="*/ 0 w 42"/>
                <a:gd name="T75" fmla="*/ 23 h 35"/>
                <a:gd name="T76" fmla="*/ 1 w 42"/>
                <a:gd name="T77" fmla="*/ 21 h 35"/>
                <a:gd name="T78" fmla="*/ 1 w 42"/>
                <a:gd name="T79" fmla="*/ 23 h 35"/>
                <a:gd name="T80" fmla="*/ 1 w 42"/>
                <a:gd name="T81" fmla="*/ 23 h 35"/>
                <a:gd name="T82" fmla="*/ 1 w 42"/>
                <a:gd name="T83" fmla="*/ 23 h 35"/>
                <a:gd name="T84" fmla="*/ 0 w 42"/>
                <a:gd name="T85" fmla="*/ 23 h 35"/>
                <a:gd name="T86" fmla="*/ 0 w 42"/>
                <a:gd name="T87" fmla="*/ 23 h 35"/>
                <a:gd name="T88" fmla="*/ 0 w 42"/>
                <a:gd name="T89" fmla="*/ 23 h 35"/>
                <a:gd name="T90" fmla="*/ 0 w 42"/>
                <a:gd name="T91" fmla="*/ 23 h 35"/>
                <a:gd name="T92" fmla="*/ 0 w 42"/>
                <a:gd name="T93" fmla="*/ 23 h 35"/>
                <a:gd name="T94" fmla="*/ 4 w 42"/>
                <a:gd name="T95" fmla="*/ 20 h 35"/>
                <a:gd name="T96" fmla="*/ 2 w 42"/>
                <a:gd name="T97" fmla="*/ 21 h 35"/>
                <a:gd name="T98" fmla="*/ 3 w 42"/>
                <a:gd name="T99" fmla="*/ 20 h 35"/>
                <a:gd name="T100" fmla="*/ 3 w 42"/>
                <a:gd name="T101" fmla="*/ 20 h 35"/>
                <a:gd name="T102" fmla="*/ 3 w 42"/>
                <a:gd name="T103" fmla="*/ 20 h 35"/>
                <a:gd name="T104" fmla="*/ 3 w 42"/>
                <a:gd name="T105" fmla="*/ 20 h 35"/>
                <a:gd name="T106" fmla="*/ 3 w 42"/>
                <a:gd name="T107" fmla="*/ 20 h 35"/>
                <a:gd name="T108" fmla="*/ 3 w 42"/>
                <a:gd name="T109" fmla="*/ 20 h 35"/>
                <a:gd name="T110" fmla="*/ 2 w 42"/>
                <a:gd name="T111" fmla="*/ 21 h 35"/>
                <a:gd name="T112" fmla="*/ 2 w 42"/>
                <a:gd name="T113" fmla="*/ 21 h 35"/>
                <a:gd name="T114" fmla="*/ 2 w 42"/>
                <a:gd name="T115" fmla="*/ 21 h 35"/>
                <a:gd name="T116" fmla="*/ 4 w 42"/>
                <a:gd name="T117" fmla="*/ 20 h 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2"/>
                <a:gd name="T178" fmla="*/ 0 h 35"/>
                <a:gd name="T179" fmla="*/ 42 w 42"/>
                <a:gd name="T180" fmla="*/ 35 h 3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2" h="35">
                  <a:moveTo>
                    <a:pt x="4" y="20"/>
                  </a:moveTo>
                  <a:lnTo>
                    <a:pt x="3" y="20"/>
                  </a:lnTo>
                  <a:lnTo>
                    <a:pt x="4" y="2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8" y="8"/>
                  </a:lnTo>
                  <a:lnTo>
                    <a:pt x="23" y="9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41" y="32"/>
                  </a:lnTo>
                  <a:lnTo>
                    <a:pt x="39" y="32"/>
                  </a:lnTo>
                  <a:lnTo>
                    <a:pt x="39" y="34"/>
                  </a:lnTo>
                  <a:lnTo>
                    <a:pt x="33" y="30"/>
                  </a:lnTo>
                  <a:lnTo>
                    <a:pt x="27" y="27"/>
                  </a:lnTo>
                  <a:lnTo>
                    <a:pt x="21" y="25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4" y="2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4978" y="1649"/>
              <a:ext cx="20" cy="20"/>
            </a:xfrm>
            <a:custGeom>
              <a:avLst/>
              <a:gdLst>
                <a:gd name="T0" fmla="*/ 3 w 20"/>
                <a:gd name="T1" fmla="*/ 0 h 20"/>
                <a:gd name="T2" fmla="*/ 6 w 20"/>
                <a:gd name="T3" fmla="*/ 3 h 20"/>
                <a:gd name="T4" fmla="*/ 7 w 20"/>
                <a:gd name="T5" fmla="*/ 5 h 20"/>
                <a:gd name="T6" fmla="*/ 10 w 20"/>
                <a:gd name="T7" fmla="*/ 7 h 20"/>
                <a:gd name="T8" fmla="*/ 11 w 20"/>
                <a:gd name="T9" fmla="*/ 11 h 20"/>
                <a:gd name="T10" fmla="*/ 13 w 20"/>
                <a:gd name="T11" fmla="*/ 13 h 20"/>
                <a:gd name="T12" fmla="*/ 15 w 20"/>
                <a:gd name="T13" fmla="*/ 15 h 20"/>
                <a:gd name="T14" fmla="*/ 16 w 20"/>
                <a:gd name="T15" fmla="*/ 17 h 20"/>
                <a:gd name="T16" fmla="*/ 19 w 20"/>
                <a:gd name="T17" fmla="*/ 19 h 20"/>
                <a:gd name="T18" fmla="*/ 1 w 20"/>
                <a:gd name="T19" fmla="*/ 17 h 20"/>
                <a:gd name="T20" fmla="*/ 0 w 20"/>
                <a:gd name="T21" fmla="*/ 5 h 20"/>
                <a:gd name="T22" fmla="*/ 3 w 20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3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10" y="7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5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" y="1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4449" y="1592"/>
              <a:ext cx="24" cy="26"/>
            </a:xfrm>
            <a:custGeom>
              <a:avLst/>
              <a:gdLst>
                <a:gd name="T0" fmla="*/ 5 w 24"/>
                <a:gd name="T1" fmla="*/ 0 h 26"/>
                <a:gd name="T2" fmla="*/ 0 w 24"/>
                <a:gd name="T3" fmla="*/ 23 h 26"/>
                <a:gd name="T4" fmla="*/ 21 w 24"/>
                <a:gd name="T5" fmla="*/ 25 h 26"/>
                <a:gd name="T6" fmla="*/ 23 w 24"/>
                <a:gd name="T7" fmla="*/ 14 h 26"/>
                <a:gd name="T8" fmla="*/ 11 w 24"/>
                <a:gd name="T9" fmla="*/ 7 h 26"/>
                <a:gd name="T10" fmla="*/ 5 w 24"/>
                <a:gd name="T11" fmla="*/ 0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6"/>
                <a:gd name="T20" fmla="*/ 24 w 24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6">
                  <a:moveTo>
                    <a:pt x="5" y="0"/>
                  </a:moveTo>
                  <a:lnTo>
                    <a:pt x="0" y="23"/>
                  </a:lnTo>
                  <a:lnTo>
                    <a:pt x="21" y="25"/>
                  </a:lnTo>
                  <a:lnTo>
                    <a:pt x="23" y="14"/>
                  </a:lnTo>
                  <a:lnTo>
                    <a:pt x="11" y="7"/>
                  </a:lnTo>
                  <a:lnTo>
                    <a:pt x="5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4593" y="1129"/>
              <a:ext cx="219" cy="716"/>
            </a:xfrm>
            <a:custGeom>
              <a:avLst/>
              <a:gdLst>
                <a:gd name="T0" fmla="*/ 218 w 219"/>
                <a:gd name="T1" fmla="*/ 600 h 716"/>
                <a:gd name="T2" fmla="*/ 201 w 219"/>
                <a:gd name="T3" fmla="*/ 415 h 716"/>
                <a:gd name="T4" fmla="*/ 208 w 219"/>
                <a:gd name="T5" fmla="*/ 408 h 716"/>
                <a:gd name="T6" fmla="*/ 211 w 219"/>
                <a:gd name="T7" fmla="*/ 401 h 716"/>
                <a:gd name="T8" fmla="*/ 208 w 219"/>
                <a:gd name="T9" fmla="*/ 379 h 716"/>
                <a:gd name="T10" fmla="*/ 209 w 219"/>
                <a:gd name="T11" fmla="*/ 296 h 716"/>
                <a:gd name="T12" fmla="*/ 206 w 219"/>
                <a:gd name="T13" fmla="*/ 235 h 716"/>
                <a:gd name="T14" fmla="*/ 195 w 219"/>
                <a:gd name="T15" fmla="*/ 166 h 716"/>
                <a:gd name="T16" fmla="*/ 173 w 219"/>
                <a:gd name="T17" fmla="*/ 137 h 716"/>
                <a:gd name="T18" fmla="*/ 142 w 219"/>
                <a:gd name="T19" fmla="*/ 114 h 716"/>
                <a:gd name="T20" fmla="*/ 125 w 219"/>
                <a:gd name="T21" fmla="*/ 104 h 716"/>
                <a:gd name="T22" fmla="*/ 138 w 219"/>
                <a:gd name="T23" fmla="*/ 64 h 716"/>
                <a:gd name="T24" fmla="*/ 139 w 219"/>
                <a:gd name="T25" fmla="*/ 49 h 716"/>
                <a:gd name="T26" fmla="*/ 137 w 219"/>
                <a:gd name="T27" fmla="*/ 28 h 716"/>
                <a:gd name="T28" fmla="*/ 127 w 219"/>
                <a:gd name="T29" fmla="*/ 12 h 716"/>
                <a:gd name="T30" fmla="*/ 121 w 219"/>
                <a:gd name="T31" fmla="*/ 2 h 716"/>
                <a:gd name="T32" fmla="*/ 99 w 219"/>
                <a:gd name="T33" fmla="*/ 0 h 716"/>
                <a:gd name="T34" fmla="*/ 76 w 219"/>
                <a:gd name="T35" fmla="*/ 1 h 716"/>
                <a:gd name="T36" fmla="*/ 70 w 219"/>
                <a:gd name="T37" fmla="*/ 7 h 716"/>
                <a:gd name="T38" fmla="*/ 59 w 219"/>
                <a:gd name="T39" fmla="*/ 21 h 716"/>
                <a:gd name="T40" fmla="*/ 56 w 219"/>
                <a:gd name="T41" fmla="*/ 42 h 716"/>
                <a:gd name="T42" fmla="*/ 60 w 219"/>
                <a:gd name="T43" fmla="*/ 58 h 716"/>
                <a:gd name="T44" fmla="*/ 76 w 219"/>
                <a:gd name="T45" fmla="*/ 104 h 716"/>
                <a:gd name="T46" fmla="*/ 58 w 219"/>
                <a:gd name="T47" fmla="*/ 116 h 716"/>
                <a:gd name="T48" fmla="*/ 26 w 219"/>
                <a:gd name="T49" fmla="*/ 138 h 716"/>
                <a:gd name="T50" fmla="*/ 16 w 219"/>
                <a:gd name="T51" fmla="*/ 156 h 716"/>
                <a:gd name="T52" fmla="*/ 9 w 219"/>
                <a:gd name="T53" fmla="*/ 210 h 716"/>
                <a:gd name="T54" fmla="*/ 2 w 219"/>
                <a:gd name="T55" fmla="*/ 268 h 716"/>
                <a:gd name="T56" fmla="*/ 1 w 219"/>
                <a:gd name="T57" fmla="*/ 298 h 716"/>
                <a:gd name="T58" fmla="*/ 0 w 219"/>
                <a:gd name="T59" fmla="*/ 354 h 716"/>
                <a:gd name="T60" fmla="*/ 3 w 219"/>
                <a:gd name="T61" fmla="*/ 401 h 716"/>
                <a:gd name="T62" fmla="*/ 12 w 219"/>
                <a:gd name="T63" fmla="*/ 411 h 716"/>
                <a:gd name="T64" fmla="*/ 23 w 219"/>
                <a:gd name="T65" fmla="*/ 412 h 716"/>
                <a:gd name="T66" fmla="*/ 14 w 219"/>
                <a:gd name="T67" fmla="*/ 394 h 716"/>
                <a:gd name="T68" fmla="*/ 63 w 219"/>
                <a:gd name="T69" fmla="*/ 666 h 716"/>
                <a:gd name="T70" fmla="*/ 70 w 219"/>
                <a:gd name="T71" fmla="*/ 712 h 716"/>
                <a:gd name="T72" fmla="*/ 106 w 219"/>
                <a:gd name="T73" fmla="*/ 693 h 716"/>
                <a:gd name="T74" fmla="*/ 128 w 219"/>
                <a:gd name="T75" fmla="*/ 706 h 716"/>
                <a:gd name="T76" fmla="*/ 147 w 219"/>
                <a:gd name="T77" fmla="*/ 715 h 716"/>
                <a:gd name="T78" fmla="*/ 161 w 219"/>
                <a:gd name="T79" fmla="*/ 715 h 716"/>
                <a:gd name="T80" fmla="*/ 173 w 219"/>
                <a:gd name="T81" fmla="*/ 711 h 716"/>
                <a:gd name="T82" fmla="*/ 168 w 219"/>
                <a:gd name="T83" fmla="*/ 684 h 716"/>
                <a:gd name="T84" fmla="*/ 177 w 219"/>
                <a:gd name="T85" fmla="*/ 391 h 716"/>
                <a:gd name="T86" fmla="*/ 184 w 219"/>
                <a:gd name="T87" fmla="*/ 407 h 716"/>
                <a:gd name="T88" fmla="*/ 184 w 219"/>
                <a:gd name="T89" fmla="*/ 408 h 716"/>
                <a:gd name="T90" fmla="*/ 188 w 219"/>
                <a:gd name="T91" fmla="*/ 411 h 716"/>
                <a:gd name="T92" fmla="*/ 190 w 219"/>
                <a:gd name="T93" fmla="*/ 428 h 7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19"/>
                <a:gd name="T142" fmla="*/ 0 h 716"/>
                <a:gd name="T143" fmla="*/ 219 w 219"/>
                <a:gd name="T144" fmla="*/ 716 h 71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19" h="716">
                  <a:moveTo>
                    <a:pt x="174" y="428"/>
                  </a:moveTo>
                  <a:lnTo>
                    <a:pt x="174" y="600"/>
                  </a:lnTo>
                  <a:lnTo>
                    <a:pt x="218" y="600"/>
                  </a:lnTo>
                  <a:lnTo>
                    <a:pt x="218" y="428"/>
                  </a:lnTo>
                  <a:lnTo>
                    <a:pt x="201" y="428"/>
                  </a:lnTo>
                  <a:lnTo>
                    <a:pt x="201" y="415"/>
                  </a:lnTo>
                  <a:lnTo>
                    <a:pt x="204" y="413"/>
                  </a:lnTo>
                  <a:lnTo>
                    <a:pt x="205" y="411"/>
                  </a:lnTo>
                  <a:lnTo>
                    <a:pt x="208" y="408"/>
                  </a:lnTo>
                  <a:lnTo>
                    <a:pt x="209" y="405"/>
                  </a:lnTo>
                  <a:lnTo>
                    <a:pt x="210" y="403"/>
                  </a:lnTo>
                  <a:lnTo>
                    <a:pt x="211" y="401"/>
                  </a:lnTo>
                  <a:lnTo>
                    <a:pt x="211" y="400"/>
                  </a:lnTo>
                  <a:lnTo>
                    <a:pt x="211" y="399"/>
                  </a:lnTo>
                  <a:lnTo>
                    <a:pt x="208" y="379"/>
                  </a:lnTo>
                  <a:lnTo>
                    <a:pt x="209" y="302"/>
                  </a:lnTo>
                  <a:lnTo>
                    <a:pt x="209" y="296"/>
                  </a:lnTo>
                  <a:lnTo>
                    <a:pt x="209" y="281"/>
                  </a:lnTo>
                  <a:lnTo>
                    <a:pt x="208" y="260"/>
                  </a:lnTo>
                  <a:lnTo>
                    <a:pt x="206" y="235"/>
                  </a:lnTo>
                  <a:lnTo>
                    <a:pt x="204" y="210"/>
                  </a:lnTo>
                  <a:lnTo>
                    <a:pt x="200" y="185"/>
                  </a:lnTo>
                  <a:lnTo>
                    <a:pt x="195" y="166"/>
                  </a:lnTo>
                  <a:lnTo>
                    <a:pt x="190" y="153"/>
                  </a:lnTo>
                  <a:lnTo>
                    <a:pt x="183" y="146"/>
                  </a:lnTo>
                  <a:lnTo>
                    <a:pt x="173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4"/>
                  </a:lnTo>
                  <a:lnTo>
                    <a:pt x="133" y="109"/>
                  </a:lnTo>
                  <a:lnTo>
                    <a:pt x="127" y="105"/>
                  </a:lnTo>
                  <a:lnTo>
                    <a:pt x="125" y="104"/>
                  </a:lnTo>
                  <a:lnTo>
                    <a:pt x="127" y="86"/>
                  </a:lnTo>
                  <a:lnTo>
                    <a:pt x="137" y="65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9" y="55"/>
                  </a:lnTo>
                  <a:lnTo>
                    <a:pt x="139" y="49"/>
                  </a:lnTo>
                  <a:lnTo>
                    <a:pt x="139" y="42"/>
                  </a:lnTo>
                  <a:lnTo>
                    <a:pt x="139" y="34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30" y="16"/>
                  </a:lnTo>
                  <a:lnTo>
                    <a:pt x="127" y="12"/>
                  </a:lnTo>
                  <a:lnTo>
                    <a:pt x="125" y="8"/>
                  </a:lnTo>
                  <a:lnTo>
                    <a:pt x="123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6" y="1"/>
                  </a:lnTo>
                  <a:lnTo>
                    <a:pt x="74" y="3"/>
                  </a:lnTo>
                  <a:lnTo>
                    <a:pt x="73" y="4"/>
                  </a:lnTo>
                  <a:lnTo>
                    <a:pt x="70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61" y="90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5" y="131"/>
                  </a:lnTo>
                  <a:lnTo>
                    <a:pt x="26" y="138"/>
                  </a:lnTo>
                  <a:lnTo>
                    <a:pt x="18" y="144"/>
                  </a:lnTo>
                  <a:lnTo>
                    <a:pt x="16" y="148"/>
                  </a:lnTo>
                  <a:lnTo>
                    <a:pt x="16" y="156"/>
                  </a:lnTo>
                  <a:lnTo>
                    <a:pt x="13" y="171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6" y="232"/>
                  </a:lnTo>
                  <a:lnTo>
                    <a:pt x="4" y="252"/>
                  </a:lnTo>
                  <a:lnTo>
                    <a:pt x="2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0" y="314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1" y="389"/>
                  </a:lnTo>
                  <a:lnTo>
                    <a:pt x="3" y="401"/>
                  </a:lnTo>
                  <a:lnTo>
                    <a:pt x="4" y="406"/>
                  </a:lnTo>
                  <a:lnTo>
                    <a:pt x="8" y="408"/>
                  </a:lnTo>
                  <a:lnTo>
                    <a:pt x="12" y="411"/>
                  </a:lnTo>
                  <a:lnTo>
                    <a:pt x="16" y="412"/>
                  </a:lnTo>
                  <a:lnTo>
                    <a:pt x="19" y="412"/>
                  </a:lnTo>
                  <a:lnTo>
                    <a:pt x="23" y="412"/>
                  </a:lnTo>
                  <a:lnTo>
                    <a:pt x="26" y="411"/>
                  </a:lnTo>
                  <a:lnTo>
                    <a:pt x="14" y="394"/>
                  </a:lnTo>
                  <a:lnTo>
                    <a:pt x="34" y="262"/>
                  </a:lnTo>
                  <a:lnTo>
                    <a:pt x="33" y="402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5"/>
                  </a:lnTo>
                  <a:lnTo>
                    <a:pt x="70" y="712"/>
                  </a:lnTo>
                  <a:lnTo>
                    <a:pt x="101" y="690"/>
                  </a:lnTo>
                  <a:lnTo>
                    <a:pt x="102" y="691"/>
                  </a:lnTo>
                  <a:lnTo>
                    <a:pt x="106" y="693"/>
                  </a:lnTo>
                  <a:lnTo>
                    <a:pt x="112" y="697"/>
                  </a:lnTo>
                  <a:lnTo>
                    <a:pt x="120" y="701"/>
                  </a:lnTo>
                  <a:lnTo>
                    <a:pt x="128" y="706"/>
                  </a:lnTo>
                  <a:lnTo>
                    <a:pt x="136" y="710"/>
                  </a:lnTo>
                  <a:lnTo>
                    <a:pt x="142" y="712"/>
                  </a:lnTo>
                  <a:lnTo>
                    <a:pt x="147" y="715"/>
                  </a:lnTo>
                  <a:lnTo>
                    <a:pt x="152" y="715"/>
                  </a:lnTo>
                  <a:lnTo>
                    <a:pt x="156" y="715"/>
                  </a:lnTo>
                  <a:lnTo>
                    <a:pt x="161" y="715"/>
                  </a:lnTo>
                  <a:lnTo>
                    <a:pt x="165" y="713"/>
                  </a:lnTo>
                  <a:lnTo>
                    <a:pt x="169" y="712"/>
                  </a:lnTo>
                  <a:lnTo>
                    <a:pt x="173" y="711"/>
                  </a:lnTo>
                  <a:lnTo>
                    <a:pt x="174" y="711"/>
                  </a:lnTo>
                  <a:lnTo>
                    <a:pt x="175" y="710"/>
                  </a:lnTo>
                  <a:lnTo>
                    <a:pt x="168" y="684"/>
                  </a:lnTo>
                  <a:lnTo>
                    <a:pt x="141" y="667"/>
                  </a:lnTo>
                  <a:lnTo>
                    <a:pt x="165" y="420"/>
                  </a:lnTo>
                  <a:lnTo>
                    <a:pt x="177" y="391"/>
                  </a:lnTo>
                  <a:lnTo>
                    <a:pt x="163" y="250"/>
                  </a:lnTo>
                  <a:lnTo>
                    <a:pt x="191" y="395"/>
                  </a:lnTo>
                  <a:lnTo>
                    <a:pt x="184" y="407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7" y="410"/>
                  </a:lnTo>
                  <a:lnTo>
                    <a:pt x="188" y="411"/>
                  </a:lnTo>
                  <a:lnTo>
                    <a:pt x="188" y="412"/>
                  </a:lnTo>
                  <a:lnTo>
                    <a:pt x="190" y="413"/>
                  </a:lnTo>
                  <a:lnTo>
                    <a:pt x="190" y="428"/>
                  </a:lnTo>
                  <a:lnTo>
                    <a:pt x="174" y="428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4230" y="1177"/>
              <a:ext cx="216" cy="685"/>
            </a:xfrm>
            <a:custGeom>
              <a:avLst/>
              <a:gdLst>
                <a:gd name="T0" fmla="*/ 118 w 216"/>
                <a:gd name="T1" fmla="*/ 322 h 685"/>
                <a:gd name="T2" fmla="*/ 116 w 216"/>
                <a:gd name="T3" fmla="*/ 324 h 685"/>
                <a:gd name="T4" fmla="*/ 120 w 216"/>
                <a:gd name="T5" fmla="*/ 321 h 685"/>
                <a:gd name="T6" fmla="*/ 120 w 216"/>
                <a:gd name="T7" fmla="*/ 321 h 685"/>
                <a:gd name="T8" fmla="*/ 197 w 216"/>
                <a:gd name="T9" fmla="*/ 645 h 685"/>
                <a:gd name="T10" fmla="*/ 164 w 216"/>
                <a:gd name="T11" fmla="*/ 602 h 685"/>
                <a:gd name="T12" fmla="*/ 171 w 216"/>
                <a:gd name="T13" fmla="*/ 507 h 685"/>
                <a:gd name="T14" fmla="*/ 176 w 216"/>
                <a:gd name="T15" fmla="*/ 472 h 685"/>
                <a:gd name="T16" fmla="*/ 186 w 216"/>
                <a:gd name="T17" fmla="*/ 450 h 685"/>
                <a:gd name="T18" fmla="*/ 173 w 216"/>
                <a:gd name="T19" fmla="*/ 309 h 685"/>
                <a:gd name="T20" fmla="*/ 185 w 216"/>
                <a:gd name="T21" fmla="*/ 330 h 685"/>
                <a:gd name="T22" fmla="*/ 193 w 216"/>
                <a:gd name="T23" fmla="*/ 311 h 685"/>
                <a:gd name="T24" fmla="*/ 181 w 216"/>
                <a:gd name="T25" fmla="*/ 272 h 685"/>
                <a:gd name="T26" fmla="*/ 187 w 216"/>
                <a:gd name="T27" fmla="*/ 202 h 685"/>
                <a:gd name="T28" fmla="*/ 159 w 216"/>
                <a:gd name="T29" fmla="*/ 116 h 685"/>
                <a:gd name="T30" fmla="*/ 137 w 216"/>
                <a:gd name="T31" fmla="*/ 101 h 685"/>
                <a:gd name="T32" fmla="*/ 147 w 216"/>
                <a:gd name="T33" fmla="*/ 97 h 685"/>
                <a:gd name="T34" fmla="*/ 152 w 216"/>
                <a:gd name="T35" fmla="*/ 81 h 685"/>
                <a:gd name="T36" fmla="*/ 142 w 216"/>
                <a:gd name="T37" fmla="*/ 70 h 685"/>
                <a:gd name="T38" fmla="*/ 139 w 216"/>
                <a:gd name="T39" fmla="*/ 42 h 685"/>
                <a:gd name="T40" fmla="*/ 142 w 216"/>
                <a:gd name="T41" fmla="*/ 25 h 685"/>
                <a:gd name="T42" fmla="*/ 131 w 216"/>
                <a:gd name="T43" fmla="*/ 9 h 685"/>
                <a:gd name="T44" fmla="*/ 116 w 216"/>
                <a:gd name="T45" fmla="*/ 0 h 685"/>
                <a:gd name="T46" fmla="*/ 82 w 216"/>
                <a:gd name="T47" fmla="*/ 4 h 685"/>
                <a:gd name="T48" fmla="*/ 60 w 216"/>
                <a:gd name="T49" fmla="*/ 34 h 685"/>
                <a:gd name="T50" fmla="*/ 47 w 216"/>
                <a:gd name="T51" fmla="*/ 72 h 685"/>
                <a:gd name="T52" fmla="*/ 34 w 216"/>
                <a:gd name="T53" fmla="*/ 90 h 685"/>
                <a:gd name="T54" fmla="*/ 45 w 216"/>
                <a:gd name="T55" fmla="*/ 101 h 685"/>
                <a:gd name="T56" fmla="*/ 41 w 216"/>
                <a:gd name="T57" fmla="*/ 116 h 685"/>
                <a:gd name="T58" fmla="*/ 8 w 216"/>
                <a:gd name="T59" fmla="*/ 185 h 685"/>
                <a:gd name="T60" fmla="*/ 1 w 216"/>
                <a:gd name="T61" fmla="*/ 232 h 685"/>
                <a:gd name="T62" fmla="*/ 19 w 216"/>
                <a:gd name="T63" fmla="*/ 291 h 685"/>
                <a:gd name="T64" fmla="*/ 21 w 216"/>
                <a:gd name="T65" fmla="*/ 390 h 685"/>
                <a:gd name="T66" fmla="*/ 18 w 216"/>
                <a:gd name="T67" fmla="*/ 463 h 685"/>
                <a:gd name="T68" fmla="*/ 42 w 216"/>
                <a:gd name="T69" fmla="*/ 476 h 685"/>
                <a:gd name="T70" fmla="*/ 50 w 216"/>
                <a:gd name="T71" fmla="*/ 488 h 685"/>
                <a:gd name="T72" fmla="*/ 59 w 216"/>
                <a:gd name="T73" fmla="*/ 515 h 685"/>
                <a:gd name="T74" fmla="*/ 57 w 216"/>
                <a:gd name="T75" fmla="*/ 525 h 685"/>
                <a:gd name="T76" fmla="*/ 55 w 216"/>
                <a:gd name="T77" fmla="*/ 561 h 685"/>
                <a:gd name="T78" fmla="*/ 68 w 216"/>
                <a:gd name="T79" fmla="*/ 611 h 685"/>
                <a:gd name="T80" fmla="*/ 63 w 216"/>
                <a:gd name="T81" fmla="*/ 675 h 685"/>
                <a:gd name="T82" fmla="*/ 82 w 216"/>
                <a:gd name="T83" fmla="*/ 684 h 685"/>
                <a:gd name="T84" fmla="*/ 94 w 216"/>
                <a:gd name="T85" fmla="*/ 665 h 685"/>
                <a:gd name="T86" fmla="*/ 86 w 216"/>
                <a:gd name="T87" fmla="*/ 608 h 685"/>
                <a:gd name="T88" fmla="*/ 123 w 216"/>
                <a:gd name="T89" fmla="*/ 499 h 685"/>
                <a:gd name="T90" fmla="*/ 125 w 216"/>
                <a:gd name="T91" fmla="*/ 534 h 685"/>
                <a:gd name="T92" fmla="*/ 136 w 216"/>
                <a:gd name="T93" fmla="*/ 587 h 685"/>
                <a:gd name="T94" fmla="*/ 137 w 216"/>
                <a:gd name="T95" fmla="*/ 653 h 685"/>
                <a:gd name="T96" fmla="*/ 156 w 216"/>
                <a:gd name="T97" fmla="*/ 654 h 685"/>
                <a:gd name="T98" fmla="*/ 181 w 216"/>
                <a:gd name="T99" fmla="*/ 667 h 685"/>
                <a:gd name="T100" fmla="*/ 208 w 216"/>
                <a:gd name="T101" fmla="*/ 669 h 685"/>
                <a:gd name="T102" fmla="*/ 116 w 216"/>
                <a:gd name="T103" fmla="*/ 324 h 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6"/>
                <a:gd name="T157" fmla="*/ 0 h 685"/>
                <a:gd name="T158" fmla="*/ 216 w 216"/>
                <a:gd name="T159" fmla="*/ 685 h 6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6" h="685">
                  <a:moveTo>
                    <a:pt x="116" y="324"/>
                  </a:moveTo>
                  <a:lnTo>
                    <a:pt x="118" y="322"/>
                  </a:lnTo>
                  <a:lnTo>
                    <a:pt x="118" y="324"/>
                  </a:lnTo>
                  <a:lnTo>
                    <a:pt x="116" y="324"/>
                  </a:lnTo>
                  <a:lnTo>
                    <a:pt x="120" y="321"/>
                  </a:lnTo>
                  <a:lnTo>
                    <a:pt x="121" y="321"/>
                  </a:lnTo>
                  <a:lnTo>
                    <a:pt x="120" y="321"/>
                  </a:lnTo>
                  <a:lnTo>
                    <a:pt x="116" y="324"/>
                  </a:lnTo>
                  <a:lnTo>
                    <a:pt x="212" y="655"/>
                  </a:lnTo>
                  <a:lnTo>
                    <a:pt x="211" y="654"/>
                  </a:lnTo>
                  <a:lnTo>
                    <a:pt x="205" y="650"/>
                  </a:lnTo>
                  <a:lnTo>
                    <a:pt x="197" y="645"/>
                  </a:lnTo>
                  <a:lnTo>
                    <a:pt x="188" y="638"/>
                  </a:lnTo>
                  <a:lnTo>
                    <a:pt x="178" y="630"/>
                  </a:lnTo>
                  <a:lnTo>
                    <a:pt x="171" y="620"/>
                  </a:lnTo>
                  <a:lnTo>
                    <a:pt x="165" y="612"/>
                  </a:lnTo>
                  <a:lnTo>
                    <a:pt x="164" y="602"/>
                  </a:lnTo>
                  <a:lnTo>
                    <a:pt x="164" y="589"/>
                  </a:lnTo>
                  <a:lnTo>
                    <a:pt x="165" y="571"/>
                  </a:lnTo>
                  <a:lnTo>
                    <a:pt x="167" y="550"/>
                  </a:lnTo>
                  <a:lnTo>
                    <a:pt x="169" y="528"/>
                  </a:lnTo>
                  <a:lnTo>
                    <a:pt x="171" y="507"/>
                  </a:lnTo>
                  <a:lnTo>
                    <a:pt x="172" y="489"/>
                  </a:lnTo>
                  <a:lnTo>
                    <a:pt x="173" y="477"/>
                  </a:lnTo>
                  <a:lnTo>
                    <a:pt x="175" y="473"/>
                  </a:lnTo>
                  <a:lnTo>
                    <a:pt x="176" y="472"/>
                  </a:lnTo>
                  <a:lnTo>
                    <a:pt x="177" y="471"/>
                  </a:lnTo>
                  <a:lnTo>
                    <a:pt x="180" y="468"/>
                  </a:lnTo>
                  <a:lnTo>
                    <a:pt x="182" y="463"/>
                  </a:lnTo>
                  <a:lnTo>
                    <a:pt x="185" y="457"/>
                  </a:lnTo>
                  <a:lnTo>
                    <a:pt x="186" y="450"/>
                  </a:lnTo>
                  <a:lnTo>
                    <a:pt x="187" y="439"/>
                  </a:lnTo>
                  <a:lnTo>
                    <a:pt x="172" y="306"/>
                  </a:lnTo>
                  <a:lnTo>
                    <a:pt x="172" y="304"/>
                  </a:lnTo>
                  <a:lnTo>
                    <a:pt x="173" y="306"/>
                  </a:lnTo>
                  <a:lnTo>
                    <a:pt x="173" y="309"/>
                  </a:lnTo>
                  <a:lnTo>
                    <a:pt x="176" y="314"/>
                  </a:lnTo>
                  <a:lnTo>
                    <a:pt x="177" y="320"/>
                  </a:lnTo>
                  <a:lnTo>
                    <a:pt x="180" y="325"/>
                  </a:lnTo>
                  <a:lnTo>
                    <a:pt x="182" y="329"/>
                  </a:lnTo>
                  <a:lnTo>
                    <a:pt x="185" y="330"/>
                  </a:lnTo>
                  <a:lnTo>
                    <a:pt x="187" y="327"/>
                  </a:lnTo>
                  <a:lnTo>
                    <a:pt x="188" y="324"/>
                  </a:lnTo>
                  <a:lnTo>
                    <a:pt x="191" y="320"/>
                  </a:lnTo>
                  <a:lnTo>
                    <a:pt x="192" y="316"/>
                  </a:lnTo>
                  <a:lnTo>
                    <a:pt x="193" y="311"/>
                  </a:lnTo>
                  <a:lnTo>
                    <a:pt x="193" y="305"/>
                  </a:lnTo>
                  <a:lnTo>
                    <a:pt x="193" y="299"/>
                  </a:lnTo>
                  <a:lnTo>
                    <a:pt x="191" y="291"/>
                  </a:lnTo>
                  <a:lnTo>
                    <a:pt x="187" y="284"/>
                  </a:lnTo>
                  <a:lnTo>
                    <a:pt x="181" y="272"/>
                  </a:lnTo>
                  <a:lnTo>
                    <a:pt x="181" y="262"/>
                  </a:lnTo>
                  <a:lnTo>
                    <a:pt x="183" y="252"/>
                  </a:lnTo>
                  <a:lnTo>
                    <a:pt x="186" y="241"/>
                  </a:lnTo>
                  <a:lnTo>
                    <a:pt x="188" y="225"/>
                  </a:lnTo>
                  <a:lnTo>
                    <a:pt x="187" y="202"/>
                  </a:lnTo>
                  <a:lnTo>
                    <a:pt x="183" y="174"/>
                  </a:lnTo>
                  <a:lnTo>
                    <a:pt x="172" y="133"/>
                  </a:lnTo>
                  <a:lnTo>
                    <a:pt x="170" y="127"/>
                  </a:lnTo>
                  <a:lnTo>
                    <a:pt x="165" y="121"/>
                  </a:lnTo>
                  <a:lnTo>
                    <a:pt x="159" y="116"/>
                  </a:lnTo>
                  <a:lnTo>
                    <a:pt x="152" y="111"/>
                  </a:lnTo>
                  <a:lnTo>
                    <a:pt x="147" y="106"/>
                  </a:lnTo>
                  <a:lnTo>
                    <a:pt x="142" y="103"/>
                  </a:lnTo>
                  <a:lnTo>
                    <a:pt x="139" y="101"/>
                  </a:lnTo>
                  <a:lnTo>
                    <a:pt x="137" y="101"/>
                  </a:lnTo>
                  <a:lnTo>
                    <a:pt x="139" y="101"/>
                  </a:lnTo>
                  <a:lnTo>
                    <a:pt x="140" y="101"/>
                  </a:lnTo>
                  <a:lnTo>
                    <a:pt x="142" y="100"/>
                  </a:lnTo>
                  <a:lnTo>
                    <a:pt x="145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1" y="92"/>
                  </a:lnTo>
                  <a:lnTo>
                    <a:pt x="152" y="89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50" y="77"/>
                  </a:lnTo>
                  <a:lnTo>
                    <a:pt x="147" y="75"/>
                  </a:lnTo>
                  <a:lnTo>
                    <a:pt x="145" y="74"/>
                  </a:lnTo>
                  <a:lnTo>
                    <a:pt x="142" y="70"/>
                  </a:lnTo>
                  <a:lnTo>
                    <a:pt x="140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9" y="42"/>
                  </a:lnTo>
                  <a:lnTo>
                    <a:pt x="140" y="35"/>
                  </a:lnTo>
                  <a:lnTo>
                    <a:pt x="141" y="30"/>
                  </a:lnTo>
                  <a:lnTo>
                    <a:pt x="142" y="28"/>
                  </a:lnTo>
                  <a:lnTo>
                    <a:pt x="144" y="27"/>
                  </a:lnTo>
                  <a:lnTo>
                    <a:pt x="142" y="25"/>
                  </a:lnTo>
                  <a:lnTo>
                    <a:pt x="141" y="23"/>
                  </a:lnTo>
                  <a:lnTo>
                    <a:pt x="139" y="21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1"/>
                  </a:lnTo>
                  <a:lnTo>
                    <a:pt x="93" y="2"/>
                  </a:lnTo>
                  <a:lnTo>
                    <a:pt x="86" y="3"/>
                  </a:lnTo>
                  <a:lnTo>
                    <a:pt x="82" y="4"/>
                  </a:lnTo>
                  <a:lnTo>
                    <a:pt x="77" y="7"/>
                  </a:lnTo>
                  <a:lnTo>
                    <a:pt x="73" y="12"/>
                  </a:lnTo>
                  <a:lnTo>
                    <a:pt x="68" y="18"/>
                  </a:lnTo>
                  <a:lnTo>
                    <a:pt x="64" y="25"/>
                  </a:lnTo>
                  <a:lnTo>
                    <a:pt x="60" y="34"/>
                  </a:lnTo>
                  <a:lnTo>
                    <a:pt x="57" y="43"/>
                  </a:lnTo>
                  <a:lnTo>
                    <a:pt x="54" y="51"/>
                  </a:lnTo>
                  <a:lnTo>
                    <a:pt x="52" y="59"/>
                  </a:lnTo>
                  <a:lnTo>
                    <a:pt x="49" y="66"/>
                  </a:lnTo>
                  <a:lnTo>
                    <a:pt x="47" y="72"/>
                  </a:lnTo>
                  <a:lnTo>
                    <a:pt x="44" y="77"/>
                  </a:lnTo>
                  <a:lnTo>
                    <a:pt x="41" y="82"/>
                  </a:lnTo>
                  <a:lnTo>
                    <a:pt x="38" y="85"/>
                  </a:lnTo>
                  <a:lnTo>
                    <a:pt x="36" y="87"/>
                  </a:lnTo>
                  <a:lnTo>
                    <a:pt x="34" y="90"/>
                  </a:lnTo>
                  <a:lnTo>
                    <a:pt x="41" y="97"/>
                  </a:lnTo>
                  <a:lnTo>
                    <a:pt x="42" y="97"/>
                  </a:lnTo>
                  <a:lnTo>
                    <a:pt x="43" y="98"/>
                  </a:lnTo>
                  <a:lnTo>
                    <a:pt x="45" y="101"/>
                  </a:lnTo>
                  <a:lnTo>
                    <a:pt x="47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5" y="112"/>
                  </a:lnTo>
                  <a:lnTo>
                    <a:pt x="41" y="116"/>
                  </a:lnTo>
                  <a:lnTo>
                    <a:pt x="34" y="122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0" y="223"/>
                  </a:lnTo>
                  <a:lnTo>
                    <a:pt x="1" y="232"/>
                  </a:lnTo>
                  <a:lnTo>
                    <a:pt x="2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19" y="291"/>
                  </a:lnTo>
                  <a:lnTo>
                    <a:pt x="27" y="295"/>
                  </a:lnTo>
                  <a:lnTo>
                    <a:pt x="24" y="311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0"/>
                  </a:lnTo>
                  <a:lnTo>
                    <a:pt x="19" y="418"/>
                  </a:lnTo>
                  <a:lnTo>
                    <a:pt x="18" y="440"/>
                  </a:lnTo>
                  <a:lnTo>
                    <a:pt x="17" y="456"/>
                  </a:lnTo>
                  <a:lnTo>
                    <a:pt x="17" y="462"/>
                  </a:lnTo>
                  <a:lnTo>
                    <a:pt x="18" y="463"/>
                  </a:lnTo>
                  <a:lnTo>
                    <a:pt x="22" y="466"/>
                  </a:lnTo>
                  <a:lnTo>
                    <a:pt x="27" y="468"/>
                  </a:lnTo>
                  <a:lnTo>
                    <a:pt x="32" y="472"/>
                  </a:lnTo>
                  <a:lnTo>
                    <a:pt x="37" y="474"/>
                  </a:lnTo>
                  <a:lnTo>
                    <a:pt x="42" y="476"/>
                  </a:lnTo>
                  <a:lnTo>
                    <a:pt x="45" y="476"/>
                  </a:lnTo>
                  <a:lnTo>
                    <a:pt x="47" y="473"/>
                  </a:lnTo>
                  <a:lnTo>
                    <a:pt x="47" y="476"/>
                  </a:lnTo>
                  <a:lnTo>
                    <a:pt x="48" y="481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7" y="509"/>
                  </a:lnTo>
                  <a:lnTo>
                    <a:pt x="59" y="513"/>
                  </a:lnTo>
                  <a:lnTo>
                    <a:pt x="59" y="515"/>
                  </a:lnTo>
                  <a:lnTo>
                    <a:pt x="59" y="517"/>
                  </a:lnTo>
                  <a:lnTo>
                    <a:pt x="58" y="519"/>
                  </a:lnTo>
                  <a:lnTo>
                    <a:pt x="57" y="521"/>
                  </a:lnTo>
                  <a:lnTo>
                    <a:pt x="57" y="525"/>
                  </a:lnTo>
                  <a:lnTo>
                    <a:pt x="55" y="530"/>
                  </a:lnTo>
                  <a:lnTo>
                    <a:pt x="54" y="535"/>
                  </a:lnTo>
                  <a:lnTo>
                    <a:pt x="54" y="542"/>
                  </a:lnTo>
                  <a:lnTo>
                    <a:pt x="54" y="550"/>
                  </a:lnTo>
                  <a:lnTo>
                    <a:pt x="55" y="561"/>
                  </a:lnTo>
                  <a:lnTo>
                    <a:pt x="58" y="572"/>
                  </a:lnTo>
                  <a:lnTo>
                    <a:pt x="60" y="585"/>
                  </a:lnTo>
                  <a:lnTo>
                    <a:pt x="63" y="596"/>
                  </a:lnTo>
                  <a:lnTo>
                    <a:pt x="65" y="604"/>
                  </a:lnTo>
                  <a:lnTo>
                    <a:pt x="68" y="611"/>
                  </a:lnTo>
                  <a:lnTo>
                    <a:pt x="68" y="613"/>
                  </a:lnTo>
                  <a:lnTo>
                    <a:pt x="58" y="636"/>
                  </a:lnTo>
                  <a:lnTo>
                    <a:pt x="62" y="672"/>
                  </a:lnTo>
                  <a:lnTo>
                    <a:pt x="62" y="674"/>
                  </a:lnTo>
                  <a:lnTo>
                    <a:pt x="63" y="675"/>
                  </a:lnTo>
                  <a:lnTo>
                    <a:pt x="67" y="677"/>
                  </a:lnTo>
                  <a:lnTo>
                    <a:pt x="69" y="680"/>
                  </a:lnTo>
                  <a:lnTo>
                    <a:pt x="73" y="682"/>
                  </a:lnTo>
                  <a:lnTo>
                    <a:pt x="77" y="684"/>
                  </a:lnTo>
                  <a:lnTo>
                    <a:pt x="82" y="684"/>
                  </a:lnTo>
                  <a:lnTo>
                    <a:pt x="85" y="682"/>
                  </a:lnTo>
                  <a:lnTo>
                    <a:pt x="88" y="679"/>
                  </a:lnTo>
                  <a:lnTo>
                    <a:pt x="90" y="675"/>
                  </a:lnTo>
                  <a:lnTo>
                    <a:pt x="93" y="670"/>
                  </a:lnTo>
                  <a:lnTo>
                    <a:pt x="94" y="665"/>
                  </a:lnTo>
                  <a:lnTo>
                    <a:pt x="95" y="661"/>
                  </a:lnTo>
                  <a:lnTo>
                    <a:pt x="95" y="658"/>
                  </a:lnTo>
                  <a:lnTo>
                    <a:pt x="95" y="655"/>
                  </a:lnTo>
                  <a:lnTo>
                    <a:pt x="86" y="608"/>
                  </a:lnTo>
                  <a:lnTo>
                    <a:pt x="101" y="513"/>
                  </a:lnTo>
                  <a:lnTo>
                    <a:pt x="105" y="494"/>
                  </a:lnTo>
                  <a:lnTo>
                    <a:pt x="123" y="494"/>
                  </a:lnTo>
                  <a:lnTo>
                    <a:pt x="123" y="495"/>
                  </a:lnTo>
                  <a:lnTo>
                    <a:pt x="123" y="499"/>
                  </a:lnTo>
                  <a:lnTo>
                    <a:pt x="124" y="503"/>
                  </a:lnTo>
                  <a:lnTo>
                    <a:pt x="124" y="509"/>
                  </a:lnTo>
                  <a:lnTo>
                    <a:pt x="124" y="517"/>
                  </a:lnTo>
                  <a:lnTo>
                    <a:pt x="125" y="525"/>
                  </a:lnTo>
                  <a:lnTo>
                    <a:pt x="125" y="534"/>
                  </a:lnTo>
                  <a:lnTo>
                    <a:pt x="126" y="542"/>
                  </a:lnTo>
                  <a:lnTo>
                    <a:pt x="129" y="552"/>
                  </a:lnTo>
                  <a:lnTo>
                    <a:pt x="131" y="565"/>
                  </a:lnTo>
                  <a:lnTo>
                    <a:pt x="134" y="576"/>
                  </a:lnTo>
                  <a:lnTo>
                    <a:pt x="136" y="587"/>
                  </a:lnTo>
                  <a:lnTo>
                    <a:pt x="137" y="597"/>
                  </a:lnTo>
                  <a:lnTo>
                    <a:pt x="140" y="604"/>
                  </a:lnTo>
                  <a:lnTo>
                    <a:pt x="141" y="609"/>
                  </a:lnTo>
                  <a:lnTo>
                    <a:pt x="141" y="611"/>
                  </a:lnTo>
                  <a:lnTo>
                    <a:pt x="137" y="653"/>
                  </a:lnTo>
                  <a:lnTo>
                    <a:pt x="150" y="656"/>
                  </a:lnTo>
                  <a:lnTo>
                    <a:pt x="150" y="651"/>
                  </a:lnTo>
                  <a:lnTo>
                    <a:pt x="151" y="651"/>
                  </a:lnTo>
                  <a:lnTo>
                    <a:pt x="154" y="653"/>
                  </a:lnTo>
                  <a:lnTo>
                    <a:pt x="156" y="654"/>
                  </a:lnTo>
                  <a:lnTo>
                    <a:pt x="161" y="656"/>
                  </a:lnTo>
                  <a:lnTo>
                    <a:pt x="165" y="659"/>
                  </a:lnTo>
                  <a:lnTo>
                    <a:pt x="171" y="661"/>
                  </a:lnTo>
                  <a:lnTo>
                    <a:pt x="176" y="665"/>
                  </a:lnTo>
                  <a:lnTo>
                    <a:pt x="181" y="667"/>
                  </a:lnTo>
                  <a:lnTo>
                    <a:pt x="187" y="670"/>
                  </a:lnTo>
                  <a:lnTo>
                    <a:pt x="193" y="670"/>
                  </a:lnTo>
                  <a:lnTo>
                    <a:pt x="198" y="670"/>
                  </a:lnTo>
                  <a:lnTo>
                    <a:pt x="203" y="670"/>
                  </a:lnTo>
                  <a:lnTo>
                    <a:pt x="208" y="669"/>
                  </a:lnTo>
                  <a:lnTo>
                    <a:pt x="211" y="669"/>
                  </a:lnTo>
                  <a:lnTo>
                    <a:pt x="213" y="667"/>
                  </a:lnTo>
                  <a:lnTo>
                    <a:pt x="215" y="667"/>
                  </a:lnTo>
                  <a:lnTo>
                    <a:pt x="212" y="655"/>
                  </a:lnTo>
                  <a:lnTo>
                    <a:pt x="116" y="324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4411" y="1164"/>
              <a:ext cx="225" cy="732"/>
            </a:xfrm>
            <a:custGeom>
              <a:avLst/>
              <a:gdLst>
                <a:gd name="T0" fmla="*/ 181 w 225"/>
                <a:gd name="T1" fmla="*/ 412 h 732"/>
                <a:gd name="T2" fmla="*/ 202 w 225"/>
                <a:gd name="T3" fmla="*/ 303 h 732"/>
                <a:gd name="T4" fmla="*/ 222 w 225"/>
                <a:gd name="T5" fmla="*/ 249 h 732"/>
                <a:gd name="T6" fmla="*/ 217 w 225"/>
                <a:gd name="T7" fmla="*/ 226 h 732"/>
                <a:gd name="T8" fmla="*/ 209 w 225"/>
                <a:gd name="T9" fmla="*/ 195 h 732"/>
                <a:gd name="T10" fmla="*/ 197 w 225"/>
                <a:gd name="T11" fmla="*/ 166 h 732"/>
                <a:gd name="T12" fmla="*/ 184 w 225"/>
                <a:gd name="T13" fmla="*/ 147 h 732"/>
                <a:gd name="T14" fmla="*/ 164 w 225"/>
                <a:gd name="T15" fmla="*/ 130 h 732"/>
                <a:gd name="T16" fmla="*/ 143 w 225"/>
                <a:gd name="T17" fmla="*/ 116 h 732"/>
                <a:gd name="T18" fmla="*/ 128 w 225"/>
                <a:gd name="T19" fmla="*/ 107 h 732"/>
                <a:gd name="T20" fmla="*/ 134 w 225"/>
                <a:gd name="T21" fmla="*/ 97 h 732"/>
                <a:gd name="T22" fmla="*/ 135 w 225"/>
                <a:gd name="T23" fmla="*/ 68 h 732"/>
                <a:gd name="T24" fmla="*/ 138 w 225"/>
                <a:gd name="T25" fmla="*/ 59 h 732"/>
                <a:gd name="T26" fmla="*/ 140 w 225"/>
                <a:gd name="T27" fmla="*/ 44 h 732"/>
                <a:gd name="T28" fmla="*/ 138 w 225"/>
                <a:gd name="T29" fmla="*/ 29 h 732"/>
                <a:gd name="T30" fmla="*/ 130 w 225"/>
                <a:gd name="T31" fmla="*/ 18 h 732"/>
                <a:gd name="T32" fmla="*/ 128 w 225"/>
                <a:gd name="T33" fmla="*/ 13 h 732"/>
                <a:gd name="T34" fmla="*/ 126 w 225"/>
                <a:gd name="T35" fmla="*/ 11 h 732"/>
                <a:gd name="T36" fmla="*/ 120 w 225"/>
                <a:gd name="T37" fmla="*/ 7 h 732"/>
                <a:gd name="T38" fmla="*/ 103 w 225"/>
                <a:gd name="T39" fmla="*/ 1 h 732"/>
                <a:gd name="T40" fmla="*/ 88 w 225"/>
                <a:gd name="T41" fmla="*/ 0 h 732"/>
                <a:gd name="T42" fmla="*/ 78 w 225"/>
                <a:gd name="T43" fmla="*/ 4 h 732"/>
                <a:gd name="T44" fmla="*/ 69 w 225"/>
                <a:gd name="T45" fmla="*/ 12 h 732"/>
                <a:gd name="T46" fmla="*/ 59 w 225"/>
                <a:gd name="T47" fmla="*/ 23 h 732"/>
                <a:gd name="T48" fmla="*/ 57 w 225"/>
                <a:gd name="T49" fmla="*/ 42 h 732"/>
                <a:gd name="T50" fmla="*/ 59 w 225"/>
                <a:gd name="T51" fmla="*/ 64 h 732"/>
                <a:gd name="T52" fmla="*/ 62 w 225"/>
                <a:gd name="T53" fmla="*/ 80 h 732"/>
                <a:gd name="T54" fmla="*/ 75 w 225"/>
                <a:gd name="T55" fmla="*/ 94 h 732"/>
                <a:gd name="T56" fmla="*/ 74 w 225"/>
                <a:gd name="T57" fmla="*/ 107 h 732"/>
                <a:gd name="T58" fmla="*/ 58 w 225"/>
                <a:gd name="T59" fmla="*/ 117 h 732"/>
                <a:gd name="T60" fmla="*/ 36 w 225"/>
                <a:gd name="T61" fmla="*/ 133 h 732"/>
                <a:gd name="T62" fmla="*/ 19 w 225"/>
                <a:gd name="T63" fmla="*/ 146 h 732"/>
                <a:gd name="T64" fmla="*/ 16 w 225"/>
                <a:gd name="T65" fmla="*/ 158 h 732"/>
                <a:gd name="T66" fmla="*/ 12 w 225"/>
                <a:gd name="T67" fmla="*/ 190 h 732"/>
                <a:gd name="T68" fmla="*/ 7 w 225"/>
                <a:gd name="T69" fmla="*/ 234 h 732"/>
                <a:gd name="T70" fmla="*/ 3 w 225"/>
                <a:gd name="T71" fmla="*/ 270 h 732"/>
                <a:gd name="T72" fmla="*/ 2 w 225"/>
                <a:gd name="T73" fmla="*/ 287 h 732"/>
                <a:gd name="T74" fmla="*/ 1 w 225"/>
                <a:gd name="T75" fmla="*/ 317 h 732"/>
                <a:gd name="T76" fmla="*/ 0 w 225"/>
                <a:gd name="T77" fmla="*/ 355 h 732"/>
                <a:gd name="T78" fmla="*/ 1 w 225"/>
                <a:gd name="T79" fmla="*/ 391 h 732"/>
                <a:gd name="T80" fmla="*/ 6 w 225"/>
                <a:gd name="T81" fmla="*/ 407 h 732"/>
                <a:gd name="T82" fmla="*/ 12 w 225"/>
                <a:gd name="T83" fmla="*/ 412 h 732"/>
                <a:gd name="T84" fmla="*/ 21 w 225"/>
                <a:gd name="T85" fmla="*/ 413 h 732"/>
                <a:gd name="T86" fmla="*/ 26 w 225"/>
                <a:gd name="T87" fmla="*/ 413 h 732"/>
                <a:gd name="T88" fmla="*/ 24 w 225"/>
                <a:gd name="T89" fmla="*/ 402 h 732"/>
                <a:gd name="T90" fmla="*/ 33 w 225"/>
                <a:gd name="T91" fmla="*/ 405 h 732"/>
                <a:gd name="T92" fmla="*/ 31 w 225"/>
                <a:gd name="T93" fmla="*/ 534 h 732"/>
                <a:gd name="T94" fmla="*/ 26 w 225"/>
                <a:gd name="T95" fmla="*/ 674 h 732"/>
                <a:gd name="T96" fmla="*/ 58 w 225"/>
                <a:gd name="T97" fmla="*/ 691 h 732"/>
                <a:gd name="T98" fmla="*/ 103 w 225"/>
                <a:gd name="T99" fmla="*/ 693 h 732"/>
                <a:gd name="T100" fmla="*/ 109 w 225"/>
                <a:gd name="T101" fmla="*/ 703 h 732"/>
                <a:gd name="T102" fmla="*/ 119 w 225"/>
                <a:gd name="T103" fmla="*/ 716 h 732"/>
                <a:gd name="T104" fmla="*/ 129 w 225"/>
                <a:gd name="T105" fmla="*/ 727 h 732"/>
                <a:gd name="T106" fmla="*/ 138 w 225"/>
                <a:gd name="T107" fmla="*/ 731 h 732"/>
                <a:gd name="T108" fmla="*/ 148 w 225"/>
                <a:gd name="T109" fmla="*/ 729 h 732"/>
                <a:gd name="T110" fmla="*/ 155 w 225"/>
                <a:gd name="T111" fmla="*/ 727 h 732"/>
                <a:gd name="T112" fmla="*/ 161 w 225"/>
                <a:gd name="T113" fmla="*/ 726 h 732"/>
                <a:gd name="T114" fmla="*/ 154 w 225"/>
                <a:gd name="T115" fmla="*/ 700 h 732"/>
                <a:gd name="T116" fmla="*/ 169 w 225"/>
                <a:gd name="T117" fmla="*/ 542 h 732"/>
                <a:gd name="T118" fmla="*/ 177 w 225"/>
                <a:gd name="T119" fmla="*/ 379 h 7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5"/>
                <a:gd name="T181" fmla="*/ 0 h 732"/>
                <a:gd name="T182" fmla="*/ 225 w 225"/>
                <a:gd name="T183" fmla="*/ 732 h 7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5" h="732">
                  <a:moveTo>
                    <a:pt x="177" y="379"/>
                  </a:moveTo>
                  <a:lnTo>
                    <a:pt x="181" y="412"/>
                  </a:lnTo>
                  <a:lnTo>
                    <a:pt x="210" y="371"/>
                  </a:lnTo>
                  <a:lnTo>
                    <a:pt x="202" y="303"/>
                  </a:lnTo>
                  <a:lnTo>
                    <a:pt x="224" y="251"/>
                  </a:lnTo>
                  <a:lnTo>
                    <a:pt x="222" y="249"/>
                  </a:lnTo>
                  <a:lnTo>
                    <a:pt x="220" y="240"/>
                  </a:lnTo>
                  <a:lnTo>
                    <a:pt x="217" y="226"/>
                  </a:lnTo>
                  <a:lnTo>
                    <a:pt x="214" y="211"/>
                  </a:lnTo>
                  <a:lnTo>
                    <a:pt x="209" y="195"/>
                  </a:lnTo>
                  <a:lnTo>
                    <a:pt x="204" y="179"/>
                  </a:lnTo>
                  <a:lnTo>
                    <a:pt x="197" y="166"/>
                  </a:lnTo>
                  <a:lnTo>
                    <a:pt x="191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4" y="130"/>
                  </a:lnTo>
                  <a:lnTo>
                    <a:pt x="153" y="122"/>
                  </a:lnTo>
                  <a:lnTo>
                    <a:pt x="143" y="116"/>
                  </a:lnTo>
                  <a:lnTo>
                    <a:pt x="134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4" y="97"/>
                  </a:lnTo>
                  <a:lnTo>
                    <a:pt x="135" y="70"/>
                  </a:lnTo>
                  <a:lnTo>
                    <a:pt x="135" y="68"/>
                  </a:lnTo>
                  <a:lnTo>
                    <a:pt x="136" y="64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40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4" y="23"/>
                  </a:lnTo>
                  <a:lnTo>
                    <a:pt x="130" y="18"/>
                  </a:lnTo>
                  <a:lnTo>
                    <a:pt x="129" y="14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6" y="11"/>
                  </a:lnTo>
                  <a:lnTo>
                    <a:pt x="125" y="9"/>
                  </a:lnTo>
                  <a:lnTo>
                    <a:pt x="120" y="7"/>
                  </a:lnTo>
                  <a:lnTo>
                    <a:pt x="114" y="4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1"/>
                  </a:lnTo>
                  <a:lnTo>
                    <a:pt x="78" y="4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7" y="32"/>
                  </a:lnTo>
                  <a:lnTo>
                    <a:pt x="57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2" y="80"/>
                  </a:lnTo>
                  <a:lnTo>
                    <a:pt x="62" y="83"/>
                  </a:lnTo>
                  <a:lnTo>
                    <a:pt x="75" y="94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6" y="133"/>
                  </a:lnTo>
                  <a:lnTo>
                    <a:pt x="26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2" y="280"/>
                  </a:lnTo>
                  <a:lnTo>
                    <a:pt x="2" y="287"/>
                  </a:lnTo>
                  <a:lnTo>
                    <a:pt x="1" y="299"/>
                  </a:lnTo>
                  <a:lnTo>
                    <a:pt x="1" y="317"/>
                  </a:lnTo>
                  <a:lnTo>
                    <a:pt x="0" y="335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8" y="411"/>
                  </a:lnTo>
                  <a:lnTo>
                    <a:pt x="12" y="412"/>
                  </a:lnTo>
                  <a:lnTo>
                    <a:pt x="16" y="413"/>
                  </a:lnTo>
                  <a:lnTo>
                    <a:pt x="21" y="413"/>
                  </a:lnTo>
                  <a:lnTo>
                    <a:pt x="23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3" y="405"/>
                  </a:lnTo>
                  <a:lnTo>
                    <a:pt x="28" y="503"/>
                  </a:lnTo>
                  <a:lnTo>
                    <a:pt x="31" y="534"/>
                  </a:lnTo>
                  <a:lnTo>
                    <a:pt x="58" y="646"/>
                  </a:lnTo>
                  <a:lnTo>
                    <a:pt x="26" y="674"/>
                  </a:lnTo>
                  <a:lnTo>
                    <a:pt x="21" y="692"/>
                  </a:lnTo>
                  <a:lnTo>
                    <a:pt x="58" y="691"/>
                  </a:lnTo>
                  <a:lnTo>
                    <a:pt x="102" y="692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9" y="716"/>
                  </a:lnTo>
                  <a:lnTo>
                    <a:pt x="124" y="722"/>
                  </a:lnTo>
                  <a:lnTo>
                    <a:pt x="129" y="727"/>
                  </a:lnTo>
                  <a:lnTo>
                    <a:pt x="133" y="729"/>
                  </a:lnTo>
                  <a:lnTo>
                    <a:pt x="138" y="731"/>
                  </a:lnTo>
                  <a:lnTo>
                    <a:pt x="143" y="729"/>
                  </a:lnTo>
                  <a:lnTo>
                    <a:pt x="148" y="729"/>
                  </a:lnTo>
                  <a:lnTo>
                    <a:pt x="151" y="728"/>
                  </a:lnTo>
                  <a:lnTo>
                    <a:pt x="155" y="727"/>
                  </a:lnTo>
                  <a:lnTo>
                    <a:pt x="159" y="727"/>
                  </a:lnTo>
                  <a:lnTo>
                    <a:pt x="161" y="726"/>
                  </a:lnTo>
                  <a:lnTo>
                    <a:pt x="154" y="700"/>
                  </a:lnTo>
                  <a:lnTo>
                    <a:pt x="143" y="670"/>
                  </a:lnTo>
                  <a:lnTo>
                    <a:pt x="169" y="542"/>
                  </a:lnTo>
                  <a:lnTo>
                    <a:pt x="174" y="422"/>
                  </a:lnTo>
                  <a:lnTo>
                    <a:pt x="177" y="379"/>
                  </a:lnTo>
                </a:path>
              </a:pathLst>
            </a:custGeom>
            <a:solidFill>
              <a:srgbClr val="996633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4602" y="1127"/>
              <a:ext cx="220" cy="717"/>
            </a:xfrm>
            <a:custGeom>
              <a:avLst/>
              <a:gdLst>
                <a:gd name="T0" fmla="*/ 219 w 220"/>
                <a:gd name="T1" fmla="*/ 600 h 717"/>
                <a:gd name="T2" fmla="*/ 202 w 220"/>
                <a:gd name="T3" fmla="*/ 416 h 717"/>
                <a:gd name="T4" fmla="*/ 207 w 220"/>
                <a:gd name="T5" fmla="*/ 408 h 717"/>
                <a:gd name="T6" fmla="*/ 211 w 220"/>
                <a:gd name="T7" fmla="*/ 402 h 717"/>
                <a:gd name="T8" fmla="*/ 207 w 220"/>
                <a:gd name="T9" fmla="*/ 380 h 717"/>
                <a:gd name="T10" fmla="*/ 209 w 220"/>
                <a:gd name="T11" fmla="*/ 297 h 717"/>
                <a:gd name="T12" fmla="*/ 206 w 220"/>
                <a:gd name="T13" fmla="*/ 236 h 717"/>
                <a:gd name="T14" fmla="*/ 196 w 220"/>
                <a:gd name="T15" fmla="*/ 167 h 717"/>
                <a:gd name="T16" fmla="*/ 174 w 220"/>
                <a:gd name="T17" fmla="*/ 137 h 717"/>
                <a:gd name="T18" fmla="*/ 142 w 220"/>
                <a:gd name="T19" fmla="*/ 115 h 717"/>
                <a:gd name="T20" fmla="*/ 126 w 220"/>
                <a:gd name="T21" fmla="*/ 105 h 717"/>
                <a:gd name="T22" fmla="*/ 138 w 220"/>
                <a:gd name="T23" fmla="*/ 64 h 717"/>
                <a:gd name="T24" fmla="*/ 141 w 220"/>
                <a:gd name="T25" fmla="*/ 49 h 717"/>
                <a:gd name="T26" fmla="*/ 137 w 220"/>
                <a:gd name="T27" fmla="*/ 28 h 717"/>
                <a:gd name="T28" fmla="*/ 127 w 220"/>
                <a:gd name="T29" fmla="*/ 12 h 717"/>
                <a:gd name="T30" fmla="*/ 121 w 220"/>
                <a:gd name="T31" fmla="*/ 3 h 717"/>
                <a:gd name="T32" fmla="*/ 98 w 220"/>
                <a:gd name="T33" fmla="*/ 0 h 717"/>
                <a:gd name="T34" fmla="*/ 76 w 220"/>
                <a:gd name="T35" fmla="*/ 2 h 717"/>
                <a:gd name="T36" fmla="*/ 71 w 220"/>
                <a:gd name="T37" fmla="*/ 8 h 717"/>
                <a:gd name="T38" fmla="*/ 59 w 220"/>
                <a:gd name="T39" fmla="*/ 21 h 717"/>
                <a:gd name="T40" fmla="*/ 56 w 220"/>
                <a:gd name="T41" fmla="*/ 42 h 717"/>
                <a:gd name="T42" fmla="*/ 60 w 220"/>
                <a:gd name="T43" fmla="*/ 59 h 717"/>
                <a:gd name="T44" fmla="*/ 76 w 220"/>
                <a:gd name="T45" fmla="*/ 105 h 717"/>
                <a:gd name="T46" fmla="*/ 58 w 220"/>
                <a:gd name="T47" fmla="*/ 117 h 717"/>
                <a:gd name="T48" fmla="*/ 25 w 220"/>
                <a:gd name="T49" fmla="*/ 139 h 717"/>
                <a:gd name="T50" fmla="*/ 16 w 220"/>
                <a:gd name="T51" fmla="*/ 157 h 717"/>
                <a:gd name="T52" fmla="*/ 9 w 220"/>
                <a:gd name="T53" fmla="*/ 211 h 717"/>
                <a:gd name="T54" fmla="*/ 3 w 220"/>
                <a:gd name="T55" fmla="*/ 268 h 717"/>
                <a:gd name="T56" fmla="*/ 1 w 220"/>
                <a:gd name="T57" fmla="*/ 298 h 717"/>
                <a:gd name="T58" fmla="*/ 0 w 220"/>
                <a:gd name="T59" fmla="*/ 354 h 717"/>
                <a:gd name="T60" fmla="*/ 3 w 220"/>
                <a:gd name="T61" fmla="*/ 402 h 717"/>
                <a:gd name="T62" fmla="*/ 12 w 220"/>
                <a:gd name="T63" fmla="*/ 411 h 717"/>
                <a:gd name="T64" fmla="*/ 23 w 220"/>
                <a:gd name="T65" fmla="*/ 412 h 717"/>
                <a:gd name="T66" fmla="*/ 14 w 220"/>
                <a:gd name="T67" fmla="*/ 393 h 717"/>
                <a:gd name="T68" fmla="*/ 63 w 220"/>
                <a:gd name="T69" fmla="*/ 666 h 717"/>
                <a:gd name="T70" fmla="*/ 71 w 220"/>
                <a:gd name="T71" fmla="*/ 713 h 717"/>
                <a:gd name="T72" fmla="*/ 107 w 220"/>
                <a:gd name="T73" fmla="*/ 693 h 717"/>
                <a:gd name="T74" fmla="*/ 128 w 220"/>
                <a:gd name="T75" fmla="*/ 706 h 717"/>
                <a:gd name="T76" fmla="*/ 148 w 220"/>
                <a:gd name="T77" fmla="*/ 714 h 717"/>
                <a:gd name="T78" fmla="*/ 162 w 220"/>
                <a:gd name="T79" fmla="*/ 714 h 717"/>
                <a:gd name="T80" fmla="*/ 173 w 220"/>
                <a:gd name="T81" fmla="*/ 712 h 717"/>
                <a:gd name="T82" fmla="*/ 168 w 220"/>
                <a:gd name="T83" fmla="*/ 685 h 717"/>
                <a:gd name="T84" fmla="*/ 176 w 220"/>
                <a:gd name="T85" fmla="*/ 392 h 717"/>
                <a:gd name="T86" fmla="*/ 184 w 220"/>
                <a:gd name="T87" fmla="*/ 408 h 717"/>
                <a:gd name="T88" fmla="*/ 185 w 220"/>
                <a:gd name="T89" fmla="*/ 410 h 717"/>
                <a:gd name="T90" fmla="*/ 188 w 220"/>
                <a:gd name="T91" fmla="*/ 412 h 717"/>
                <a:gd name="T92" fmla="*/ 190 w 220"/>
                <a:gd name="T93" fmla="*/ 429 h 7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0"/>
                <a:gd name="T142" fmla="*/ 0 h 717"/>
                <a:gd name="T143" fmla="*/ 220 w 220"/>
                <a:gd name="T144" fmla="*/ 717 h 7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09" y="406"/>
                  </a:lnTo>
                  <a:lnTo>
                    <a:pt x="210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07" y="380"/>
                  </a:lnTo>
                  <a:lnTo>
                    <a:pt x="210" y="302"/>
                  </a:lnTo>
                  <a:lnTo>
                    <a:pt x="209" y="297"/>
                  </a:lnTo>
                  <a:lnTo>
                    <a:pt x="209" y="282"/>
                  </a:lnTo>
                  <a:lnTo>
                    <a:pt x="207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0" y="187"/>
                  </a:lnTo>
                  <a:lnTo>
                    <a:pt x="196" y="167"/>
                  </a:lnTo>
                  <a:lnTo>
                    <a:pt x="190" y="154"/>
                  </a:lnTo>
                  <a:lnTo>
                    <a:pt x="183" y="146"/>
                  </a:lnTo>
                  <a:lnTo>
                    <a:pt x="174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7" y="106"/>
                  </a:lnTo>
                  <a:lnTo>
                    <a:pt x="126" y="105"/>
                  </a:lnTo>
                  <a:lnTo>
                    <a:pt x="127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39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29" y="17"/>
                  </a:lnTo>
                  <a:lnTo>
                    <a:pt x="127" y="12"/>
                  </a:lnTo>
                  <a:lnTo>
                    <a:pt x="126" y="8"/>
                  </a:lnTo>
                  <a:lnTo>
                    <a:pt x="123" y="6"/>
                  </a:lnTo>
                  <a:lnTo>
                    <a:pt x="121" y="3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87" y="1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4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8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9"/>
                  </a:lnTo>
                  <a:lnTo>
                    <a:pt x="59" y="55"/>
                  </a:lnTo>
                  <a:lnTo>
                    <a:pt x="60" y="59"/>
                  </a:lnTo>
                  <a:lnTo>
                    <a:pt x="60" y="60"/>
                  </a:lnTo>
                  <a:lnTo>
                    <a:pt x="63" y="90"/>
                  </a:lnTo>
                  <a:lnTo>
                    <a:pt x="76" y="105"/>
                  </a:lnTo>
                  <a:lnTo>
                    <a:pt x="74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5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1" y="315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6"/>
                  </a:lnTo>
                  <a:lnTo>
                    <a:pt x="8" y="410"/>
                  </a:lnTo>
                  <a:lnTo>
                    <a:pt x="12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2" y="691"/>
                  </a:lnTo>
                  <a:lnTo>
                    <a:pt x="107" y="693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5" y="713"/>
                  </a:lnTo>
                  <a:lnTo>
                    <a:pt x="169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6" y="392"/>
                  </a:lnTo>
                  <a:lnTo>
                    <a:pt x="164" y="250"/>
                  </a:lnTo>
                  <a:lnTo>
                    <a:pt x="191" y="396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3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00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4239" y="1175"/>
              <a:ext cx="215" cy="686"/>
            </a:xfrm>
            <a:custGeom>
              <a:avLst/>
              <a:gdLst>
                <a:gd name="T0" fmla="*/ 117 w 215"/>
                <a:gd name="T1" fmla="*/ 323 h 686"/>
                <a:gd name="T2" fmla="*/ 117 w 215"/>
                <a:gd name="T3" fmla="*/ 323 h 686"/>
                <a:gd name="T4" fmla="*/ 121 w 215"/>
                <a:gd name="T5" fmla="*/ 321 h 686"/>
                <a:gd name="T6" fmla="*/ 119 w 215"/>
                <a:gd name="T7" fmla="*/ 322 h 686"/>
                <a:gd name="T8" fmla="*/ 196 w 215"/>
                <a:gd name="T9" fmla="*/ 645 h 686"/>
                <a:gd name="T10" fmla="*/ 163 w 215"/>
                <a:gd name="T11" fmla="*/ 603 h 686"/>
                <a:gd name="T12" fmla="*/ 170 w 215"/>
                <a:gd name="T13" fmla="*/ 508 h 686"/>
                <a:gd name="T14" fmla="*/ 175 w 215"/>
                <a:gd name="T15" fmla="*/ 473 h 686"/>
                <a:gd name="T16" fmla="*/ 185 w 215"/>
                <a:gd name="T17" fmla="*/ 450 h 686"/>
                <a:gd name="T18" fmla="*/ 174 w 215"/>
                <a:gd name="T19" fmla="*/ 310 h 686"/>
                <a:gd name="T20" fmla="*/ 184 w 215"/>
                <a:gd name="T21" fmla="*/ 330 h 686"/>
                <a:gd name="T22" fmla="*/ 194 w 215"/>
                <a:gd name="T23" fmla="*/ 311 h 686"/>
                <a:gd name="T24" fmla="*/ 181 w 215"/>
                <a:gd name="T25" fmla="*/ 273 h 686"/>
                <a:gd name="T26" fmla="*/ 188 w 215"/>
                <a:gd name="T27" fmla="*/ 204 h 686"/>
                <a:gd name="T28" fmla="*/ 159 w 215"/>
                <a:gd name="T29" fmla="*/ 116 h 686"/>
                <a:gd name="T30" fmla="*/ 138 w 215"/>
                <a:gd name="T31" fmla="*/ 101 h 686"/>
                <a:gd name="T32" fmla="*/ 147 w 215"/>
                <a:gd name="T33" fmla="*/ 98 h 686"/>
                <a:gd name="T34" fmla="*/ 152 w 215"/>
                <a:gd name="T35" fmla="*/ 81 h 686"/>
                <a:gd name="T36" fmla="*/ 142 w 215"/>
                <a:gd name="T37" fmla="*/ 71 h 686"/>
                <a:gd name="T38" fmla="*/ 138 w 215"/>
                <a:gd name="T39" fmla="*/ 42 h 686"/>
                <a:gd name="T40" fmla="*/ 142 w 215"/>
                <a:gd name="T41" fmla="*/ 27 h 686"/>
                <a:gd name="T42" fmla="*/ 131 w 215"/>
                <a:gd name="T43" fmla="*/ 11 h 686"/>
                <a:gd name="T44" fmla="*/ 116 w 215"/>
                <a:gd name="T45" fmla="*/ 0 h 686"/>
                <a:gd name="T46" fmla="*/ 81 w 215"/>
                <a:gd name="T47" fmla="*/ 6 h 686"/>
                <a:gd name="T48" fmla="*/ 61 w 215"/>
                <a:gd name="T49" fmla="*/ 34 h 686"/>
                <a:gd name="T50" fmla="*/ 47 w 215"/>
                <a:gd name="T51" fmla="*/ 72 h 686"/>
                <a:gd name="T52" fmla="*/ 34 w 215"/>
                <a:gd name="T53" fmla="*/ 90 h 686"/>
                <a:gd name="T54" fmla="*/ 45 w 215"/>
                <a:gd name="T55" fmla="*/ 101 h 686"/>
                <a:gd name="T56" fmla="*/ 42 w 215"/>
                <a:gd name="T57" fmla="*/ 116 h 686"/>
                <a:gd name="T58" fmla="*/ 8 w 215"/>
                <a:gd name="T59" fmla="*/ 186 h 686"/>
                <a:gd name="T60" fmla="*/ 1 w 215"/>
                <a:gd name="T61" fmla="*/ 233 h 686"/>
                <a:gd name="T62" fmla="*/ 19 w 215"/>
                <a:gd name="T63" fmla="*/ 293 h 686"/>
                <a:gd name="T64" fmla="*/ 21 w 215"/>
                <a:gd name="T65" fmla="*/ 391 h 686"/>
                <a:gd name="T66" fmla="*/ 19 w 215"/>
                <a:gd name="T67" fmla="*/ 463 h 686"/>
                <a:gd name="T68" fmla="*/ 42 w 215"/>
                <a:gd name="T69" fmla="*/ 477 h 686"/>
                <a:gd name="T70" fmla="*/ 50 w 215"/>
                <a:gd name="T71" fmla="*/ 488 h 686"/>
                <a:gd name="T72" fmla="*/ 59 w 215"/>
                <a:gd name="T73" fmla="*/ 515 h 686"/>
                <a:gd name="T74" fmla="*/ 56 w 215"/>
                <a:gd name="T75" fmla="*/ 526 h 686"/>
                <a:gd name="T76" fmla="*/ 55 w 215"/>
                <a:gd name="T77" fmla="*/ 561 h 686"/>
                <a:gd name="T78" fmla="*/ 68 w 215"/>
                <a:gd name="T79" fmla="*/ 612 h 686"/>
                <a:gd name="T80" fmla="*/ 64 w 215"/>
                <a:gd name="T81" fmla="*/ 676 h 686"/>
                <a:gd name="T82" fmla="*/ 81 w 215"/>
                <a:gd name="T83" fmla="*/ 685 h 686"/>
                <a:gd name="T84" fmla="*/ 94 w 215"/>
                <a:gd name="T85" fmla="*/ 666 h 686"/>
                <a:gd name="T86" fmla="*/ 87 w 215"/>
                <a:gd name="T87" fmla="*/ 608 h 686"/>
                <a:gd name="T88" fmla="*/ 123 w 215"/>
                <a:gd name="T89" fmla="*/ 499 h 686"/>
                <a:gd name="T90" fmla="*/ 126 w 215"/>
                <a:gd name="T91" fmla="*/ 534 h 686"/>
                <a:gd name="T92" fmla="*/ 136 w 215"/>
                <a:gd name="T93" fmla="*/ 587 h 686"/>
                <a:gd name="T94" fmla="*/ 138 w 215"/>
                <a:gd name="T95" fmla="*/ 654 h 686"/>
                <a:gd name="T96" fmla="*/ 157 w 215"/>
                <a:gd name="T97" fmla="*/ 655 h 686"/>
                <a:gd name="T98" fmla="*/ 181 w 215"/>
                <a:gd name="T99" fmla="*/ 667 h 686"/>
                <a:gd name="T100" fmla="*/ 207 w 215"/>
                <a:gd name="T101" fmla="*/ 670 h 686"/>
                <a:gd name="T102" fmla="*/ 117 w 215"/>
                <a:gd name="T103" fmla="*/ 323 h 6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5"/>
                <a:gd name="T157" fmla="*/ 0 h 686"/>
                <a:gd name="T158" fmla="*/ 215 w 215"/>
                <a:gd name="T159" fmla="*/ 686 h 6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5" h="686">
                  <a:moveTo>
                    <a:pt x="117" y="323"/>
                  </a:moveTo>
                  <a:lnTo>
                    <a:pt x="118" y="323"/>
                  </a:lnTo>
                  <a:lnTo>
                    <a:pt x="117" y="323"/>
                  </a:lnTo>
                  <a:lnTo>
                    <a:pt x="119" y="322"/>
                  </a:lnTo>
                  <a:lnTo>
                    <a:pt x="121" y="321"/>
                  </a:lnTo>
                  <a:lnTo>
                    <a:pt x="119" y="322"/>
                  </a:lnTo>
                  <a:lnTo>
                    <a:pt x="117" y="323"/>
                  </a:lnTo>
                  <a:lnTo>
                    <a:pt x="212" y="655"/>
                  </a:lnTo>
                  <a:lnTo>
                    <a:pt x="210" y="654"/>
                  </a:lnTo>
                  <a:lnTo>
                    <a:pt x="205" y="650"/>
                  </a:lnTo>
                  <a:lnTo>
                    <a:pt x="196" y="645"/>
                  </a:lnTo>
                  <a:lnTo>
                    <a:pt x="188" y="639"/>
                  </a:lnTo>
                  <a:lnTo>
                    <a:pt x="179" y="630"/>
                  </a:lnTo>
                  <a:lnTo>
                    <a:pt x="170" y="621"/>
                  </a:lnTo>
                  <a:lnTo>
                    <a:pt x="165" y="612"/>
                  </a:lnTo>
                  <a:lnTo>
                    <a:pt x="163" y="603"/>
                  </a:lnTo>
                  <a:lnTo>
                    <a:pt x="163" y="589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9"/>
                  </a:lnTo>
                  <a:lnTo>
                    <a:pt x="170" y="508"/>
                  </a:lnTo>
                  <a:lnTo>
                    <a:pt x="171" y="490"/>
                  </a:lnTo>
                  <a:lnTo>
                    <a:pt x="174" y="478"/>
                  </a:lnTo>
                  <a:lnTo>
                    <a:pt x="174" y="473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79" y="468"/>
                  </a:lnTo>
                  <a:lnTo>
                    <a:pt x="181" y="464"/>
                  </a:lnTo>
                  <a:lnTo>
                    <a:pt x="184" y="458"/>
                  </a:lnTo>
                  <a:lnTo>
                    <a:pt x="185" y="450"/>
                  </a:lnTo>
                  <a:lnTo>
                    <a:pt x="186" y="438"/>
                  </a:lnTo>
                  <a:lnTo>
                    <a:pt x="171" y="306"/>
                  </a:lnTo>
                  <a:lnTo>
                    <a:pt x="173" y="305"/>
                  </a:lnTo>
                  <a:lnTo>
                    <a:pt x="173" y="306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1" y="328"/>
                  </a:lnTo>
                  <a:lnTo>
                    <a:pt x="184" y="330"/>
                  </a:lnTo>
                  <a:lnTo>
                    <a:pt x="186" y="328"/>
                  </a:lnTo>
                  <a:lnTo>
                    <a:pt x="189" y="325"/>
                  </a:lnTo>
                  <a:lnTo>
                    <a:pt x="190" y="321"/>
                  </a:lnTo>
                  <a:lnTo>
                    <a:pt x="192" y="316"/>
                  </a:lnTo>
                  <a:lnTo>
                    <a:pt x="194" y="311"/>
                  </a:lnTo>
                  <a:lnTo>
                    <a:pt x="194" y="306"/>
                  </a:lnTo>
                  <a:lnTo>
                    <a:pt x="192" y="300"/>
                  </a:lnTo>
                  <a:lnTo>
                    <a:pt x="190" y="293"/>
                  </a:lnTo>
                  <a:lnTo>
                    <a:pt x="186" y="285"/>
                  </a:lnTo>
                  <a:lnTo>
                    <a:pt x="181" y="273"/>
                  </a:lnTo>
                  <a:lnTo>
                    <a:pt x="180" y="262"/>
                  </a:lnTo>
                  <a:lnTo>
                    <a:pt x="183" y="253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1" y="134"/>
                  </a:lnTo>
                  <a:lnTo>
                    <a:pt x="169" y="128"/>
                  </a:lnTo>
                  <a:lnTo>
                    <a:pt x="164" y="122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1"/>
                  </a:lnTo>
                  <a:lnTo>
                    <a:pt x="144" y="100"/>
                  </a:lnTo>
                  <a:lnTo>
                    <a:pt x="147" y="98"/>
                  </a:lnTo>
                  <a:lnTo>
                    <a:pt x="149" y="96"/>
                  </a:lnTo>
                  <a:lnTo>
                    <a:pt x="150" y="93"/>
                  </a:lnTo>
                  <a:lnTo>
                    <a:pt x="152" y="89"/>
                  </a:lnTo>
                  <a:lnTo>
                    <a:pt x="153" y="85"/>
                  </a:lnTo>
                  <a:lnTo>
                    <a:pt x="152" y="81"/>
                  </a:lnTo>
                  <a:lnTo>
                    <a:pt x="150" y="80"/>
                  </a:lnTo>
                  <a:lnTo>
                    <a:pt x="149" y="77"/>
                  </a:lnTo>
                  <a:lnTo>
                    <a:pt x="147" y="76"/>
                  </a:lnTo>
                  <a:lnTo>
                    <a:pt x="144" y="74"/>
                  </a:lnTo>
                  <a:lnTo>
                    <a:pt x="142" y="71"/>
                  </a:lnTo>
                  <a:lnTo>
                    <a:pt x="139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9"/>
                  </a:lnTo>
                  <a:lnTo>
                    <a:pt x="138" y="42"/>
                  </a:lnTo>
                  <a:lnTo>
                    <a:pt x="139" y="37"/>
                  </a:lnTo>
                  <a:lnTo>
                    <a:pt x="142" y="32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2" y="27"/>
                  </a:lnTo>
                  <a:lnTo>
                    <a:pt x="141" y="24"/>
                  </a:lnTo>
                  <a:lnTo>
                    <a:pt x="138" y="22"/>
                  </a:lnTo>
                  <a:lnTo>
                    <a:pt x="136" y="18"/>
                  </a:lnTo>
                  <a:lnTo>
                    <a:pt x="133" y="14"/>
                  </a:lnTo>
                  <a:lnTo>
                    <a:pt x="131" y="11"/>
                  </a:lnTo>
                  <a:lnTo>
                    <a:pt x="129" y="7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08" y="1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6"/>
                  </a:lnTo>
                  <a:lnTo>
                    <a:pt x="77" y="8"/>
                  </a:lnTo>
                  <a:lnTo>
                    <a:pt x="72" y="12"/>
                  </a:lnTo>
                  <a:lnTo>
                    <a:pt x="69" y="19"/>
                  </a:lnTo>
                  <a:lnTo>
                    <a:pt x="65" y="27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4" y="51"/>
                  </a:lnTo>
                  <a:lnTo>
                    <a:pt x="53" y="60"/>
                  </a:lnTo>
                  <a:lnTo>
                    <a:pt x="50" y="66"/>
                  </a:lnTo>
                  <a:lnTo>
                    <a:pt x="47" y="72"/>
                  </a:lnTo>
                  <a:lnTo>
                    <a:pt x="44" y="79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5" y="89"/>
                  </a:lnTo>
                  <a:lnTo>
                    <a:pt x="34" y="90"/>
                  </a:lnTo>
                  <a:lnTo>
                    <a:pt x="34" y="91"/>
                  </a:lnTo>
                  <a:lnTo>
                    <a:pt x="42" y="97"/>
                  </a:lnTo>
                  <a:lnTo>
                    <a:pt x="42" y="98"/>
                  </a:lnTo>
                  <a:lnTo>
                    <a:pt x="44" y="100"/>
                  </a:lnTo>
                  <a:lnTo>
                    <a:pt x="45" y="101"/>
                  </a:lnTo>
                  <a:lnTo>
                    <a:pt x="48" y="103"/>
                  </a:lnTo>
                  <a:lnTo>
                    <a:pt x="49" y="106"/>
                  </a:lnTo>
                  <a:lnTo>
                    <a:pt x="48" y="110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34" y="123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9"/>
                  </a:lnTo>
                  <a:lnTo>
                    <a:pt x="8" y="186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20"/>
                  </a:lnTo>
                  <a:lnTo>
                    <a:pt x="0" y="223"/>
                  </a:lnTo>
                  <a:lnTo>
                    <a:pt x="1" y="233"/>
                  </a:lnTo>
                  <a:lnTo>
                    <a:pt x="3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4"/>
                  </a:lnTo>
                  <a:lnTo>
                    <a:pt x="19" y="293"/>
                  </a:lnTo>
                  <a:lnTo>
                    <a:pt x="27" y="295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9"/>
                  </a:lnTo>
                  <a:lnTo>
                    <a:pt x="18" y="441"/>
                  </a:lnTo>
                  <a:lnTo>
                    <a:pt x="18" y="457"/>
                  </a:lnTo>
                  <a:lnTo>
                    <a:pt x="18" y="462"/>
                  </a:lnTo>
                  <a:lnTo>
                    <a:pt x="19" y="463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2"/>
                  </a:lnTo>
                  <a:lnTo>
                    <a:pt x="38" y="476"/>
                  </a:lnTo>
                  <a:lnTo>
                    <a:pt x="42" y="477"/>
                  </a:lnTo>
                  <a:lnTo>
                    <a:pt x="45" y="477"/>
                  </a:lnTo>
                  <a:lnTo>
                    <a:pt x="47" y="473"/>
                  </a:lnTo>
                  <a:lnTo>
                    <a:pt x="48" y="477"/>
                  </a:lnTo>
                  <a:lnTo>
                    <a:pt x="49" y="482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8" y="509"/>
                  </a:lnTo>
                  <a:lnTo>
                    <a:pt x="59" y="514"/>
                  </a:lnTo>
                  <a:lnTo>
                    <a:pt x="59" y="515"/>
                  </a:lnTo>
                  <a:lnTo>
                    <a:pt x="59" y="518"/>
                  </a:lnTo>
                  <a:lnTo>
                    <a:pt x="58" y="519"/>
                  </a:lnTo>
                  <a:lnTo>
                    <a:pt x="58" y="523"/>
                  </a:lnTo>
                  <a:lnTo>
                    <a:pt x="56" y="526"/>
                  </a:lnTo>
                  <a:lnTo>
                    <a:pt x="55" y="530"/>
                  </a:lnTo>
                  <a:lnTo>
                    <a:pt x="55" y="536"/>
                  </a:lnTo>
                  <a:lnTo>
                    <a:pt x="54" y="542"/>
                  </a:lnTo>
                  <a:lnTo>
                    <a:pt x="54" y="551"/>
                  </a:lnTo>
                  <a:lnTo>
                    <a:pt x="55" y="561"/>
                  </a:lnTo>
                  <a:lnTo>
                    <a:pt x="58" y="573"/>
                  </a:lnTo>
                  <a:lnTo>
                    <a:pt x="60" y="584"/>
                  </a:lnTo>
                  <a:lnTo>
                    <a:pt x="64" y="595"/>
                  </a:lnTo>
                  <a:lnTo>
                    <a:pt x="66" y="605"/>
                  </a:lnTo>
                  <a:lnTo>
                    <a:pt x="68" y="612"/>
                  </a:lnTo>
                  <a:lnTo>
                    <a:pt x="69" y="613"/>
                  </a:lnTo>
                  <a:lnTo>
                    <a:pt x="58" y="636"/>
                  </a:lnTo>
                  <a:lnTo>
                    <a:pt x="61" y="673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2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2"/>
                  </a:lnTo>
                  <a:lnTo>
                    <a:pt x="87" y="680"/>
                  </a:lnTo>
                  <a:lnTo>
                    <a:pt x="90" y="675"/>
                  </a:lnTo>
                  <a:lnTo>
                    <a:pt x="92" y="671"/>
                  </a:lnTo>
                  <a:lnTo>
                    <a:pt x="94" y="666"/>
                  </a:lnTo>
                  <a:lnTo>
                    <a:pt x="95" y="662"/>
                  </a:lnTo>
                  <a:lnTo>
                    <a:pt x="95" y="659"/>
                  </a:lnTo>
                  <a:lnTo>
                    <a:pt x="96" y="656"/>
                  </a:lnTo>
                  <a:lnTo>
                    <a:pt x="96" y="655"/>
                  </a:lnTo>
                  <a:lnTo>
                    <a:pt x="87" y="608"/>
                  </a:lnTo>
                  <a:lnTo>
                    <a:pt x="101" y="514"/>
                  </a:lnTo>
                  <a:lnTo>
                    <a:pt x="105" y="495"/>
                  </a:lnTo>
                  <a:lnTo>
                    <a:pt x="123" y="495"/>
                  </a:lnTo>
                  <a:lnTo>
                    <a:pt x="123" y="497"/>
                  </a:lnTo>
                  <a:lnTo>
                    <a:pt x="123" y="499"/>
                  </a:lnTo>
                  <a:lnTo>
                    <a:pt x="123" y="504"/>
                  </a:lnTo>
                  <a:lnTo>
                    <a:pt x="123" y="510"/>
                  </a:lnTo>
                  <a:lnTo>
                    <a:pt x="123" y="518"/>
                  </a:lnTo>
                  <a:lnTo>
                    <a:pt x="124" y="525"/>
                  </a:lnTo>
                  <a:lnTo>
                    <a:pt x="126" y="534"/>
                  </a:lnTo>
                  <a:lnTo>
                    <a:pt x="127" y="542"/>
                  </a:lnTo>
                  <a:lnTo>
                    <a:pt x="128" y="553"/>
                  </a:lnTo>
                  <a:lnTo>
                    <a:pt x="131" y="565"/>
                  </a:lnTo>
                  <a:lnTo>
                    <a:pt x="133" y="577"/>
                  </a:lnTo>
                  <a:lnTo>
                    <a:pt x="136" y="587"/>
                  </a:lnTo>
                  <a:lnTo>
                    <a:pt x="138" y="597"/>
                  </a:lnTo>
                  <a:lnTo>
                    <a:pt x="139" y="604"/>
                  </a:lnTo>
                  <a:lnTo>
                    <a:pt x="141" y="609"/>
                  </a:lnTo>
                  <a:lnTo>
                    <a:pt x="141" y="612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1"/>
                  </a:lnTo>
                  <a:lnTo>
                    <a:pt x="150" y="652"/>
                  </a:lnTo>
                  <a:lnTo>
                    <a:pt x="153" y="652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2"/>
                  </a:lnTo>
                  <a:lnTo>
                    <a:pt x="175" y="665"/>
                  </a:lnTo>
                  <a:lnTo>
                    <a:pt x="181" y="667"/>
                  </a:lnTo>
                  <a:lnTo>
                    <a:pt x="186" y="670"/>
                  </a:lnTo>
                  <a:lnTo>
                    <a:pt x="192" y="671"/>
                  </a:lnTo>
                  <a:lnTo>
                    <a:pt x="197" y="671"/>
                  </a:lnTo>
                  <a:lnTo>
                    <a:pt x="202" y="671"/>
                  </a:lnTo>
                  <a:lnTo>
                    <a:pt x="207" y="670"/>
                  </a:lnTo>
                  <a:lnTo>
                    <a:pt x="211" y="668"/>
                  </a:lnTo>
                  <a:lnTo>
                    <a:pt x="214" y="668"/>
                  </a:lnTo>
                  <a:lnTo>
                    <a:pt x="214" y="667"/>
                  </a:lnTo>
                  <a:lnTo>
                    <a:pt x="212" y="655"/>
                  </a:lnTo>
                  <a:lnTo>
                    <a:pt x="117" y="323"/>
                  </a:lnTo>
                </a:path>
              </a:pathLst>
            </a:custGeom>
            <a:solidFill>
              <a:srgbClr val="0099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auto">
            <a:xfrm>
              <a:off x="4303" y="1235"/>
              <a:ext cx="224" cy="729"/>
            </a:xfrm>
            <a:custGeom>
              <a:avLst/>
              <a:gdLst>
                <a:gd name="T0" fmla="*/ 42 w 224"/>
                <a:gd name="T1" fmla="*/ 409 h 729"/>
                <a:gd name="T2" fmla="*/ 19 w 224"/>
                <a:gd name="T3" fmla="*/ 300 h 729"/>
                <a:gd name="T4" fmla="*/ 1 w 224"/>
                <a:gd name="T5" fmla="*/ 246 h 729"/>
                <a:gd name="T6" fmla="*/ 6 w 224"/>
                <a:gd name="T7" fmla="*/ 225 h 729"/>
                <a:gd name="T8" fmla="*/ 14 w 224"/>
                <a:gd name="T9" fmla="*/ 193 h 729"/>
                <a:gd name="T10" fmla="*/ 26 w 224"/>
                <a:gd name="T11" fmla="*/ 163 h 729"/>
                <a:gd name="T12" fmla="*/ 39 w 224"/>
                <a:gd name="T13" fmla="*/ 144 h 729"/>
                <a:gd name="T14" fmla="*/ 59 w 224"/>
                <a:gd name="T15" fmla="*/ 128 h 729"/>
                <a:gd name="T16" fmla="*/ 80 w 224"/>
                <a:gd name="T17" fmla="*/ 113 h 729"/>
                <a:gd name="T18" fmla="*/ 95 w 224"/>
                <a:gd name="T19" fmla="*/ 105 h 729"/>
                <a:gd name="T20" fmla="*/ 95 w 224"/>
                <a:gd name="T21" fmla="*/ 86 h 729"/>
                <a:gd name="T22" fmla="*/ 84 w 224"/>
                <a:gd name="T23" fmla="*/ 64 h 729"/>
                <a:gd name="T24" fmla="*/ 83 w 224"/>
                <a:gd name="T25" fmla="*/ 55 h 729"/>
                <a:gd name="T26" fmla="*/ 81 w 224"/>
                <a:gd name="T27" fmla="*/ 42 h 729"/>
                <a:gd name="T28" fmla="*/ 85 w 224"/>
                <a:gd name="T29" fmla="*/ 28 h 729"/>
                <a:gd name="T30" fmla="*/ 92 w 224"/>
                <a:gd name="T31" fmla="*/ 16 h 729"/>
                <a:gd name="T32" fmla="*/ 96 w 224"/>
                <a:gd name="T33" fmla="*/ 7 h 729"/>
                <a:gd name="T34" fmla="*/ 101 w 224"/>
                <a:gd name="T35" fmla="*/ 2 h 729"/>
                <a:gd name="T36" fmla="*/ 112 w 224"/>
                <a:gd name="T37" fmla="*/ 0 h 729"/>
                <a:gd name="T38" fmla="*/ 135 w 224"/>
                <a:gd name="T39" fmla="*/ 0 h 729"/>
                <a:gd name="T40" fmla="*/ 146 w 224"/>
                <a:gd name="T41" fmla="*/ 1 h 729"/>
                <a:gd name="T42" fmla="*/ 149 w 224"/>
                <a:gd name="T43" fmla="*/ 4 h 729"/>
                <a:gd name="T44" fmla="*/ 154 w 224"/>
                <a:gd name="T45" fmla="*/ 11 h 729"/>
                <a:gd name="T46" fmla="*/ 163 w 224"/>
                <a:gd name="T47" fmla="*/ 21 h 729"/>
                <a:gd name="T48" fmla="*/ 166 w 224"/>
                <a:gd name="T49" fmla="*/ 34 h 729"/>
                <a:gd name="T50" fmla="*/ 164 w 224"/>
                <a:gd name="T51" fmla="*/ 48 h 729"/>
                <a:gd name="T52" fmla="*/ 162 w 224"/>
                <a:gd name="T53" fmla="*/ 58 h 729"/>
                <a:gd name="T54" fmla="*/ 147 w 224"/>
                <a:gd name="T55" fmla="*/ 92 h 729"/>
                <a:gd name="T56" fmla="*/ 148 w 224"/>
                <a:gd name="T57" fmla="*/ 106 h 729"/>
                <a:gd name="T58" fmla="*/ 164 w 224"/>
                <a:gd name="T59" fmla="*/ 116 h 729"/>
                <a:gd name="T60" fmla="*/ 187 w 224"/>
                <a:gd name="T61" fmla="*/ 131 h 729"/>
                <a:gd name="T62" fmla="*/ 203 w 224"/>
                <a:gd name="T63" fmla="*/ 144 h 729"/>
                <a:gd name="T64" fmla="*/ 206 w 224"/>
                <a:gd name="T65" fmla="*/ 156 h 729"/>
                <a:gd name="T66" fmla="*/ 210 w 224"/>
                <a:gd name="T67" fmla="*/ 189 h 729"/>
                <a:gd name="T68" fmla="*/ 215 w 224"/>
                <a:gd name="T69" fmla="*/ 232 h 729"/>
                <a:gd name="T70" fmla="*/ 219 w 224"/>
                <a:gd name="T71" fmla="*/ 268 h 729"/>
                <a:gd name="T72" fmla="*/ 220 w 224"/>
                <a:gd name="T73" fmla="*/ 284 h 729"/>
                <a:gd name="T74" fmla="*/ 221 w 224"/>
                <a:gd name="T75" fmla="*/ 314 h 729"/>
                <a:gd name="T76" fmla="*/ 223 w 224"/>
                <a:gd name="T77" fmla="*/ 354 h 729"/>
                <a:gd name="T78" fmla="*/ 221 w 224"/>
                <a:gd name="T79" fmla="*/ 388 h 729"/>
                <a:gd name="T80" fmla="*/ 216 w 224"/>
                <a:gd name="T81" fmla="*/ 406 h 729"/>
                <a:gd name="T82" fmla="*/ 210 w 224"/>
                <a:gd name="T83" fmla="*/ 411 h 729"/>
                <a:gd name="T84" fmla="*/ 201 w 224"/>
                <a:gd name="T85" fmla="*/ 412 h 729"/>
                <a:gd name="T86" fmla="*/ 196 w 224"/>
                <a:gd name="T87" fmla="*/ 411 h 729"/>
                <a:gd name="T88" fmla="*/ 198 w 224"/>
                <a:gd name="T89" fmla="*/ 401 h 729"/>
                <a:gd name="T90" fmla="*/ 189 w 224"/>
                <a:gd name="T91" fmla="*/ 402 h 729"/>
                <a:gd name="T92" fmla="*/ 190 w 224"/>
                <a:gd name="T93" fmla="*/ 531 h 729"/>
                <a:gd name="T94" fmla="*/ 196 w 224"/>
                <a:gd name="T95" fmla="*/ 672 h 729"/>
                <a:gd name="T96" fmla="*/ 164 w 224"/>
                <a:gd name="T97" fmla="*/ 688 h 729"/>
                <a:gd name="T98" fmla="*/ 120 w 224"/>
                <a:gd name="T99" fmla="*/ 690 h 729"/>
                <a:gd name="T100" fmla="*/ 113 w 224"/>
                <a:gd name="T101" fmla="*/ 700 h 729"/>
                <a:gd name="T102" fmla="*/ 104 w 224"/>
                <a:gd name="T103" fmla="*/ 714 h 729"/>
                <a:gd name="T104" fmla="*/ 94 w 224"/>
                <a:gd name="T105" fmla="*/ 725 h 729"/>
                <a:gd name="T106" fmla="*/ 85 w 224"/>
                <a:gd name="T107" fmla="*/ 728 h 729"/>
                <a:gd name="T108" fmla="*/ 75 w 224"/>
                <a:gd name="T109" fmla="*/ 726 h 729"/>
                <a:gd name="T110" fmla="*/ 68 w 224"/>
                <a:gd name="T111" fmla="*/ 725 h 729"/>
                <a:gd name="T112" fmla="*/ 61 w 224"/>
                <a:gd name="T113" fmla="*/ 724 h 729"/>
                <a:gd name="T114" fmla="*/ 69 w 224"/>
                <a:gd name="T115" fmla="*/ 697 h 729"/>
                <a:gd name="T116" fmla="*/ 54 w 224"/>
                <a:gd name="T117" fmla="*/ 541 h 729"/>
                <a:gd name="T118" fmla="*/ 45 w 224"/>
                <a:gd name="T119" fmla="*/ 377 h 7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4"/>
                <a:gd name="T181" fmla="*/ 0 h 729"/>
                <a:gd name="T182" fmla="*/ 224 w 224"/>
                <a:gd name="T183" fmla="*/ 729 h 7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4" h="729">
                  <a:moveTo>
                    <a:pt x="45" y="377"/>
                  </a:moveTo>
                  <a:lnTo>
                    <a:pt x="42" y="409"/>
                  </a:lnTo>
                  <a:lnTo>
                    <a:pt x="13" y="370"/>
                  </a:lnTo>
                  <a:lnTo>
                    <a:pt x="19" y="300"/>
                  </a:lnTo>
                  <a:lnTo>
                    <a:pt x="0" y="250"/>
                  </a:lnTo>
                  <a:lnTo>
                    <a:pt x="1" y="246"/>
                  </a:lnTo>
                  <a:lnTo>
                    <a:pt x="2" y="237"/>
                  </a:lnTo>
                  <a:lnTo>
                    <a:pt x="6" y="225"/>
                  </a:lnTo>
                  <a:lnTo>
                    <a:pt x="9" y="210"/>
                  </a:lnTo>
                  <a:lnTo>
                    <a:pt x="14" y="193"/>
                  </a:lnTo>
                  <a:lnTo>
                    <a:pt x="19" y="178"/>
                  </a:lnTo>
                  <a:lnTo>
                    <a:pt x="26" y="163"/>
                  </a:lnTo>
                  <a:lnTo>
                    <a:pt x="32" y="153"/>
                  </a:lnTo>
                  <a:lnTo>
                    <a:pt x="39" y="144"/>
                  </a:lnTo>
                  <a:lnTo>
                    <a:pt x="48" y="137"/>
                  </a:lnTo>
                  <a:lnTo>
                    <a:pt x="59" y="128"/>
                  </a:lnTo>
                  <a:lnTo>
                    <a:pt x="70" y="121"/>
                  </a:lnTo>
                  <a:lnTo>
                    <a:pt x="80" y="113"/>
                  </a:lnTo>
                  <a:lnTo>
                    <a:pt x="89" y="108"/>
                  </a:lnTo>
                  <a:lnTo>
                    <a:pt x="95" y="105"/>
                  </a:lnTo>
                  <a:lnTo>
                    <a:pt x="96" y="104"/>
                  </a:lnTo>
                  <a:lnTo>
                    <a:pt x="95" y="86"/>
                  </a:lnTo>
                  <a:lnTo>
                    <a:pt x="84" y="64"/>
                  </a:lnTo>
                  <a:lnTo>
                    <a:pt x="83" y="60"/>
                  </a:lnTo>
                  <a:lnTo>
                    <a:pt x="83" y="55"/>
                  </a:lnTo>
                  <a:lnTo>
                    <a:pt x="81" y="49"/>
                  </a:lnTo>
                  <a:lnTo>
                    <a:pt x="81" y="42"/>
                  </a:lnTo>
                  <a:lnTo>
                    <a:pt x="83" y="34"/>
                  </a:lnTo>
                  <a:lnTo>
                    <a:pt x="85" y="28"/>
                  </a:lnTo>
                  <a:lnTo>
                    <a:pt x="89" y="21"/>
                  </a:lnTo>
                  <a:lnTo>
                    <a:pt x="92" y="16"/>
                  </a:lnTo>
                  <a:lnTo>
                    <a:pt x="95" y="12"/>
                  </a:lnTo>
                  <a:lnTo>
                    <a:pt x="96" y="7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6" y="1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6" y="1"/>
                  </a:lnTo>
                  <a:lnTo>
                    <a:pt x="148" y="2"/>
                  </a:lnTo>
                  <a:lnTo>
                    <a:pt x="149" y="4"/>
                  </a:lnTo>
                  <a:lnTo>
                    <a:pt x="151" y="7"/>
                  </a:lnTo>
                  <a:lnTo>
                    <a:pt x="154" y="11"/>
                  </a:lnTo>
                  <a:lnTo>
                    <a:pt x="159" y="16"/>
                  </a:lnTo>
                  <a:lnTo>
                    <a:pt x="163" y="21"/>
                  </a:lnTo>
                  <a:lnTo>
                    <a:pt x="166" y="27"/>
                  </a:lnTo>
                  <a:lnTo>
                    <a:pt x="166" y="34"/>
                  </a:lnTo>
                  <a:lnTo>
                    <a:pt x="166" y="42"/>
                  </a:lnTo>
                  <a:lnTo>
                    <a:pt x="164" y="48"/>
                  </a:lnTo>
                  <a:lnTo>
                    <a:pt x="163" y="54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47" y="92"/>
                  </a:lnTo>
                  <a:lnTo>
                    <a:pt x="146" y="104"/>
                  </a:lnTo>
                  <a:lnTo>
                    <a:pt x="148" y="106"/>
                  </a:lnTo>
                  <a:lnTo>
                    <a:pt x="154" y="110"/>
                  </a:lnTo>
                  <a:lnTo>
                    <a:pt x="164" y="116"/>
                  </a:lnTo>
                  <a:lnTo>
                    <a:pt x="175" y="123"/>
                  </a:lnTo>
                  <a:lnTo>
                    <a:pt x="187" y="131"/>
                  </a:lnTo>
                  <a:lnTo>
                    <a:pt x="196" y="138"/>
                  </a:lnTo>
                  <a:lnTo>
                    <a:pt x="203" y="144"/>
                  </a:lnTo>
                  <a:lnTo>
                    <a:pt x="205" y="148"/>
                  </a:lnTo>
                  <a:lnTo>
                    <a:pt x="206" y="156"/>
                  </a:lnTo>
                  <a:lnTo>
                    <a:pt x="208" y="169"/>
                  </a:lnTo>
                  <a:lnTo>
                    <a:pt x="210" y="189"/>
                  </a:lnTo>
                  <a:lnTo>
                    <a:pt x="213" y="210"/>
                  </a:lnTo>
                  <a:lnTo>
                    <a:pt x="215" y="232"/>
                  </a:lnTo>
                  <a:lnTo>
                    <a:pt x="218" y="252"/>
                  </a:lnTo>
                  <a:lnTo>
                    <a:pt x="219" y="268"/>
                  </a:lnTo>
                  <a:lnTo>
                    <a:pt x="220" y="278"/>
                  </a:lnTo>
                  <a:lnTo>
                    <a:pt x="220" y="284"/>
                  </a:lnTo>
                  <a:lnTo>
                    <a:pt x="221" y="298"/>
                  </a:lnTo>
                  <a:lnTo>
                    <a:pt x="221" y="314"/>
                  </a:lnTo>
                  <a:lnTo>
                    <a:pt x="223" y="334"/>
                  </a:lnTo>
                  <a:lnTo>
                    <a:pt x="223" y="354"/>
                  </a:lnTo>
                  <a:lnTo>
                    <a:pt x="223" y="372"/>
                  </a:lnTo>
                  <a:lnTo>
                    <a:pt x="221" y="388"/>
                  </a:lnTo>
                  <a:lnTo>
                    <a:pt x="219" y="401"/>
                  </a:lnTo>
                  <a:lnTo>
                    <a:pt x="216" y="406"/>
                  </a:lnTo>
                  <a:lnTo>
                    <a:pt x="214" y="408"/>
                  </a:lnTo>
                  <a:lnTo>
                    <a:pt x="210" y="411"/>
                  </a:lnTo>
                  <a:lnTo>
                    <a:pt x="205" y="411"/>
                  </a:lnTo>
                  <a:lnTo>
                    <a:pt x="201" y="412"/>
                  </a:lnTo>
                  <a:lnTo>
                    <a:pt x="199" y="411"/>
                  </a:lnTo>
                  <a:lnTo>
                    <a:pt x="196" y="411"/>
                  </a:lnTo>
                  <a:lnTo>
                    <a:pt x="195" y="411"/>
                  </a:lnTo>
                  <a:lnTo>
                    <a:pt x="198" y="401"/>
                  </a:lnTo>
                  <a:lnTo>
                    <a:pt x="208" y="392"/>
                  </a:lnTo>
                  <a:lnTo>
                    <a:pt x="189" y="402"/>
                  </a:lnTo>
                  <a:lnTo>
                    <a:pt x="194" y="500"/>
                  </a:lnTo>
                  <a:lnTo>
                    <a:pt x="190" y="531"/>
                  </a:lnTo>
                  <a:lnTo>
                    <a:pt x="164" y="643"/>
                  </a:lnTo>
                  <a:lnTo>
                    <a:pt x="196" y="672"/>
                  </a:lnTo>
                  <a:lnTo>
                    <a:pt x="201" y="690"/>
                  </a:lnTo>
                  <a:lnTo>
                    <a:pt x="164" y="688"/>
                  </a:lnTo>
                  <a:lnTo>
                    <a:pt x="121" y="689"/>
                  </a:lnTo>
                  <a:lnTo>
                    <a:pt x="120" y="690"/>
                  </a:lnTo>
                  <a:lnTo>
                    <a:pt x="117" y="695"/>
                  </a:lnTo>
                  <a:lnTo>
                    <a:pt x="113" y="700"/>
                  </a:lnTo>
                  <a:lnTo>
                    <a:pt x="109" y="708"/>
                  </a:lnTo>
                  <a:lnTo>
                    <a:pt x="104" y="714"/>
                  </a:lnTo>
                  <a:lnTo>
                    <a:pt x="99" y="720"/>
                  </a:lnTo>
                  <a:lnTo>
                    <a:pt x="94" y="725"/>
                  </a:lnTo>
                  <a:lnTo>
                    <a:pt x="89" y="728"/>
                  </a:lnTo>
                  <a:lnTo>
                    <a:pt x="85" y="728"/>
                  </a:lnTo>
                  <a:lnTo>
                    <a:pt x="80" y="728"/>
                  </a:lnTo>
                  <a:lnTo>
                    <a:pt x="75" y="726"/>
                  </a:lnTo>
                  <a:lnTo>
                    <a:pt x="71" y="726"/>
                  </a:lnTo>
                  <a:lnTo>
                    <a:pt x="68" y="725"/>
                  </a:lnTo>
                  <a:lnTo>
                    <a:pt x="64" y="724"/>
                  </a:lnTo>
                  <a:lnTo>
                    <a:pt x="61" y="724"/>
                  </a:lnTo>
                  <a:lnTo>
                    <a:pt x="61" y="723"/>
                  </a:lnTo>
                  <a:lnTo>
                    <a:pt x="69" y="697"/>
                  </a:lnTo>
                  <a:lnTo>
                    <a:pt x="80" y="667"/>
                  </a:lnTo>
                  <a:lnTo>
                    <a:pt x="54" y="541"/>
                  </a:lnTo>
                  <a:lnTo>
                    <a:pt x="49" y="420"/>
                  </a:lnTo>
                  <a:lnTo>
                    <a:pt x="45" y="37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4700" y="1236"/>
              <a:ext cx="222" cy="685"/>
            </a:xfrm>
            <a:custGeom>
              <a:avLst/>
              <a:gdLst>
                <a:gd name="T0" fmla="*/ 182 w 222"/>
                <a:gd name="T1" fmla="*/ 350 h 685"/>
                <a:gd name="T2" fmla="*/ 178 w 222"/>
                <a:gd name="T3" fmla="*/ 339 h 685"/>
                <a:gd name="T4" fmla="*/ 171 w 222"/>
                <a:gd name="T5" fmla="*/ 298 h 685"/>
                <a:gd name="T6" fmla="*/ 183 w 222"/>
                <a:gd name="T7" fmla="*/ 256 h 685"/>
                <a:gd name="T8" fmla="*/ 188 w 222"/>
                <a:gd name="T9" fmla="*/ 229 h 685"/>
                <a:gd name="T10" fmla="*/ 180 w 222"/>
                <a:gd name="T11" fmla="*/ 162 h 685"/>
                <a:gd name="T12" fmla="*/ 151 w 222"/>
                <a:gd name="T13" fmla="*/ 118 h 685"/>
                <a:gd name="T14" fmla="*/ 135 w 222"/>
                <a:gd name="T15" fmla="*/ 104 h 685"/>
                <a:gd name="T16" fmla="*/ 147 w 222"/>
                <a:gd name="T17" fmla="*/ 85 h 685"/>
                <a:gd name="T18" fmla="*/ 142 w 222"/>
                <a:gd name="T19" fmla="*/ 84 h 685"/>
                <a:gd name="T20" fmla="*/ 131 w 222"/>
                <a:gd name="T21" fmla="*/ 68 h 685"/>
                <a:gd name="T22" fmla="*/ 139 w 222"/>
                <a:gd name="T23" fmla="*/ 38 h 685"/>
                <a:gd name="T24" fmla="*/ 112 w 222"/>
                <a:gd name="T25" fmla="*/ 2 h 685"/>
                <a:gd name="T26" fmla="*/ 79 w 222"/>
                <a:gd name="T27" fmla="*/ 2 h 685"/>
                <a:gd name="T28" fmla="*/ 53 w 222"/>
                <a:gd name="T29" fmla="*/ 11 h 685"/>
                <a:gd name="T30" fmla="*/ 53 w 222"/>
                <a:gd name="T31" fmla="*/ 21 h 685"/>
                <a:gd name="T32" fmla="*/ 53 w 222"/>
                <a:gd name="T33" fmla="*/ 26 h 685"/>
                <a:gd name="T34" fmla="*/ 50 w 222"/>
                <a:gd name="T35" fmla="*/ 35 h 685"/>
                <a:gd name="T36" fmla="*/ 55 w 222"/>
                <a:gd name="T37" fmla="*/ 68 h 685"/>
                <a:gd name="T38" fmla="*/ 52 w 222"/>
                <a:gd name="T39" fmla="*/ 75 h 685"/>
                <a:gd name="T40" fmla="*/ 45 w 222"/>
                <a:gd name="T41" fmla="*/ 81 h 685"/>
                <a:gd name="T42" fmla="*/ 53 w 222"/>
                <a:gd name="T43" fmla="*/ 91 h 685"/>
                <a:gd name="T44" fmla="*/ 60 w 222"/>
                <a:gd name="T45" fmla="*/ 100 h 685"/>
                <a:gd name="T46" fmla="*/ 52 w 222"/>
                <a:gd name="T47" fmla="*/ 110 h 685"/>
                <a:gd name="T48" fmla="*/ 42 w 222"/>
                <a:gd name="T49" fmla="*/ 115 h 685"/>
                <a:gd name="T50" fmla="*/ 34 w 222"/>
                <a:gd name="T51" fmla="*/ 116 h 685"/>
                <a:gd name="T52" fmla="*/ 22 w 222"/>
                <a:gd name="T53" fmla="*/ 131 h 685"/>
                <a:gd name="T54" fmla="*/ 8 w 222"/>
                <a:gd name="T55" fmla="*/ 237 h 685"/>
                <a:gd name="T56" fmla="*/ 7 w 222"/>
                <a:gd name="T57" fmla="*/ 282 h 685"/>
                <a:gd name="T58" fmla="*/ 0 w 222"/>
                <a:gd name="T59" fmla="*/ 309 h 685"/>
                <a:gd name="T60" fmla="*/ 7 w 222"/>
                <a:gd name="T61" fmla="*/ 325 h 685"/>
                <a:gd name="T62" fmla="*/ 9 w 222"/>
                <a:gd name="T63" fmla="*/ 385 h 685"/>
                <a:gd name="T64" fmla="*/ 7 w 222"/>
                <a:gd name="T65" fmla="*/ 437 h 685"/>
                <a:gd name="T66" fmla="*/ 14 w 222"/>
                <a:gd name="T67" fmla="*/ 467 h 685"/>
                <a:gd name="T68" fmla="*/ 19 w 222"/>
                <a:gd name="T69" fmla="*/ 472 h 685"/>
                <a:gd name="T70" fmla="*/ 26 w 222"/>
                <a:gd name="T71" fmla="*/ 526 h 685"/>
                <a:gd name="T72" fmla="*/ 31 w 222"/>
                <a:gd name="T73" fmla="*/ 600 h 685"/>
                <a:gd name="T74" fmla="*/ 21 w 222"/>
                <a:gd name="T75" fmla="*/ 644 h 685"/>
                <a:gd name="T76" fmla="*/ 12 w 222"/>
                <a:gd name="T77" fmla="*/ 667 h 685"/>
                <a:gd name="T78" fmla="*/ 17 w 222"/>
                <a:gd name="T79" fmla="*/ 682 h 685"/>
                <a:gd name="T80" fmla="*/ 37 w 222"/>
                <a:gd name="T81" fmla="*/ 682 h 685"/>
                <a:gd name="T82" fmla="*/ 52 w 222"/>
                <a:gd name="T83" fmla="*/ 655 h 685"/>
                <a:gd name="T84" fmla="*/ 53 w 222"/>
                <a:gd name="T85" fmla="*/ 612 h 685"/>
                <a:gd name="T86" fmla="*/ 55 w 222"/>
                <a:gd name="T87" fmla="*/ 596 h 685"/>
                <a:gd name="T88" fmla="*/ 65 w 222"/>
                <a:gd name="T89" fmla="*/ 551 h 685"/>
                <a:gd name="T90" fmla="*/ 70 w 222"/>
                <a:gd name="T91" fmla="*/ 515 h 685"/>
                <a:gd name="T92" fmla="*/ 70 w 222"/>
                <a:gd name="T93" fmla="*/ 494 h 685"/>
                <a:gd name="T94" fmla="*/ 93 w 222"/>
                <a:gd name="T95" fmla="*/ 511 h 685"/>
                <a:gd name="T96" fmla="*/ 98 w 222"/>
                <a:gd name="T97" fmla="*/ 654 h 685"/>
                <a:gd name="T98" fmla="*/ 101 w 222"/>
                <a:gd name="T99" fmla="*/ 669 h 685"/>
                <a:gd name="T100" fmla="*/ 112 w 222"/>
                <a:gd name="T101" fmla="*/ 682 h 685"/>
                <a:gd name="T102" fmla="*/ 127 w 222"/>
                <a:gd name="T103" fmla="*/ 676 h 685"/>
                <a:gd name="T104" fmla="*/ 136 w 222"/>
                <a:gd name="T105" fmla="*/ 635 h 685"/>
                <a:gd name="T106" fmla="*/ 130 w 222"/>
                <a:gd name="T107" fmla="*/ 593 h 685"/>
                <a:gd name="T108" fmla="*/ 140 w 222"/>
                <a:gd name="T109" fmla="*/ 548 h 685"/>
                <a:gd name="T110" fmla="*/ 139 w 222"/>
                <a:gd name="T111" fmla="*/ 529 h 685"/>
                <a:gd name="T112" fmla="*/ 137 w 222"/>
                <a:gd name="T113" fmla="*/ 514 h 6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5"/>
                <a:gd name="T173" fmla="*/ 222 w 222"/>
                <a:gd name="T174" fmla="*/ 685 h 6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5">
                  <a:moveTo>
                    <a:pt x="221" y="356"/>
                  </a:moveTo>
                  <a:lnTo>
                    <a:pt x="182" y="355"/>
                  </a:lnTo>
                  <a:lnTo>
                    <a:pt x="182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5"/>
                  </a:lnTo>
                  <a:lnTo>
                    <a:pt x="180" y="343"/>
                  </a:lnTo>
                  <a:lnTo>
                    <a:pt x="178" y="339"/>
                  </a:lnTo>
                  <a:lnTo>
                    <a:pt x="176" y="338"/>
                  </a:lnTo>
                  <a:lnTo>
                    <a:pt x="173" y="335"/>
                  </a:lnTo>
                  <a:lnTo>
                    <a:pt x="168" y="304"/>
                  </a:lnTo>
                  <a:lnTo>
                    <a:pt x="171" y="298"/>
                  </a:lnTo>
                  <a:lnTo>
                    <a:pt x="173" y="289"/>
                  </a:lnTo>
                  <a:lnTo>
                    <a:pt x="177" y="278"/>
                  </a:lnTo>
                  <a:lnTo>
                    <a:pt x="180" y="267"/>
                  </a:lnTo>
                  <a:lnTo>
                    <a:pt x="183" y="256"/>
                  </a:lnTo>
                  <a:lnTo>
                    <a:pt x="186" y="246"/>
                  </a:lnTo>
                  <a:lnTo>
                    <a:pt x="187" y="239"/>
                  </a:lnTo>
                  <a:lnTo>
                    <a:pt x="188" y="235"/>
                  </a:lnTo>
                  <a:lnTo>
                    <a:pt x="188" y="229"/>
                  </a:lnTo>
                  <a:lnTo>
                    <a:pt x="187" y="216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6"/>
                  </a:lnTo>
                  <a:lnTo>
                    <a:pt x="170" y="132"/>
                  </a:lnTo>
                  <a:lnTo>
                    <a:pt x="165" y="126"/>
                  </a:lnTo>
                  <a:lnTo>
                    <a:pt x="151" y="118"/>
                  </a:lnTo>
                  <a:lnTo>
                    <a:pt x="144" y="112"/>
                  </a:lnTo>
                  <a:lnTo>
                    <a:pt x="139" y="109"/>
                  </a:lnTo>
                  <a:lnTo>
                    <a:pt x="136" y="106"/>
                  </a:lnTo>
                  <a:lnTo>
                    <a:pt x="135" y="104"/>
                  </a:lnTo>
                  <a:lnTo>
                    <a:pt x="136" y="102"/>
                  </a:lnTo>
                  <a:lnTo>
                    <a:pt x="137" y="102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4" y="85"/>
                  </a:lnTo>
                  <a:lnTo>
                    <a:pt x="142" y="84"/>
                  </a:lnTo>
                  <a:lnTo>
                    <a:pt x="139" y="81"/>
                  </a:lnTo>
                  <a:lnTo>
                    <a:pt x="136" y="79"/>
                  </a:lnTo>
                  <a:lnTo>
                    <a:pt x="134" y="74"/>
                  </a:lnTo>
                  <a:lnTo>
                    <a:pt x="131" y="68"/>
                  </a:lnTo>
                  <a:lnTo>
                    <a:pt x="131" y="60"/>
                  </a:lnTo>
                  <a:lnTo>
                    <a:pt x="134" y="53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30"/>
                  </a:lnTo>
                  <a:lnTo>
                    <a:pt x="135" y="22"/>
                  </a:lnTo>
                  <a:lnTo>
                    <a:pt x="127" y="12"/>
                  </a:lnTo>
                  <a:lnTo>
                    <a:pt x="112" y="2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19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0" y="35"/>
                  </a:lnTo>
                  <a:lnTo>
                    <a:pt x="50" y="42"/>
                  </a:lnTo>
                  <a:lnTo>
                    <a:pt x="50" y="49"/>
                  </a:lnTo>
                  <a:lnTo>
                    <a:pt x="52" y="58"/>
                  </a:lnTo>
                  <a:lnTo>
                    <a:pt x="55" y="68"/>
                  </a:lnTo>
                  <a:lnTo>
                    <a:pt x="55" y="71"/>
                  </a:lnTo>
                  <a:lnTo>
                    <a:pt x="55" y="74"/>
                  </a:lnTo>
                  <a:lnTo>
                    <a:pt x="53" y="75"/>
                  </a:lnTo>
                  <a:lnTo>
                    <a:pt x="52" y="75"/>
                  </a:lnTo>
                  <a:lnTo>
                    <a:pt x="49" y="75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7" y="96"/>
                  </a:lnTo>
                  <a:lnTo>
                    <a:pt x="59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59" y="105"/>
                  </a:lnTo>
                  <a:lnTo>
                    <a:pt x="55" y="107"/>
                  </a:lnTo>
                  <a:lnTo>
                    <a:pt x="52" y="110"/>
                  </a:lnTo>
                  <a:lnTo>
                    <a:pt x="49" y="111"/>
                  </a:lnTo>
                  <a:lnTo>
                    <a:pt x="45" y="114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39" y="115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8"/>
                  </a:lnTo>
                  <a:lnTo>
                    <a:pt x="27" y="121"/>
                  </a:lnTo>
                  <a:lnTo>
                    <a:pt x="24" y="126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3"/>
                  </a:lnTo>
                  <a:lnTo>
                    <a:pt x="8" y="237"/>
                  </a:lnTo>
                  <a:lnTo>
                    <a:pt x="11" y="250"/>
                  </a:lnTo>
                  <a:lnTo>
                    <a:pt x="13" y="260"/>
                  </a:lnTo>
                  <a:lnTo>
                    <a:pt x="12" y="270"/>
                  </a:lnTo>
                  <a:lnTo>
                    <a:pt x="7" y="282"/>
                  </a:lnTo>
                  <a:lnTo>
                    <a:pt x="3" y="289"/>
                  </a:lnTo>
                  <a:lnTo>
                    <a:pt x="1" y="297"/>
                  </a:lnTo>
                  <a:lnTo>
                    <a:pt x="0" y="303"/>
                  </a:lnTo>
                  <a:lnTo>
                    <a:pt x="0" y="309"/>
                  </a:lnTo>
                  <a:lnTo>
                    <a:pt x="1" y="314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5"/>
                  </a:lnTo>
                  <a:lnTo>
                    <a:pt x="8" y="333"/>
                  </a:lnTo>
                  <a:lnTo>
                    <a:pt x="9" y="346"/>
                  </a:lnTo>
                  <a:lnTo>
                    <a:pt x="9" y="365"/>
                  </a:lnTo>
                  <a:lnTo>
                    <a:pt x="9" y="385"/>
                  </a:lnTo>
                  <a:lnTo>
                    <a:pt x="8" y="403"/>
                  </a:lnTo>
                  <a:lnTo>
                    <a:pt x="7" y="421"/>
                  </a:lnTo>
                  <a:lnTo>
                    <a:pt x="7" y="432"/>
                  </a:lnTo>
                  <a:lnTo>
                    <a:pt x="7" y="437"/>
                  </a:lnTo>
                  <a:lnTo>
                    <a:pt x="8" y="448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7"/>
                  </a:lnTo>
                  <a:lnTo>
                    <a:pt x="16" y="469"/>
                  </a:lnTo>
                  <a:lnTo>
                    <a:pt x="18" y="470"/>
                  </a:lnTo>
                  <a:lnTo>
                    <a:pt x="19" y="472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8"/>
                  </a:lnTo>
                  <a:lnTo>
                    <a:pt x="29" y="570"/>
                  </a:lnTo>
                  <a:lnTo>
                    <a:pt x="31" y="587"/>
                  </a:lnTo>
                  <a:lnTo>
                    <a:pt x="31" y="600"/>
                  </a:lnTo>
                  <a:lnTo>
                    <a:pt x="29" y="610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1" y="644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2" y="666"/>
                  </a:lnTo>
                  <a:lnTo>
                    <a:pt x="12" y="667"/>
                  </a:lnTo>
                  <a:lnTo>
                    <a:pt x="9" y="680"/>
                  </a:lnTo>
                  <a:lnTo>
                    <a:pt x="11" y="681"/>
                  </a:lnTo>
                  <a:lnTo>
                    <a:pt x="13" y="681"/>
                  </a:lnTo>
                  <a:lnTo>
                    <a:pt x="17" y="682"/>
                  </a:lnTo>
                  <a:lnTo>
                    <a:pt x="21" y="684"/>
                  </a:lnTo>
                  <a:lnTo>
                    <a:pt x="26" y="684"/>
                  </a:lnTo>
                  <a:lnTo>
                    <a:pt x="32" y="684"/>
                  </a:lnTo>
                  <a:lnTo>
                    <a:pt x="37" y="682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6"/>
                  </a:lnTo>
                  <a:lnTo>
                    <a:pt x="52" y="655"/>
                  </a:lnTo>
                  <a:lnTo>
                    <a:pt x="53" y="643"/>
                  </a:lnTo>
                  <a:lnTo>
                    <a:pt x="53" y="630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8"/>
                  </a:lnTo>
                  <a:lnTo>
                    <a:pt x="54" y="603"/>
                  </a:lnTo>
                  <a:lnTo>
                    <a:pt x="55" y="596"/>
                  </a:lnTo>
                  <a:lnTo>
                    <a:pt x="58" y="586"/>
                  </a:lnTo>
                  <a:lnTo>
                    <a:pt x="60" y="574"/>
                  </a:lnTo>
                  <a:lnTo>
                    <a:pt x="63" y="563"/>
                  </a:lnTo>
                  <a:lnTo>
                    <a:pt x="65" y="551"/>
                  </a:lnTo>
                  <a:lnTo>
                    <a:pt x="67" y="540"/>
                  </a:lnTo>
                  <a:lnTo>
                    <a:pt x="68" y="531"/>
                  </a:lnTo>
                  <a:lnTo>
                    <a:pt x="69" y="522"/>
                  </a:lnTo>
                  <a:lnTo>
                    <a:pt x="70" y="515"/>
                  </a:lnTo>
                  <a:lnTo>
                    <a:pt x="70" y="508"/>
                  </a:lnTo>
                  <a:lnTo>
                    <a:pt x="70" y="501"/>
                  </a:lnTo>
                  <a:lnTo>
                    <a:pt x="70" y="498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1"/>
                  </a:lnTo>
                  <a:lnTo>
                    <a:pt x="93" y="511"/>
                  </a:lnTo>
                  <a:lnTo>
                    <a:pt x="106" y="605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60"/>
                  </a:lnTo>
                  <a:lnTo>
                    <a:pt x="100" y="664"/>
                  </a:lnTo>
                  <a:lnTo>
                    <a:pt x="101" y="669"/>
                  </a:lnTo>
                  <a:lnTo>
                    <a:pt x="104" y="674"/>
                  </a:lnTo>
                  <a:lnTo>
                    <a:pt x="106" y="677"/>
                  </a:lnTo>
                  <a:lnTo>
                    <a:pt x="109" y="680"/>
                  </a:lnTo>
                  <a:lnTo>
                    <a:pt x="112" y="682"/>
                  </a:lnTo>
                  <a:lnTo>
                    <a:pt x="116" y="682"/>
                  </a:lnTo>
                  <a:lnTo>
                    <a:pt x="120" y="681"/>
                  </a:lnTo>
                  <a:lnTo>
                    <a:pt x="124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2"/>
                  </a:lnTo>
                  <a:lnTo>
                    <a:pt x="132" y="671"/>
                  </a:lnTo>
                  <a:lnTo>
                    <a:pt x="136" y="635"/>
                  </a:lnTo>
                  <a:lnTo>
                    <a:pt x="125" y="612"/>
                  </a:lnTo>
                  <a:lnTo>
                    <a:pt x="126" y="609"/>
                  </a:lnTo>
                  <a:lnTo>
                    <a:pt x="127" y="603"/>
                  </a:lnTo>
                  <a:lnTo>
                    <a:pt x="130" y="593"/>
                  </a:lnTo>
                  <a:lnTo>
                    <a:pt x="134" y="583"/>
                  </a:lnTo>
                  <a:lnTo>
                    <a:pt x="136" y="571"/>
                  </a:lnTo>
                  <a:lnTo>
                    <a:pt x="139" y="560"/>
                  </a:lnTo>
                  <a:lnTo>
                    <a:pt x="140" y="548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39" y="532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7" y="521"/>
                  </a:lnTo>
                  <a:lnTo>
                    <a:pt x="137" y="517"/>
                  </a:lnTo>
                  <a:lnTo>
                    <a:pt x="137" y="514"/>
                  </a:lnTo>
                  <a:lnTo>
                    <a:pt x="136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4582" y="1571"/>
              <a:ext cx="42" cy="34"/>
            </a:xfrm>
            <a:custGeom>
              <a:avLst/>
              <a:gdLst>
                <a:gd name="T0" fmla="*/ 3 w 42"/>
                <a:gd name="T1" fmla="*/ 19 h 34"/>
                <a:gd name="T2" fmla="*/ 3 w 42"/>
                <a:gd name="T3" fmla="*/ 19 h 34"/>
                <a:gd name="T4" fmla="*/ 3 w 42"/>
                <a:gd name="T5" fmla="*/ 19 h 34"/>
                <a:gd name="T6" fmla="*/ 9 w 42"/>
                <a:gd name="T7" fmla="*/ 0 h 34"/>
                <a:gd name="T8" fmla="*/ 9 w 42"/>
                <a:gd name="T9" fmla="*/ 1 h 34"/>
                <a:gd name="T10" fmla="*/ 11 w 42"/>
                <a:gd name="T11" fmla="*/ 2 h 34"/>
                <a:gd name="T12" fmla="*/ 11 w 42"/>
                <a:gd name="T13" fmla="*/ 3 h 34"/>
                <a:gd name="T14" fmla="*/ 12 w 42"/>
                <a:gd name="T15" fmla="*/ 3 h 34"/>
                <a:gd name="T16" fmla="*/ 12 w 42"/>
                <a:gd name="T17" fmla="*/ 4 h 34"/>
                <a:gd name="T18" fmla="*/ 12 w 42"/>
                <a:gd name="T19" fmla="*/ 4 h 34"/>
                <a:gd name="T20" fmla="*/ 13 w 42"/>
                <a:gd name="T21" fmla="*/ 4 h 34"/>
                <a:gd name="T22" fmla="*/ 13 w 42"/>
                <a:gd name="T23" fmla="*/ 6 h 34"/>
                <a:gd name="T24" fmla="*/ 14 w 42"/>
                <a:gd name="T25" fmla="*/ 6 h 34"/>
                <a:gd name="T26" fmla="*/ 18 w 42"/>
                <a:gd name="T27" fmla="*/ 7 h 34"/>
                <a:gd name="T28" fmla="*/ 23 w 42"/>
                <a:gd name="T29" fmla="*/ 9 h 34"/>
                <a:gd name="T30" fmla="*/ 28 w 42"/>
                <a:gd name="T31" fmla="*/ 12 h 34"/>
                <a:gd name="T32" fmla="*/ 34 w 42"/>
                <a:gd name="T33" fmla="*/ 15 h 34"/>
                <a:gd name="T34" fmla="*/ 38 w 42"/>
                <a:gd name="T35" fmla="*/ 19 h 34"/>
                <a:gd name="T36" fmla="*/ 41 w 42"/>
                <a:gd name="T37" fmla="*/ 24 h 34"/>
                <a:gd name="T38" fmla="*/ 41 w 42"/>
                <a:gd name="T39" fmla="*/ 30 h 34"/>
                <a:gd name="T40" fmla="*/ 41 w 42"/>
                <a:gd name="T41" fmla="*/ 30 h 34"/>
                <a:gd name="T42" fmla="*/ 41 w 42"/>
                <a:gd name="T43" fmla="*/ 31 h 34"/>
                <a:gd name="T44" fmla="*/ 41 w 42"/>
                <a:gd name="T45" fmla="*/ 31 h 34"/>
                <a:gd name="T46" fmla="*/ 39 w 42"/>
                <a:gd name="T47" fmla="*/ 31 h 34"/>
                <a:gd name="T48" fmla="*/ 39 w 42"/>
                <a:gd name="T49" fmla="*/ 31 h 34"/>
                <a:gd name="T50" fmla="*/ 39 w 42"/>
                <a:gd name="T51" fmla="*/ 33 h 34"/>
                <a:gd name="T52" fmla="*/ 39 w 42"/>
                <a:gd name="T53" fmla="*/ 33 h 34"/>
                <a:gd name="T54" fmla="*/ 39 w 42"/>
                <a:gd name="T55" fmla="*/ 33 h 34"/>
                <a:gd name="T56" fmla="*/ 33 w 42"/>
                <a:gd name="T57" fmla="*/ 30 h 34"/>
                <a:gd name="T58" fmla="*/ 26 w 42"/>
                <a:gd name="T59" fmla="*/ 28 h 34"/>
                <a:gd name="T60" fmla="*/ 21 w 42"/>
                <a:gd name="T61" fmla="*/ 25 h 34"/>
                <a:gd name="T62" fmla="*/ 14 w 42"/>
                <a:gd name="T63" fmla="*/ 23 h 34"/>
                <a:gd name="T64" fmla="*/ 11 w 42"/>
                <a:gd name="T65" fmla="*/ 22 h 34"/>
                <a:gd name="T66" fmla="*/ 7 w 42"/>
                <a:gd name="T67" fmla="*/ 20 h 34"/>
                <a:gd name="T68" fmla="*/ 4 w 42"/>
                <a:gd name="T69" fmla="*/ 20 h 34"/>
                <a:gd name="T70" fmla="*/ 3 w 42"/>
                <a:gd name="T71" fmla="*/ 19 h 34"/>
                <a:gd name="T72" fmla="*/ 0 w 42"/>
                <a:gd name="T73" fmla="*/ 22 h 34"/>
                <a:gd name="T74" fmla="*/ 1 w 42"/>
                <a:gd name="T75" fmla="*/ 22 h 34"/>
                <a:gd name="T76" fmla="*/ 1 w 42"/>
                <a:gd name="T77" fmla="*/ 22 h 34"/>
                <a:gd name="T78" fmla="*/ 1 w 42"/>
                <a:gd name="T79" fmla="*/ 22 h 34"/>
                <a:gd name="T80" fmla="*/ 0 w 42"/>
                <a:gd name="T81" fmla="*/ 22 h 34"/>
                <a:gd name="T82" fmla="*/ 0 w 42"/>
                <a:gd name="T83" fmla="*/ 22 h 34"/>
                <a:gd name="T84" fmla="*/ 0 w 42"/>
                <a:gd name="T85" fmla="*/ 22 h 34"/>
                <a:gd name="T86" fmla="*/ 0 w 42"/>
                <a:gd name="T87" fmla="*/ 22 h 34"/>
                <a:gd name="T88" fmla="*/ 0 w 42"/>
                <a:gd name="T89" fmla="*/ 22 h 34"/>
                <a:gd name="T90" fmla="*/ 0 w 42"/>
                <a:gd name="T91" fmla="*/ 22 h 34"/>
                <a:gd name="T92" fmla="*/ 3 w 42"/>
                <a:gd name="T93" fmla="*/ 19 h 34"/>
                <a:gd name="T94" fmla="*/ 2 w 42"/>
                <a:gd name="T95" fmla="*/ 20 h 34"/>
                <a:gd name="T96" fmla="*/ 3 w 42"/>
                <a:gd name="T97" fmla="*/ 20 h 34"/>
                <a:gd name="T98" fmla="*/ 3 w 42"/>
                <a:gd name="T99" fmla="*/ 20 h 34"/>
                <a:gd name="T100" fmla="*/ 3 w 42"/>
                <a:gd name="T101" fmla="*/ 20 h 34"/>
                <a:gd name="T102" fmla="*/ 3 w 42"/>
                <a:gd name="T103" fmla="*/ 20 h 34"/>
                <a:gd name="T104" fmla="*/ 3 w 42"/>
                <a:gd name="T105" fmla="*/ 20 h 34"/>
                <a:gd name="T106" fmla="*/ 2 w 42"/>
                <a:gd name="T107" fmla="*/ 20 h 34"/>
                <a:gd name="T108" fmla="*/ 2 w 42"/>
                <a:gd name="T109" fmla="*/ 20 h 34"/>
                <a:gd name="T110" fmla="*/ 2 w 42"/>
                <a:gd name="T111" fmla="*/ 20 h 34"/>
                <a:gd name="T112" fmla="*/ 2 w 42"/>
                <a:gd name="T113" fmla="*/ 20 h 34"/>
                <a:gd name="T114" fmla="*/ 3 w 42"/>
                <a:gd name="T115" fmla="*/ 19 h 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"/>
                <a:gd name="T175" fmla="*/ 0 h 34"/>
                <a:gd name="T176" fmla="*/ 42 w 42"/>
                <a:gd name="T177" fmla="*/ 34 h 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" h="34">
                  <a:moveTo>
                    <a:pt x="3" y="19"/>
                  </a:moveTo>
                  <a:lnTo>
                    <a:pt x="3" y="19"/>
                  </a:lnTo>
                  <a:lnTo>
                    <a:pt x="9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3" y="9"/>
                  </a:lnTo>
                  <a:lnTo>
                    <a:pt x="28" y="12"/>
                  </a:lnTo>
                  <a:lnTo>
                    <a:pt x="34" y="15"/>
                  </a:lnTo>
                  <a:lnTo>
                    <a:pt x="38" y="19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1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33" y="30"/>
                  </a:lnTo>
                  <a:lnTo>
                    <a:pt x="26" y="28"/>
                  </a:lnTo>
                  <a:lnTo>
                    <a:pt x="21" y="25"/>
                  </a:lnTo>
                  <a:lnTo>
                    <a:pt x="14" y="23"/>
                  </a:lnTo>
                  <a:lnTo>
                    <a:pt x="11" y="22"/>
                  </a:lnTo>
                  <a:lnTo>
                    <a:pt x="7" y="20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3" y="19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4994" y="1657"/>
              <a:ext cx="20" cy="21"/>
            </a:xfrm>
            <a:custGeom>
              <a:avLst/>
              <a:gdLst>
                <a:gd name="T0" fmla="*/ 3 w 20"/>
                <a:gd name="T1" fmla="*/ 0 h 21"/>
                <a:gd name="T2" fmla="*/ 6 w 20"/>
                <a:gd name="T3" fmla="*/ 2 h 21"/>
                <a:gd name="T4" fmla="*/ 7 w 20"/>
                <a:gd name="T5" fmla="*/ 4 h 21"/>
                <a:gd name="T6" fmla="*/ 8 w 20"/>
                <a:gd name="T7" fmla="*/ 8 h 21"/>
                <a:gd name="T8" fmla="*/ 11 w 20"/>
                <a:gd name="T9" fmla="*/ 10 h 21"/>
                <a:gd name="T10" fmla="*/ 13 w 20"/>
                <a:gd name="T11" fmla="*/ 12 h 21"/>
                <a:gd name="T12" fmla="*/ 15 w 20"/>
                <a:gd name="T13" fmla="*/ 16 h 21"/>
                <a:gd name="T14" fmla="*/ 16 w 20"/>
                <a:gd name="T15" fmla="*/ 18 h 21"/>
                <a:gd name="T16" fmla="*/ 19 w 20"/>
                <a:gd name="T17" fmla="*/ 20 h 21"/>
                <a:gd name="T18" fmla="*/ 1 w 20"/>
                <a:gd name="T19" fmla="*/ 18 h 21"/>
                <a:gd name="T20" fmla="*/ 0 w 20"/>
                <a:gd name="T21" fmla="*/ 4 h 21"/>
                <a:gd name="T22" fmla="*/ 3 w 20"/>
                <a:gd name="T23" fmla="*/ 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1"/>
                <a:gd name="T38" fmla="*/ 20 w 20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1">
                  <a:moveTo>
                    <a:pt x="3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5" y="16"/>
                  </a:lnTo>
                  <a:lnTo>
                    <a:pt x="16" y="18"/>
                  </a:lnTo>
                  <a:lnTo>
                    <a:pt x="19" y="20"/>
                  </a:lnTo>
                  <a:lnTo>
                    <a:pt x="1" y="1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4297" y="1236"/>
              <a:ext cx="223" cy="731"/>
            </a:xfrm>
            <a:custGeom>
              <a:avLst/>
              <a:gdLst>
                <a:gd name="T0" fmla="*/ 40 w 223"/>
                <a:gd name="T1" fmla="*/ 411 h 731"/>
                <a:gd name="T2" fmla="*/ 19 w 223"/>
                <a:gd name="T3" fmla="*/ 302 h 731"/>
                <a:gd name="T4" fmla="*/ 0 w 223"/>
                <a:gd name="T5" fmla="*/ 247 h 731"/>
                <a:gd name="T6" fmla="*/ 4 w 223"/>
                <a:gd name="T7" fmla="*/ 226 h 731"/>
                <a:gd name="T8" fmla="*/ 13 w 223"/>
                <a:gd name="T9" fmla="*/ 194 h 731"/>
                <a:gd name="T10" fmla="*/ 24 w 223"/>
                <a:gd name="T11" fmla="*/ 164 h 731"/>
                <a:gd name="T12" fmla="*/ 38 w 223"/>
                <a:gd name="T13" fmla="*/ 146 h 731"/>
                <a:gd name="T14" fmla="*/ 58 w 223"/>
                <a:gd name="T15" fmla="*/ 130 h 731"/>
                <a:gd name="T16" fmla="*/ 79 w 223"/>
                <a:gd name="T17" fmla="*/ 115 h 731"/>
                <a:gd name="T18" fmla="*/ 94 w 223"/>
                <a:gd name="T19" fmla="*/ 106 h 731"/>
                <a:gd name="T20" fmla="*/ 94 w 223"/>
                <a:gd name="T21" fmla="*/ 86 h 731"/>
                <a:gd name="T22" fmla="*/ 83 w 223"/>
                <a:gd name="T23" fmla="*/ 64 h 731"/>
                <a:gd name="T24" fmla="*/ 81 w 223"/>
                <a:gd name="T25" fmla="*/ 55 h 731"/>
                <a:gd name="T26" fmla="*/ 81 w 223"/>
                <a:gd name="T27" fmla="*/ 43 h 731"/>
                <a:gd name="T28" fmla="*/ 84 w 223"/>
                <a:gd name="T29" fmla="*/ 28 h 731"/>
                <a:gd name="T30" fmla="*/ 91 w 223"/>
                <a:gd name="T31" fmla="*/ 17 h 731"/>
                <a:gd name="T32" fmla="*/ 95 w 223"/>
                <a:gd name="T33" fmla="*/ 8 h 731"/>
                <a:gd name="T34" fmla="*/ 100 w 223"/>
                <a:gd name="T35" fmla="*/ 3 h 731"/>
                <a:gd name="T36" fmla="*/ 112 w 223"/>
                <a:gd name="T37" fmla="*/ 1 h 731"/>
                <a:gd name="T38" fmla="*/ 133 w 223"/>
                <a:gd name="T39" fmla="*/ 1 h 731"/>
                <a:gd name="T40" fmla="*/ 145 w 223"/>
                <a:gd name="T41" fmla="*/ 2 h 731"/>
                <a:gd name="T42" fmla="*/ 148 w 223"/>
                <a:gd name="T43" fmla="*/ 6 h 731"/>
                <a:gd name="T44" fmla="*/ 153 w 223"/>
                <a:gd name="T45" fmla="*/ 12 h 731"/>
                <a:gd name="T46" fmla="*/ 162 w 223"/>
                <a:gd name="T47" fmla="*/ 21 h 731"/>
                <a:gd name="T48" fmla="*/ 164 w 223"/>
                <a:gd name="T49" fmla="*/ 34 h 731"/>
                <a:gd name="T50" fmla="*/ 163 w 223"/>
                <a:gd name="T51" fmla="*/ 49 h 731"/>
                <a:gd name="T52" fmla="*/ 161 w 223"/>
                <a:gd name="T53" fmla="*/ 59 h 731"/>
                <a:gd name="T54" fmla="*/ 146 w 223"/>
                <a:gd name="T55" fmla="*/ 92 h 731"/>
                <a:gd name="T56" fmla="*/ 147 w 223"/>
                <a:gd name="T57" fmla="*/ 106 h 731"/>
                <a:gd name="T58" fmla="*/ 163 w 223"/>
                <a:gd name="T59" fmla="*/ 117 h 731"/>
                <a:gd name="T60" fmla="*/ 186 w 223"/>
                <a:gd name="T61" fmla="*/ 132 h 731"/>
                <a:gd name="T62" fmla="*/ 203 w 223"/>
                <a:gd name="T63" fmla="*/ 146 h 731"/>
                <a:gd name="T64" fmla="*/ 205 w 223"/>
                <a:gd name="T65" fmla="*/ 157 h 731"/>
                <a:gd name="T66" fmla="*/ 209 w 223"/>
                <a:gd name="T67" fmla="*/ 189 h 731"/>
                <a:gd name="T68" fmla="*/ 214 w 223"/>
                <a:gd name="T69" fmla="*/ 233 h 731"/>
                <a:gd name="T70" fmla="*/ 219 w 223"/>
                <a:gd name="T71" fmla="*/ 268 h 731"/>
                <a:gd name="T72" fmla="*/ 219 w 223"/>
                <a:gd name="T73" fmla="*/ 286 h 731"/>
                <a:gd name="T74" fmla="*/ 220 w 223"/>
                <a:gd name="T75" fmla="*/ 316 h 731"/>
                <a:gd name="T76" fmla="*/ 222 w 223"/>
                <a:gd name="T77" fmla="*/ 354 h 731"/>
                <a:gd name="T78" fmla="*/ 220 w 223"/>
                <a:gd name="T79" fmla="*/ 390 h 731"/>
                <a:gd name="T80" fmla="*/ 217 w 223"/>
                <a:gd name="T81" fmla="*/ 407 h 731"/>
                <a:gd name="T82" fmla="*/ 209 w 223"/>
                <a:gd name="T83" fmla="*/ 411 h 731"/>
                <a:gd name="T84" fmla="*/ 202 w 223"/>
                <a:gd name="T85" fmla="*/ 412 h 731"/>
                <a:gd name="T86" fmla="*/ 195 w 223"/>
                <a:gd name="T87" fmla="*/ 412 h 731"/>
                <a:gd name="T88" fmla="*/ 198 w 223"/>
                <a:gd name="T89" fmla="*/ 401 h 731"/>
                <a:gd name="T90" fmla="*/ 188 w 223"/>
                <a:gd name="T91" fmla="*/ 404 h 731"/>
                <a:gd name="T92" fmla="*/ 190 w 223"/>
                <a:gd name="T93" fmla="*/ 532 h 731"/>
                <a:gd name="T94" fmla="*/ 195 w 223"/>
                <a:gd name="T95" fmla="*/ 672 h 731"/>
                <a:gd name="T96" fmla="*/ 164 w 223"/>
                <a:gd name="T97" fmla="*/ 690 h 731"/>
                <a:gd name="T98" fmla="*/ 119 w 223"/>
                <a:gd name="T99" fmla="*/ 692 h 731"/>
                <a:gd name="T100" fmla="*/ 112 w 223"/>
                <a:gd name="T101" fmla="*/ 702 h 731"/>
                <a:gd name="T102" fmla="*/ 104 w 223"/>
                <a:gd name="T103" fmla="*/ 716 h 731"/>
                <a:gd name="T104" fmla="*/ 93 w 223"/>
                <a:gd name="T105" fmla="*/ 726 h 731"/>
                <a:gd name="T106" fmla="*/ 84 w 223"/>
                <a:gd name="T107" fmla="*/ 730 h 731"/>
                <a:gd name="T108" fmla="*/ 75 w 223"/>
                <a:gd name="T109" fmla="*/ 728 h 731"/>
                <a:gd name="T110" fmla="*/ 66 w 223"/>
                <a:gd name="T111" fmla="*/ 727 h 731"/>
                <a:gd name="T112" fmla="*/ 60 w 223"/>
                <a:gd name="T113" fmla="*/ 725 h 731"/>
                <a:gd name="T114" fmla="*/ 68 w 223"/>
                <a:gd name="T115" fmla="*/ 699 h 731"/>
                <a:gd name="T116" fmla="*/ 54 w 223"/>
                <a:gd name="T117" fmla="*/ 542 h 731"/>
                <a:gd name="T118" fmla="*/ 44 w 223"/>
                <a:gd name="T119" fmla="*/ 378 h 7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3"/>
                <a:gd name="T181" fmla="*/ 0 h 731"/>
                <a:gd name="T182" fmla="*/ 223 w 223"/>
                <a:gd name="T183" fmla="*/ 731 h 73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3" h="731">
                  <a:moveTo>
                    <a:pt x="44" y="378"/>
                  </a:moveTo>
                  <a:lnTo>
                    <a:pt x="40" y="411"/>
                  </a:lnTo>
                  <a:lnTo>
                    <a:pt x="12" y="371"/>
                  </a:lnTo>
                  <a:lnTo>
                    <a:pt x="19" y="302"/>
                  </a:lnTo>
                  <a:lnTo>
                    <a:pt x="0" y="251"/>
                  </a:lnTo>
                  <a:lnTo>
                    <a:pt x="0" y="247"/>
                  </a:lnTo>
                  <a:lnTo>
                    <a:pt x="2" y="239"/>
                  </a:lnTo>
                  <a:lnTo>
                    <a:pt x="4" y="226"/>
                  </a:lnTo>
                  <a:lnTo>
                    <a:pt x="8" y="210"/>
                  </a:lnTo>
                  <a:lnTo>
                    <a:pt x="13" y="194"/>
                  </a:lnTo>
                  <a:lnTo>
                    <a:pt x="18" y="178"/>
                  </a:lnTo>
                  <a:lnTo>
                    <a:pt x="24" y="164"/>
                  </a:lnTo>
                  <a:lnTo>
                    <a:pt x="31" y="154"/>
                  </a:lnTo>
                  <a:lnTo>
                    <a:pt x="38" y="146"/>
                  </a:lnTo>
                  <a:lnTo>
                    <a:pt x="48" y="137"/>
                  </a:lnTo>
                  <a:lnTo>
                    <a:pt x="58" y="130"/>
                  </a:lnTo>
                  <a:lnTo>
                    <a:pt x="69" y="121"/>
                  </a:lnTo>
                  <a:lnTo>
                    <a:pt x="79" y="115"/>
                  </a:lnTo>
                  <a:lnTo>
                    <a:pt x="88" y="110"/>
                  </a:lnTo>
                  <a:lnTo>
                    <a:pt x="94" y="106"/>
                  </a:lnTo>
                  <a:lnTo>
                    <a:pt x="96" y="105"/>
                  </a:lnTo>
                  <a:lnTo>
                    <a:pt x="94" y="86"/>
                  </a:lnTo>
                  <a:lnTo>
                    <a:pt x="84" y="65"/>
                  </a:lnTo>
                  <a:lnTo>
                    <a:pt x="83" y="64"/>
                  </a:lnTo>
                  <a:lnTo>
                    <a:pt x="83" y="60"/>
                  </a:lnTo>
                  <a:lnTo>
                    <a:pt x="81" y="55"/>
                  </a:lnTo>
                  <a:lnTo>
                    <a:pt x="81" y="49"/>
                  </a:lnTo>
                  <a:lnTo>
                    <a:pt x="81" y="43"/>
                  </a:lnTo>
                  <a:lnTo>
                    <a:pt x="81" y="35"/>
                  </a:lnTo>
                  <a:lnTo>
                    <a:pt x="84" y="28"/>
                  </a:lnTo>
                  <a:lnTo>
                    <a:pt x="88" y="22"/>
                  </a:lnTo>
                  <a:lnTo>
                    <a:pt x="91" y="17"/>
                  </a:lnTo>
                  <a:lnTo>
                    <a:pt x="94" y="12"/>
                  </a:lnTo>
                  <a:lnTo>
                    <a:pt x="95" y="8"/>
                  </a:lnTo>
                  <a:lnTo>
                    <a:pt x="97" y="6"/>
                  </a:lnTo>
                  <a:lnTo>
                    <a:pt x="100" y="3"/>
                  </a:lnTo>
                  <a:lnTo>
                    <a:pt x="105" y="1"/>
                  </a:lnTo>
                  <a:lnTo>
                    <a:pt x="112" y="1"/>
                  </a:lnTo>
                  <a:lnTo>
                    <a:pt x="122" y="0"/>
                  </a:lnTo>
                  <a:lnTo>
                    <a:pt x="133" y="1"/>
                  </a:lnTo>
                  <a:lnTo>
                    <a:pt x="141" y="1"/>
                  </a:lnTo>
                  <a:lnTo>
                    <a:pt x="145" y="2"/>
                  </a:lnTo>
                  <a:lnTo>
                    <a:pt x="147" y="3"/>
                  </a:lnTo>
                  <a:lnTo>
                    <a:pt x="148" y="6"/>
                  </a:lnTo>
                  <a:lnTo>
                    <a:pt x="151" y="8"/>
                  </a:lnTo>
                  <a:lnTo>
                    <a:pt x="153" y="12"/>
                  </a:lnTo>
                  <a:lnTo>
                    <a:pt x="158" y="16"/>
                  </a:lnTo>
                  <a:lnTo>
                    <a:pt x="162" y="21"/>
                  </a:lnTo>
                  <a:lnTo>
                    <a:pt x="164" y="27"/>
                  </a:lnTo>
                  <a:lnTo>
                    <a:pt x="164" y="34"/>
                  </a:lnTo>
                  <a:lnTo>
                    <a:pt x="164" y="42"/>
                  </a:lnTo>
                  <a:lnTo>
                    <a:pt x="163" y="49"/>
                  </a:lnTo>
                  <a:lnTo>
                    <a:pt x="162" y="55"/>
                  </a:lnTo>
                  <a:lnTo>
                    <a:pt x="161" y="59"/>
                  </a:lnTo>
                  <a:lnTo>
                    <a:pt x="161" y="60"/>
                  </a:lnTo>
                  <a:lnTo>
                    <a:pt x="146" y="92"/>
                  </a:lnTo>
                  <a:lnTo>
                    <a:pt x="145" y="105"/>
                  </a:lnTo>
                  <a:lnTo>
                    <a:pt x="147" y="106"/>
                  </a:lnTo>
                  <a:lnTo>
                    <a:pt x="153" y="111"/>
                  </a:lnTo>
                  <a:lnTo>
                    <a:pt x="163" y="117"/>
                  </a:lnTo>
                  <a:lnTo>
                    <a:pt x="174" y="125"/>
                  </a:lnTo>
                  <a:lnTo>
                    <a:pt x="186" y="132"/>
                  </a:lnTo>
                  <a:lnTo>
                    <a:pt x="195" y="140"/>
                  </a:lnTo>
                  <a:lnTo>
                    <a:pt x="203" y="146"/>
                  </a:lnTo>
                  <a:lnTo>
                    <a:pt x="205" y="149"/>
                  </a:lnTo>
                  <a:lnTo>
                    <a:pt x="205" y="157"/>
                  </a:lnTo>
                  <a:lnTo>
                    <a:pt x="207" y="171"/>
                  </a:lnTo>
                  <a:lnTo>
                    <a:pt x="209" y="189"/>
                  </a:lnTo>
                  <a:lnTo>
                    <a:pt x="212" y="211"/>
                  </a:lnTo>
                  <a:lnTo>
                    <a:pt x="214" y="233"/>
                  </a:lnTo>
                  <a:lnTo>
                    <a:pt x="217" y="252"/>
                  </a:lnTo>
                  <a:lnTo>
                    <a:pt x="219" y="268"/>
                  </a:lnTo>
                  <a:lnTo>
                    <a:pt x="219" y="278"/>
                  </a:lnTo>
                  <a:lnTo>
                    <a:pt x="219" y="286"/>
                  </a:lnTo>
                  <a:lnTo>
                    <a:pt x="220" y="298"/>
                  </a:lnTo>
                  <a:lnTo>
                    <a:pt x="220" y="316"/>
                  </a:lnTo>
                  <a:lnTo>
                    <a:pt x="222" y="334"/>
                  </a:lnTo>
                  <a:lnTo>
                    <a:pt x="222" y="354"/>
                  </a:lnTo>
                  <a:lnTo>
                    <a:pt x="222" y="374"/>
                  </a:lnTo>
                  <a:lnTo>
                    <a:pt x="220" y="390"/>
                  </a:lnTo>
                  <a:lnTo>
                    <a:pt x="218" y="402"/>
                  </a:lnTo>
                  <a:lnTo>
                    <a:pt x="217" y="407"/>
                  </a:lnTo>
                  <a:lnTo>
                    <a:pt x="213" y="410"/>
                  </a:lnTo>
                  <a:lnTo>
                    <a:pt x="209" y="411"/>
                  </a:lnTo>
                  <a:lnTo>
                    <a:pt x="205" y="412"/>
                  </a:lnTo>
                  <a:lnTo>
                    <a:pt x="202" y="412"/>
                  </a:lnTo>
                  <a:lnTo>
                    <a:pt x="198" y="412"/>
                  </a:lnTo>
                  <a:lnTo>
                    <a:pt x="195" y="412"/>
                  </a:lnTo>
                  <a:lnTo>
                    <a:pt x="198" y="401"/>
                  </a:lnTo>
                  <a:lnTo>
                    <a:pt x="207" y="394"/>
                  </a:lnTo>
                  <a:lnTo>
                    <a:pt x="188" y="404"/>
                  </a:lnTo>
                  <a:lnTo>
                    <a:pt x="193" y="501"/>
                  </a:lnTo>
                  <a:lnTo>
                    <a:pt x="190" y="532"/>
                  </a:lnTo>
                  <a:lnTo>
                    <a:pt x="163" y="645"/>
                  </a:lnTo>
                  <a:lnTo>
                    <a:pt x="195" y="672"/>
                  </a:lnTo>
                  <a:lnTo>
                    <a:pt x="200" y="691"/>
                  </a:lnTo>
                  <a:lnTo>
                    <a:pt x="164" y="690"/>
                  </a:lnTo>
                  <a:lnTo>
                    <a:pt x="120" y="691"/>
                  </a:lnTo>
                  <a:lnTo>
                    <a:pt x="119" y="692"/>
                  </a:lnTo>
                  <a:lnTo>
                    <a:pt x="116" y="696"/>
                  </a:lnTo>
                  <a:lnTo>
                    <a:pt x="112" y="702"/>
                  </a:lnTo>
                  <a:lnTo>
                    <a:pt x="109" y="708"/>
                  </a:lnTo>
                  <a:lnTo>
                    <a:pt x="104" y="716"/>
                  </a:lnTo>
                  <a:lnTo>
                    <a:pt x="97" y="722"/>
                  </a:lnTo>
                  <a:lnTo>
                    <a:pt x="93" y="726"/>
                  </a:lnTo>
                  <a:lnTo>
                    <a:pt x="89" y="728"/>
                  </a:lnTo>
                  <a:lnTo>
                    <a:pt x="84" y="730"/>
                  </a:lnTo>
                  <a:lnTo>
                    <a:pt x="79" y="730"/>
                  </a:lnTo>
                  <a:lnTo>
                    <a:pt x="75" y="728"/>
                  </a:lnTo>
                  <a:lnTo>
                    <a:pt x="70" y="727"/>
                  </a:lnTo>
                  <a:lnTo>
                    <a:pt x="66" y="727"/>
                  </a:lnTo>
                  <a:lnTo>
                    <a:pt x="63" y="726"/>
                  </a:lnTo>
                  <a:lnTo>
                    <a:pt x="60" y="725"/>
                  </a:lnTo>
                  <a:lnTo>
                    <a:pt x="68" y="699"/>
                  </a:lnTo>
                  <a:lnTo>
                    <a:pt x="80" y="669"/>
                  </a:lnTo>
                  <a:lnTo>
                    <a:pt x="54" y="542"/>
                  </a:lnTo>
                  <a:lnTo>
                    <a:pt x="48" y="422"/>
                  </a:lnTo>
                  <a:lnTo>
                    <a:pt x="44" y="378"/>
                  </a:lnTo>
                </a:path>
              </a:pathLst>
            </a:custGeom>
            <a:solidFill>
              <a:srgbClr val="CCFFC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4712" y="1231"/>
              <a:ext cx="222" cy="684"/>
            </a:xfrm>
            <a:custGeom>
              <a:avLst/>
              <a:gdLst>
                <a:gd name="T0" fmla="*/ 182 w 222"/>
                <a:gd name="T1" fmla="*/ 350 h 684"/>
                <a:gd name="T2" fmla="*/ 178 w 222"/>
                <a:gd name="T3" fmla="*/ 339 h 684"/>
                <a:gd name="T4" fmla="*/ 171 w 222"/>
                <a:gd name="T5" fmla="*/ 298 h 684"/>
                <a:gd name="T6" fmla="*/ 183 w 222"/>
                <a:gd name="T7" fmla="*/ 255 h 684"/>
                <a:gd name="T8" fmla="*/ 188 w 222"/>
                <a:gd name="T9" fmla="*/ 228 h 684"/>
                <a:gd name="T10" fmla="*/ 180 w 222"/>
                <a:gd name="T11" fmla="*/ 162 h 684"/>
                <a:gd name="T12" fmla="*/ 152 w 222"/>
                <a:gd name="T13" fmla="*/ 117 h 684"/>
                <a:gd name="T14" fmla="*/ 135 w 222"/>
                <a:gd name="T15" fmla="*/ 102 h 684"/>
                <a:gd name="T16" fmla="*/ 148 w 222"/>
                <a:gd name="T17" fmla="*/ 85 h 684"/>
                <a:gd name="T18" fmla="*/ 142 w 222"/>
                <a:gd name="T19" fmla="*/ 84 h 684"/>
                <a:gd name="T20" fmla="*/ 131 w 222"/>
                <a:gd name="T21" fmla="*/ 66 h 684"/>
                <a:gd name="T22" fmla="*/ 139 w 222"/>
                <a:gd name="T23" fmla="*/ 38 h 684"/>
                <a:gd name="T24" fmla="*/ 112 w 222"/>
                <a:gd name="T25" fmla="*/ 1 h 684"/>
                <a:gd name="T26" fmla="*/ 79 w 222"/>
                <a:gd name="T27" fmla="*/ 1 h 684"/>
                <a:gd name="T28" fmla="*/ 53 w 222"/>
                <a:gd name="T29" fmla="*/ 11 h 684"/>
                <a:gd name="T30" fmla="*/ 53 w 222"/>
                <a:gd name="T31" fmla="*/ 21 h 684"/>
                <a:gd name="T32" fmla="*/ 53 w 222"/>
                <a:gd name="T33" fmla="*/ 24 h 684"/>
                <a:gd name="T34" fmla="*/ 50 w 222"/>
                <a:gd name="T35" fmla="*/ 34 h 684"/>
                <a:gd name="T36" fmla="*/ 55 w 222"/>
                <a:gd name="T37" fmla="*/ 66 h 684"/>
                <a:gd name="T38" fmla="*/ 52 w 222"/>
                <a:gd name="T39" fmla="*/ 74 h 684"/>
                <a:gd name="T40" fmla="*/ 45 w 222"/>
                <a:gd name="T41" fmla="*/ 81 h 684"/>
                <a:gd name="T42" fmla="*/ 53 w 222"/>
                <a:gd name="T43" fmla="*/ 91 h 684"/>
                <a:gd name="T44" fmla="*/ 60 w 222"/>
                <a:gd name="T45" fmla="*/ 100 h 684"/>
                <a:gd name="T46" fmla="*/ 53 w 222"/>
                <a:gd name="T47" fmla="*/ 109 h 684"/>
                <a:gd name="T48" fmla="*/ 43 w 222"/>
                <a:gd name="T49" fmla="*/ 114 h 684"/>
                <a:gd name="T50" fmla="*/ 34 w 222"/>
                <a:gd name="T51" fmla="*/ 116 h 684"/>
                <a:gd name="T52" fmla="*/ 22 w 222"/>
                <a:gd name="T53" fmla="*/ 131 h 684"/>
                <a:gd name="T54" fmla="*/ 8 w 222"/>
                <a:gd name="T55" fmla="*/ 237 h 684"/>
                <a:gd name="T56" fmla="*/ 7 w 222"/>
                <a:gd name="T57" fmla="*/ 281 h 684"/>
                <a:gd name="T58" fmla="*/ 1 w 222"/>
                <a:gd name="T59" fmla="*/ 308 h 684"/>
                <a:gd name="T60" fmla="*/ 7 w 222"/>
                <a:gd name="T61" fmla="*/ 326 h 684"/>
                <a:gd name="T62" fmla="*/ 9 w 222"/>
                <a:gd name="T63" fmla="*/ 384 h 684"/>
                <a:gd name="T64" fmla="*/ 7 w 222"/>
                <a:gd name="T65" fmla="*/ 436 h 684"/>
                <a:gd name="T66" fmla="*/ 14 w 222"/>
                <a:gd name="T67" fmla="*/ 466 h 684"/>
                <a:gd name="T68" fmla="*/ 19 w 222"/>
                <a:gd name="T69" fmla="*/ 471 h 684"/>
                <a:gd name="T70" fmla="*/ 26 w 222"/>
                <a:gd name="T71" fmla="*/ 526 h 684"/>
                <a:gd name="T72" fmla="*/ 31 w 222"/>
                <a:gd name="T73" fmla="*/ 599 h 684"/>
                <a:gd name="T74" fmla="*/ 22 w 222"/>
                <a:gd name="T75" fmla="*/ 643 h 684"/>
                <a:gd name="T76" fmla="*/ 12 w 222"/>
                <a:gd name="T77" fmla="*/ 666 h 684"/>
                <a:gd name="T78" fmla="*/ 17 w 222"/>
                <a:gd name="T79" fmla="*/ 681 h 684"/>
                <a:gd name="T80" fmla="*/ 37 w 222"/>
                <a:gd name="T81" fmla="*/ 681 h 684"/>
                <a:gd name="T82" fmla="*/ 53 w 222"/>
                <a:gd name="T83" fmla="*/ 654 h 684"/>
                <a:gd name="T84" fmla="*/ 53 w 222"/>
                <a:gd name="T85" fmla="*/ 612 h 684"/>
                <a:gd name="T86" fmla="*/ 57 w 222"/>
                <a:gd name="T87" fmla="*/ 594 h 684"/>
                <a:gd name="T88" fmla="*/ 65 w 222"/>
                <a:gd name="T89" fmla="*/ 551 h 684"/>
                <a:gd name="T90" fmla="*/ 70 w 222"/>
                <a:gd name="T91" fmla="*/ 514 h 684"/>
                <a:gd name="T92" fmla="*/ 70 w 222"/>
                <a:gd name="T93" fmla="*/ 494 h 684"/>
                <a:gd name="T94" fmla="*/ 93 w 222"/>
                <a:gd name="T95" fmla="*/ 510 h 684"/>
                <a:gd name="T96" fmla="*/ 98 w 222"/>
                <a:gd name="T97" fmla="*/ 654 h 684"/>
                <a:gd name="T98" fmla="*/ 101 w 222"/>
                <a:gd name="T99" fmla="*/ 668 h 684"/>
                <a:gd name="T100" fmla="*/ 112 w 222"/>
                <a:gd name="T101" fmla="*/ 681 h 684"/>
                <a:gd name="T102" fmla="*/ 127 w 222"/>
                <a:gd name="T103" fmla="*/ 676 h 684"/>
                <a:gd name="T104" fmla="*/ 136 w 222"/>
                <a:gd name="T105" fmla="*/ 634 h 684"/>
                <a:gd name="T106" fmla="*/ 131 w 222"/>
                <a:gd name="T107" fmla="*/ 593 h 684"/>
                <a:gd name="T108" fmla="*/ 140 w 222"/>
                <a:gd name="T109" fmla="*/ 549 h 684"/>
                <a:gd name="T110" fmla="*/ 139 w 222"/>
                <a:gd name="T111" fmla="*/ 529 h 684"/>
                <a:gd name="T112" fmla="*/ 137 w 222"/>
                <a:gd name="T113" fmla="*/ 514 h 6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4"/>
                <a:gd name="T173" fmla="*/ 222 w 222"/>
                <a:gd name="T174" fmla="*/ 684 h 6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4">
                  <a:moveTo>
                    <a:pt x="221" y="356"/>
                  </a:moveTo>
                  <a:lnTo>
                    <a:pt x="183" y="354"/>
                  </a:lnTo>
                  <a:lnTo>
                    <a:pt x="183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8" y="339"/>
                  </a:lnTo>
                  <a:lnTo>
                    <a:pt x="176" y="337"/>
                  </a:lnTo>
                  <a:lnTo>
                    <a:pt x="173" y="335"/>
                  </a:lnTo>
                  <a:lnTo>
                    <a:pt x="168" y="303"/>
                  </a:lnTo>
                  <a:lnTo>
                    <a:pt x="171" y="298"/>
                  </a:lnTo>
                  <a:lnTo>
                    <a:pt x="173" y="290"/>
                  </a:lnTo>
                  <a:lnTo>
                    <a:pt x="177" y="278"/>
                  </a:lnTo>
                  <a:lnTo>
                    <a:pt x="180" y="266"/>
                  </a:lnTo>
                  <a:lnTo>
                    <a:pt x="183" y="255"/>
                  </a:lnTo>
                  <a:lnTo>
                    <a:pt x="186" y="245"/>
                  </a:lnTo>
                  <a:lnTo>
                    <a:pt x="187" y="237"/>
                  </a:lnTo>
                  <a:lnTo>
                    <a:pt x="188" y="234"/>
                  </a:lnTo>
                  <a:lnTo>
                    <a:pt x="188" y="228"/>
                  </a:lnTo>
                  <a:lnTo>
                    <a:pt x="187" y="215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5"/>
                  </a:lnTo>
                  <a:lnTo>
                    <a:pt x="170" y="132"/>
                  </a:lnTo>
                  <a:lnTo>
                    <a:pt x="165" y="125"/>
                  </a:lnTo>
                  <a:lnTo>
                    <a:pt x="152" y="117"/>
                  </a:lnTo>
                  <a:lnTo>
                    <a:pt x="144" y="112"/>
                  </a:lnTo>
                  <a:lnTo>
                    <a:pt x="139" y="107"/>
                  </a:lnTo>
                  <a:lnTo>
                    <a:pt x="136" y="105"/>
                  </a:lnTo>
                  <a:lnTo>
                    <a:pt x="135" y="102"/>
                  </a:lnTo>
                  <a:lnTo>
                    <a:pt x="136" y="102"/>
                  </a:lnTo>
                  <a:lnTo>
                    <a:pt x="136" y="101"/>
                  </a:lnTo>
                  <a:lnTo>
                    <a:pt x="137" y="101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5" y="84"/>
                  </a:lnTo>
                  <a:lnTo>
                    <a:pt x="142" y="84"/>
                  </a:lnTo>
                  <a:lnTo>
                    <a:pt x="140" y="81"/>
                  </a:lnTo>
                  <a:lnTo>
                    <a:pt x="136" y="78"/>
                  </a:lnTo>
                  <a:lnTo>
                    <a:pt x="134" y="73"/>
                  </a:lnTo>
                  <a:lnTo>
                    <a:pt x="131" y="66"/>
                  </a:lnTo>
                  <a:lnTo>
                    <a:pt x="131" y="59"/>
                  </a:lnTo>
                  <a:lnTo>
                    <a:pt x="134" y="52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29"/>
                  </a:lnTo>
                  <a:lnTo>
                    <a:pt x="135" y="21"/>
                  </a:lnTo>
                  <a:lnTo>
                    <a:pt x="127" y="12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9" y="1"/>
                  </a:lnTo>
                  <a:lnTo>
                    <a:pt x="69" y="3"/>
                  </a:lnTo>
                  <a:lnTo>
                    <a:pt x="62" y="4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6"/>
                  </a:lnTo>
                  <a:lnTo>
                    <a:pt x="53" y="18"/>
                  </a:lnTo>
                  <a:lnTo>
                    <a:pt x="53" y="21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2" y="26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0" y="34"/>
                  </a:lnTo>
                  <a:lnTo>
                    <a:pt x="50" y="40"/>
                  </a:lnTo>
                  <a:lnTo>
                    <a:pt x="50" y="48"/>
                  </a:lnTo>
                  <a:lnTo>
                    <a:pt x="53" y="57"/>
                  </a:lnTo>
                  <a:lnTo>
                    <a:pt x="55" y="66"/>
                  </a:lnTo>
                  <a:lnTo>
                    <a:pt x="55" y="71"/>
                  </a:lnTo>
                  <a:lnTo>
                    <a:pt x="55" y="73"/>
                  </a:lnTo>
                  <a:lnTo>
                    <a:pt x="54" y="74"/>
                  </a:lnTo>
                  <a:lnTo>
                    <a:pt x="52" y="74"/>
                  </a:lnTo>
                  <a:lnTo>
                    <a:pt x="49" y="75"/>
                  </a:lnTo>
                  <a:lnTo>
                    <a:pt x="47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8" y="95"/>
                  </a:lnTo>
                  <a:lnTo>
                    <a:pt x="59" y="97"/>
                  </a:lnTo>
                  <a:lnTo>
                    <a:pt x="60" y="100"/>
                  </a:lnTo>
                  <a:lnTo>
                    <a:pt x="60" y="101"/>
                  </a:lnTo>
                  <a:lnTo>
                    <a:pt x="59" y="104"/>
                  </a:lnTo>
                  <a:lnTo>
                    <a:pt x="55" y="106"/>
                  </a:lnTo>
                  <a:lnTo>
                    <a:pt x="53" y="109"/>
                  </a:lnTo>
                  <a:lnTo>
                    <a:pt x="49" y="111"/>
                  </a:lnTo>
                  <a:lnTo>
                    <a:pt x="45" y="112"/>
                  </a:lnTo>
                  <a:lnTo>
                    <a:pt x="43" y="114"/>
                  </a:lnTo>
                  <a:lnTo>
                    <a:pt x="42" y="114"/>
                  </a:lnTo>
                  <a:lnTo>
                    <a:pt x="39" y="114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7"/>
                  </a:lnTo>
                  <a:lnTo>
                    <a:pt x="27" y="121"/>
                  </a:lnTo>
                  <a:lnTo>
                    <a:pt x="24" y="125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1"/>
                  </a:lnTo>
                  <a:lnTo>
                    <a:pt x="8" y="237"/>
                  </a:lnTo>
                  <a:lnTo>
                    <a:pt x="11" y="249"/>
                  </a:lnTo>
                  <a:lnTo>
                    <a:pt x="13" y="259"/>
                  </a:lnTo>
                  <a:lnTo>
                    <a:pt x="12" y="268"/>
                  </a:lnTo>
                  <a:lnTo>
                    <a:pt x="7" y="281"/>
                  </a:lnTo>
                  <a:lnTo>
                    <a:pt x="3" y="290"/>
                  </a:lnTo>
                  <a:lnTo>
                    <a:pt x="1" y="296"/>
                  </a:lnTo>
                  <a:lnTo>
                    <a:pt x="0" y="302"/>
                  </a:lnTo>
                  <a:lnTo>
                    <a:pt x="1" y="308"/>
                  </a:lnTo>
                  <a:lnTo>
                    <a:pt x="1" y="313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6"/>
                  </a:lnTo>
                  <a:lnTo>
                    <a:pt x="8" y="333"/>
                  </a:lnTo>
                  <a:lnTo>
                    <a:pt x="9" y="347"/>
                  </a:lnTo>
                  <a:lnTo>
                    <a:pt x="9" y="364"/>
                  </a:lnTo>
                  <a:lnTo>
                    <a:pt x="9" y="384"/>
                  </a:lnTo>
                  <a:lnTo>
                    <a:pt x="8" y="404"/>
                  </a:lnTo>
                  <a:lnTo>
                    <a:pt x="8" y="420"/>
                  </a:lnTo>
                  <a:lnTo>
                    <a:pt x="7" y="432"/>
                  </a:lnTo>
                  <a:lnTo>
                    <a:pt x="7" y="436"/>
                  </a:lnTo>
                  <a:lnTo>
                    <a:pt x="8" y="447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6"/>
                  </a:lnTo>
                  <a:lnTo>
                    <a:pt x="16" y="468"/>
                  </a:lnTo>
                  <a:lnTo>
                    <a:pt x="18" y="469"/>
                  </a:lnTo>
                  <a:lnTo>
                    <a:pt x="19" y="471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7"/>
                  </a:lnTo>
                  <a:lnTo>
                    <a:pt x="29" y="568"/>
                  </a:lnTo>
                  <a:lnTo>
                    <a:pt x="31" y="587"/>
                  </a:lnTo>
                  <a:lnTo>
                    <a:pt x="31" y="599"/>
                  </a:lnTo>
                  <a:lnTo>
                    <a:pt x="29" y="611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2" y="643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3" y="665"/>
                  </a:lnTo>
                  <a:lnTo>
                    <a:pt x="12" y="666"/>
                  </a:lnTo>
                  <a:lnTo>
                    <a:pt x="9" y="680"/>
                  </a:lnTo>
                  <a:lnTo>
                    <a:pt x="11" y="680"/>
                  </a:lnTo>
                  <a:lnTo>
                    <a:pt x="13" y="681"/>
                  </a:lnTo>
                  <a:lnTo>
                    <a:pt x="17" y="681"/>
                  </a:lnTo>
                  <a:lnTo>
                    <a:pt x="21" y="683"/>
                  </a:lnTo>
                  <a:lnTo>
                    <a:pt x="26" y="683"/>
                  </a:lnTo>
                  <a:lnTo>
                    <a:pt x="32" y="683"/>
                  </a:lnTo>
                  <a:lnTo>
                    <a:pt x="37" y="681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5"/>
                  </a:lnTo>
                  <a:lnTo>
                    <a:pt x="53" y="654"/>
                  </a:lnTo>
                  <a:lnTo>
                    <a:pt x="53" y="642"/>
                  </a:lnTo>
                  <a:lnTo>
                    <a:pt x="53" y="629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7"/>
                  </a:lnTo>
                  <a:lnTo>
                    <a:pt x="54" y="602"/>
                  </a:lnTo>
                  <a:lnTo>
                    <a:pt x="57" y="594"/>
                  </a:lnTo>
                  <a:lnTo>
                    <a:pt x="58" y="585"/>
                  </a:lnTo>
                  <a:lnTo>
                    <a:pt x="60" y="573"/>
                  </a:lnTo>
                  <a:lnTo>
                    <a:pt x="63" y="562"/>
                  </a:lnTo>
                  <a:lnTo>
                    <a:pt x="65" y="551"/>
                  </a:lnTo>
                  <a:lnTo>
                    <a:pt x="68" y="540"/>
                  </a:lnTo>
                  <a:lnTo>
                    <a:pt x="69" y="531"/>
                  </a:lnTo>
                  <a:lnTo>
                    <a:pt x="69" y="523"/>
                  </a:lnTo>
                  <a:lnTo>
                    <a:pt x="70" y="514"/>
                  </a:lnTo>
                  <a:lnTo>
                    <a:pt x="70" y="508"/>
                  </a:lnTo>
                  <a:lnTo>
                    <a:pt x="70" y="502"/>
                  </a:lnTo>
                  <a:lnTo>
                    <a:pt x="70" y="497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0"/>
                  </a:lnTo>
                  <a:lnTo>
                    <a:pt x="93" y="510"/>
                  </a:lnTo>
                  <a:lnTo>
                    <a:pt x="93" y="511"/>
                  </a:lnTo>
                  <a:lnTo>
                    <a:pt x="108" y="606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59"/>
                  </a:lnTo>
                  <a:lnTo>
                    <a:pt x="100" y="664"/>
                  </a:lnTo>
                  <a:lnTo>
                    <a:pt x="101" y="668"/>
                  </a:lnTo>
                  <a:lnTo>
                    <a:pt x="104" y="673"/>
                  </a:lnTo>
                  <a:lnTo>
                    <a:pt x="106" y="676"/>
                  </a:lnTo>
                  <a:lnTo>
                    <a:pt x="109" y="680"/>
                  </a:lnTo>
                  <a:lnTo>
                    <a:pt x="112" y="681"/>
                  </a:lnTo>
                  <a:lnTo>
                    <a:pt x="116" y="681"/>
                  </a:lnTo>
                  <a:lnTo>
                    <a:pt x="121" y="680"/>
                  </a:lnTo>
                  <a:lnTo>
                    <a:pt x="125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1"/>
                  </a:lnTo>
                  <a:lnTo>
                    <a:pt x="136" y="634"/>
                  </a:lnTo>
                  <a:lnTo>
                    <a:pt x="126" y="611"/>
                  </a:lnTo>
                  <a:lnTo>
                    <a:pt x="126" y="608"/>
                  </a:lnTo>
                  <a:lnTo>
                    <a:pt x="129" y="602"/>
                  </a:lnTo>
                  <a:lnTo>
                    <a:pt x="131" y="593"/>
                  </a:lnTo>
                  <a:lnTo>
                    <a:pt x="134" y="582"/>
                  </a:lnTo>
                  <a:lnTo>
                    <a:pt x="136" y="570"/>
                  </a:lnTo>
                  <a:lnTo>
                    <a:pt x="139" y="559"/>
                  </a:lnTo>
                  <a:lnTo>
                    <a:pt x="140" y="549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40" y="533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9" y="521"/>
                  </a:lnTo>
                  <a:lnTo>
                    <a:pt x="137" y="518"/>
                  </a:lnTo>
                  <a:lnTo>
                    <a:pt x="137" y="514"/>
                  </a:lnTo>
                  <a:lnTo>
                    <a:pt x="137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rgbClr val="00CC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4430" y="1334"/>
              <a:ext cx="233" cy="687"/>
            </a:xfrm>
            <a:custGeom>
              <a:avLst/>
              <a:gdLst>
                <a:gd name="T0" fmla="*/ 214 w 233"/>
                <a:gd name="T1" fmla="*/ 646 h 687"/>
                <a:gd name="T2" fmla="*/ 183 w 233"/>
                <a:gd name="T3" fmla="*/ 612 h 687"/>
                <a:gd name="T4" fmla="*/ 184 w 233"/>
                <a:gd name="T5" fmla="*/ 552 h 687"/>
                <a:gd name="T6" fmla="*/ 192 w 233"/>
                <a:gd name="T7" fmla="*/ 479 h 687"/>
                <a:gd name="T8" fmla="*/ 196 w 233"/>
                <a:gd name="T9" fmla="*/ 473 h 687"/>
                <a:gd name="T10" fmla="*/ 203 w 233"/>
                <a:gd name="T11" fmla="*/ 450 h 687"/>
                <a:gd name="T12" fmla="*/ 191 w 233"/>
                <a:gd name="T13" fmla="*/ 307 h 687"/>
                <a:gd name="T14" fmla="*/ 198 w 233"/>
                <a:gd name="T15" fmla="*/ 325 h 687"/>
                <a:gd name="T16" fmla="*/ 207 w 233"/>
                <a:gd name="T17" fmla="*/ 325 h 687"/>
                <a:gd name="T18" fmla="*/ 212 w 233"/>
                <a:gd name="T19" fmla="*/ 307 h 687"/>
                <a:gd name="T20" fmla="*/ 199 w 233"/>
                <a:gd name="T21" fmla="*/ 273 h 687"/>
                <a:gd name="T22" fmla="*/ 205 w 233"/>
                <a:gd name="T23" fmla="*/ 226 h 687"/>
                <a:gd name="T24" fmla="*/ 187 w 233"/>
                <a:gd name="T25" fmla="*/ 128 h 687"/>
                <a:gd name="T26" fmla="*/ 165 w 233"/>
                <a:gd name="T27" fmla="*/ 107 h 687"/>
                <a:gd name="T28" fmla="*/ 156 w 233"/>
                <a:gd name="T29" fmla="*/ 102 h 687"/>
                <a:gd name="T30" fmla="*/ 165 w 233"/>
                <a:gd name="T31" fmla="*/ 99 h 687"/>
                <a:gd name="T32" fmla="*/ 171 w 233"/>
                <a:gd name="T33" fmla="*/ 85 h 687"/>
                <a:gd name="T34" fmla="*/ 165 w 233"/>
                <a:gd name="T35" fmla="*/ 68 h 687"/>
                <a:gd name="T36" fmla="*/ 155 w 233"/>
                <a:gd name="T37" fmla="*/ 49 h 687"/>
                <a:gd name="T38" fmla="*/ 151 w 233"/>
                <a:gd name="T39" fmla="*/ 32 h 687"/>
                <a:gd name="T40" fmla="*/ 150 w 233"/>
                <a:gd name="T41" fmla="*/ 24 h 687"/>
                <a:gd name="T42" fmla="*/ 147 w 233"/>
                <a:gd name="T43" fmla="*/ 13 h 687"/>
                <a:gd name="T44" fmla="*/ 145 w 233"/>
                <a:gd name="T45" fmla="*/ 2 h 687"/>
                <a:gd name="T46" fmla="*/ 119 w 233"/>
                <a:gd name="T47" fmla="*/ 1 h 687"/>
                <a:gd name="T48" fmla="*/ 95 w 233"/>
                <a:gd name="T49" fmla="*/ 8 h 687"/>
                <a:gd name="T50" fmla="*/ 79 w 233"/>
                <a:gd name="T51" fmla="*/ 35 h 687"/>
                <a:gd name="T52" fmla="*/ 68 w 233"/>
                <a:gd name="T53" fmla="*/ 68 h 687"/>
                <a:gd name="T54" fmla="*/ 55 w 233"/>
                <a:gd name="T55" fmla="*/ 86 h 687"/>
                <a:gd name="T56" fmla="*/ 59 w 233"/>
                <a:gd name="T57" fmla="*/ 99 h 687"/>
                <a:gd name="T58" fmla="*/ 65 w 233"/>
                <a:gd name="T59" fmla="*/ 104 h 687"/>
                <a:gd name="T60" fmla="*/ 59 w 233"/>
                <a:gd name="T61" fmla="*/ 116 h 687"/>
                <a:gd name="T62" fmla="*/ 29 w 233"/>
                <a:gd name="T63" fmla="*/ 179 h 687"/>
                <a:gd name="T64" fmla="*/ 12 w 233"/>
                <a:gd name="T65" fmla="*/ 240 h 687"/>
                <a:gd name="T66" fmla="*/ 16 w 233"/>
                <a:gd name="T67" fmla="*/ 250 h 687"/>
                <a:gd name="T68" fmla="*/ 23 w 233"/>
                <a:gd name="T69" fmla="*/ 264 h 687"/>
                <a:gd name="T70" fmla="*/ 4 w 233"/>
                <a:gd name="T71" fmla="*/ 331 h 687"/>
                <a:gd name="T72" fmla="*/ 1 w 233"/>
                <a:gd name="T73" fmla="*/ 391 h 687"/>
                <a:gd name="T74" fmla="*/ 12 w 233"/>
                <a:gd name="T75" fmla="*/ 399 h 687"/>
                <a:gd name="T76" fmla="*/ 35 w 233"/>
                <a:gd name="T77" fmla="*/ 404 h 687"/>
                <a:gd name="T78" fmla="*/ 38 w 233"/>
                <a:gd name="T79" fmla="*/ 438 h 687"/>
                <a:gd name="T80" fmla="*/ 35 w 233"/>
                <a:gd name="T81" fmla="*/ 463 h 687"/>
                <a:gd name="T82" fmla="*/ 44 w 233"/>
                <a:gd name="T83" fmla="*/ 470 h 687"/>
                <a:gd name="T84" fmla="*/ 63 w 233"/>
                <a:gd name="T85" fmla="*/ 477 h 687"/>
                <a:gd name="T86" fmla="*/ 69 w 233"/>
                <a:gd name="T87" fmla="*/ 490 h 687"/>
                <a:gd name="T88" fmla="*/ 76 w 233"/>
                <a:gd name="T89" fmla="*/ 515 h 687"/>
                <a:gd name="T90" fmla="*/ 76 w 233"/>
                <a:gd name="T91" fmla="*/ 520 h 687"/>
                <a:gd name="T92" fmla="*/ 73 w 233"/>
                <a:gd name="T93" fmla="*/ 537 h 687"/>
                <a:gd name="T94" fmla="*/ 75 w 233"/>
                <a:gd name="T95" fmla="*/ 574 h 687"/>
                <a:gd name="T96" fmla="*/ 85 w 233"/>
                <a:gd name="T97" fmla="*/ 612 h 687"/>
                <a:gd name="T98" fmla="*/ 80 w 233"/>
                <a:gd name="T99" fmla="*/ 676 h 687"/>
                <a:gd name="T100" fmla="*/ 91 w 233"/>
                <a:gd name="T101" fmla="*/ 684 h 687"/>
                <a:gd name="T102" fmla="*/ 106 w 233"/>
                <a:gd name="T103" fmla="*/ 681 h 687"/>
                <a:gd name="T104" fmla="*/ 112 w 233"/>
                <a:gd name="T105" fmla="*/ 663 h 687"/>
                <a:gd name="T106" fmla="*/ 105 w 233"/>
                <a:gd name="T107" fmla="*/ 609 h 687"/>
                <a:gd name="T108" fmla="*/ 141 w 233"/>
                <a:gd name="T109" fmla="*/ 497 h 687"/>
                <a:gd name="T110" fmla="*/ 142 w 233"/>
                <a:gd name="T111" fmla="*/ 518 h 687"/>
                <a:gd name="T112" fmla="*/ 146 w 233"/>
                <a:gd name="T113" fmla="*/ 554 h 687"/>
                <a:gd name="T114" fmla="*/ 156 w 233"/>
                <a:gd name="T115" fmla="*/ 598 h 687"/>
                <a:gd name="T116" fmla="*/ 156 w 233"/>
                <a:gd name="T117" fmla="*/ 655 h 687"/>
                <a:gd name="T118" fmla="*/ 171 w 233"/>
                <a:gd name="T119" fmla="*/ 655 h 687"/>
                <a:gd name="T120" fmla="*/ 188 w 233"/>
                <a:gd name="T121" fmla="*/ 663 h 687"/>
                <a:gd name="T122" fmla="*/ 210 w 233"/>
                <a:gd name="T123" fmla="*/ 672 h 687"/>
                <a:gd name="T124" fmla="*/ 229 w 233"/>
                <a:gd name="T125" fmla="*/ 66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3"/>
                <a:gd name="T190" fmla="*/ 0 h 687"/>
                <a:gd name="T191" fmla="*/ 233 w 233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3" h="687">
                  <a:moveTo>
                    <a:pt x="230" y="656"/>
                  </a:moveTo>
                  <a:lnTo>
                    <a:pt x="228" y="655"/>
                  </a:lnTo>
                  <a:lnTo>
                    <a:pt x="223" y="652"/>
                  </a:lnTo>
                  <a:lnTo>
                    <a:pt x="214" y="646"/>
                  </a:lnTo>
                  <a:lnTo>
                    <a:pt x="205" y="640"/>
                  </a:lnTo>
                  <a:lnTo>
                    <a:pt x="197" y="631"/>
                  </a:lnTo>
                  <a:lnTo>
                    <a:pt x="188" y="622"/>
                  </a:lnTo>
                  <a:lnTo>
                    <a:pt x="183" y="612"/>
                  </a:lnTo>
                  <a:lnTo>
                    <a:pt x="181" y="604"/>
                  </a:lnTo>
                  <a:lnTo>
                    <a:pt x="182" y="590"/>
                  </a:lnTo>
                  <a:lnTo>
                    <a:pt x="183" y="573"/>
                  </a:lnTo>
                  <a:lnTo>
                    <a:pt x="184" y="552"/>
                  </a:lnTo>
                  <a:lnTo>
                    <a:pt x="187" y="529"/>
                  </a:lnTo>
                  <a:lnTo>
                    <a:pt x="188" y="508"/>
                  </a:lnTo>
                  <a:lnTo>
                    <a:pt x="191" y="491"/>
                  </a:lnTo>
                  <a:lnTo>
                    <a:pt x="192" y="479"/>
                  </a:lnTo>
                  <a:lnTo>
                    <a:pt x="192" y="475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6" y="473"/>
                  </a:lnTo>
                  <a:lnTo>
                    <a:pt x="198" y="469"/>
                  </a:lnTo>
                  <a:lnTo>
                    <a:pt x="199" y="465"/>
                  </a:lnTo>
                  <a:lnTo>
                    <a:pt x="202" y="459"/>
                  </a:lnTo>
                  <a:lnTo>
                    <a:pt x="203" y="450"/>
                  </a:lnTo>
                  <a:lnTo>
                    <a:pt x="204" y="440"/>
                  </a:lnTo>
                  <a:lnTo>
                    <a:pt x="191" y="307"/>
                  </a:lnTo>
                  <a:lnTo>
                    <a:pt x="191" y="305"/>
                  </a:lnTo>
                  <a:lnTo>
                    <a:pt x="191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6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2" y="330"/>
                  </a:lnTo>
                  <a:lnTo>
                    <a:pt x="204" y="329"/>
                  </a:lnTo>
                  <a:lnTo>
                    <a:pt x="207" y="325"/>
                  </a:lnTo>
                  <a:lnTo>
                    <a:pt x="209" y="321"/>
                  </a:lnTo>
                  <a:lnTo>
                    <a:pt x="210" y="316"/>
                  </a:lnTo>
                  <a:lnTo>
                    <a:pt x="212" y="312"/>
                  </a:lnTo>
                  <a:lnTo>
                    <a:pt x="212" y="307"/>
                  </a:lnTo>
                  <a:lnTo>
                    <a:pt x="210" y="300"/>
                  </a:lnTo>
                  <a:lnTo>
                    <a:pt x="208" y="293"/>
                  </a:lnTo>
                  <a:lnTo>
                    <a:pt x="204" y="286"/>
                  </a:lnTo>
                  <a:lnTo>
                    <a:pt x="199" y="273"/>
                  </a:lnTo>
                  <a:lnTo>
                    <a:pt x="198" y="263"/>
                  </a:lnTo>
                  <a:lnTo>
                    <a:pt x="200" y="253"/>
                  </a:lnTo>
                  <a:lnTo>
                    <a:pt x="203" y="241"/>
                  </a:lnTo>
                  <a:lnTo>
                    <a:pt x="205" y="226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1" y="134"/>
                  </a:lnTo>
                  <a:lnTo>
                    <a:pt x="187" y="128"/>
                  </a:lnTo>
                  <a:lnTo>
                    <a:pt x="182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5" y="107"/>
                  </a:lnTo>
                  <a:lnTo>
                    <a:pt x="160" y="105"/>
                  </a:lnTo>
                  <a:lnTo>
                    <a:pt x="157" y="102"/>
                  </a:lnTo>
                  <a:lnTo>
                    <a:pt x="156" y="102"/>
                  </a:lnTo>
                  <a:lnTo>
                    <a:pt x="157" y="101"/>
                  </a:lnTo>
                  <a:lnTo>
                    <a:pt x="160" y="101"/>
                  </a:lnTo>
                  <a:lnTo>
                    <a:pt x="162" y="100"/>
                  </a:lnTo>
                  <a:lnTo>
                    <a:pt x="165" y="99"/>
                  </a:lnTo>
                  <a:lnTo>
                    <a:pt x="167" y="96"/>
                  </a:lnTo>
                  <a:lnTo>
                    <a:pt x="168" y="94"/>
                  </a:lnTo>
                  <a:lnTo>
                    <a:pt x="169" y="89"/>
                  </a:lnTo>
                  <a:lnTo>
                    <a:pt x="171" y="85"/>
                  </a:lnTo>
                  <a:lnTo>
                    <a:pt x="169" y="80"/>
                  </a:lnTo>
                  <a:lnTo>
                    <a:pt x="168" y="76"/>
                  </a:lnTo>
                  <a:lnTo>
                    <a:pt x="167" y="71"/>
                  </a:lnTo>
                  <a:lnTo>
                    <a:pt x="165" y="68"/>
                  </a:lnTo>
                  <a:lnTo>
                    <a:pt x="162" y="64"/>
                  </a:lnTo>
                  <a:lnTo>
                    <a:pt x="160" y="59"/>
                  </a:lnTo>
                  <a:lnTo>
                    <a:pt x="157" y="54"/>
                  </a:lnTo>
                  <a:lnTo>
                    <a:pt x="155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5"/>
                  </a:lnTo>
                  <a:lnTo>
                    <a:pt x="151" y="32"/>
                  </a:lnTo>
                  <a:lnTo>
                    <a:pt x="150" y="28"/>
                  </a:lnTo>
                  <a:lnTo>
                    <a:pt x="150" y="26"/>
                  </a:lnTo>
                  <a:lnTo>
                    <a:pt x="150" y="24"/>
                  </a:lnTo>
                  <a:lnTo>
                    <a:pt x="150" y="23"/>
                  </a:lnTo>
                  <a:lnTo>
                    <a:pt x="148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6" y="7"/>
                  </a:lnTo>
                  <a:lnTo>
                    <a:pt x="146" y="3"/>
                  </a:lnTo>
                  <a:lnTo>
                    <a:pt x="145" y="2"/>
                  </a:lnTo>
                  <a:lnTo>
                    <a:pt x="141" y="1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19" y="1"/>
                  </a:lnTo>
                  <a:lnTo>
                    <a:pt x="111" y="2"/>
                  </a:lnTo>
                  <a:lnTo>
                    <a:pt x="104" y="4"/>
                  </a:lnTo>
                  <a:lnTo>
                    <a:pt x="99" y="6"/>
                  </a:lnTo>
                  <a:lnTo>
                    <a:pt x="95" y="8"/>
                  </a:lnTo>
                  <a:lnTo>
                    <a:pt x="90" y="13"/>
                  </a:lnTo>
                  <a:lnTo>
                    <a:pt x="86" y="19"/>
                  </a:lnTo>
                  <a:lnTo>
                    <a:pt x="83" y="27"/>
                  </a:lnTo>
                  <a:lnTo>
                    <a:pt x="79" y="35"/>
                  </a:lnTo>
                  <a:lnTo>
                    <a:pt x="75" y="44"/>
                  </a:lnTo>
                  <a:lnTo>
                    <a:pt x="73" y="52"/>
                  </a:lnTo>
                  <a:lnTo>
                    <a:pt x="70" y="60"/>
                  </a:lnTo>
                  <a:lnTo>
                    <a:pt x="68" y="68"/>
                  </a:lnTo>
                  <a:lnTo>
                    <a:pt x="64" y="73"/>
                  </a:lnTo>
                  <a:lnTo>
                    <a:pt x="62" y="79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4" y="89"/>
                  </a:lnTo>
                  <a:lnTo>
                    <a:pt x="52" y="90"/>
                  </a:lnTo>
                  <a:lnTo>
                    <a:pt x="52" y="91"/>
                  </a:lnTo>
                  <a:lnTo>
                    <a:pt x="59" y="99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5" y="110"/>
                  </a:lnTo>
                  <a:lnTo>
                    <a:pt x="64" y="113"/>
                  </a:lnTo>
                  <a:lnTo>
                    <a:pt x="59" y="116"/>
                  </a:lnTo>
                  <a:lnTo>
                    <a:pt x="52" y="125"/>
                  </a:lnTo>
                  <a:lnTo>
                    <a:pt x="44" y="138"/>
                  </a:lnTo>
                  <a:lnTo>
                    <a:pt x="37" y="158"/>
                  </a:lnTo>
                  <a:lnTo>
                    <a:pt x="29" y="179"/>
                  </a:lnTo>
                  <a:lnTo>
                    <a:pt x="22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2"/>
                  </a:lnTo>
                  <a:lnTo>
                    <a:pt x="12" y="245"/>
                  </a:lnTo>
                  <a:lnTo>
                    <a:pt x="13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8" y="257"/>
                  </a:lnTo>
                  <a:lnTo>
                    <a:pt x="21" y="261"/>
                  </a:lnTo>
                  <a:lnTo>
                    <a:pt x="23" y="264"/>
                  </a:lnTo>
                  <a:lnTo>
                    <a:pt x="13" y="300"/>
                  </a:lnTo>
                  <a:lnTo>
                    <a:pt x="9" y="305"/>
                  </a:lnTo>
                  <a:lnTo>
                    <a:pt x="7" y="316"/>
                  </a:lnTo>
                  <a:lnTo>
                    <a:pt x="4" y="331"/>
                  </a:lnTo>
                  <a:lnTo>
                    <a:pt x="2" y="347"/>
                  </a:lnTo>
                  <a:lnTo>
                    <a:pt x="1" y="364"/>
                  </a:lnTo>
                  <a:lnTo>
                    <a:pt x="0" y="378"/>
                  </a:lnTo>
                  <a:lnTo>
                    <a:pt x="1" y="391"/>
                  </a:lnTo>
                  <a:lnTo>
                    <a:pt x="2" y="396"/>
                  </a:lnTo>
                  <a:lnTo>
                    <a:pt x="4" y="397"/>
                  </a:lnTo>
                  <a:lnTo>
                    <a:pt x="7" y="398"/>
                  </a:lnTo>
                  <a:lnTo>
                    <a:pt x="12" y="399"/>
                  </a:lnTo>
                  <a:lnTo>
                    <a:pt x="17" y="401"/>
                  </a:lnTo>
                  <a:lnTo>
                    <a:pt x="22" y="402"/>
                  </a:lnTo>
                  <a:lnTo>
                    <a:pt x="29" y="403"/>
                  </a:lnTo>
                  <a:lnTo>
                    <a:pt x="35" y="404"/>
                  </a:lnTo>
                  <a:lnTo>
                    <a:pt x="43" y="404"/>
                  </a:lnTo>
                  <a:lnTo>
                    <a:pt x="42" y="417"/>
                  </a:lnTo>
                  <a:lnTo>
                    <a:pt x="40" y="428"/>
                  </a:lnTo>
                  <a:lnTo>
                    <a:pt x="38" y="438"/>
                  </a:lnTo>
                  <a:lnTo>
                    <a:pt x="38" y="447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3"/>
                  </a:lnTo>
                  <a:lnTo>
                    <a:pt x="35" y="464"/>
                  </a:lnTo>
                  <a:lnTo>
                    <a:pt x="37" y="464"/>
                  </a:lnTo>
                  <a:lnTo>
                    <a:pt x="39" y="466"/>
                  </a:lnTo>
                  <a:lnTo>
                    <a:pt x="44" y="470"/>
                  </a:lnTo>
                  <a:lnTo>
                    <a:pt x="50" y="474"/>
                  </a:lnTo>
                  <a:lnTo>
                    <a:pt x="55" y="476"/>
                  </a:lnTo>
                  <a:lnTo>
                    <a:pt x="60" y="477"/>
                  </a:lnTo>
                  <a:lnTo>
                    <a:pt x="63" y="477"/>
                  </a:lnTo>
                  <a:lnTo>
                    <a:pt x="64" y="475"/>
                  </a:lnTo>
                  <a:lnTo>
                    <a:pt x="65" y="477"/>
                  </a:lnTo>
                  <a:lnTo>
                    <a:pt x="66" y="482"/>
                  </a:lnTo>
                  <a:lnTo>
                    <a:pt x="69" y="490"/>
                  </a:lnTo>
                  <a:lnTo>
                    <a:pt x="70" y="497"/>
                  </a:lnTo>
                  <a:lnTo>
                    <a:pt x="73" y="503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18"/>
                  </a:lnTo>
                  <a:lnTo>
                    <a:pt x="76" y="520"/>
                  </a:lnTo>
                  <a:lnTo>
                    <a:pt x="75" y="523"/>
                  </a:lnTo>
                  <a:lnTo>
                    <a:pt x="74" y="527"/>
                  </a:lnTo>
                  <a:lnTo>
                    <a:pt x="73" y="532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3" y="562"/>
                  </a:lnTo>
                  <a:lnTo>
                    <a:pt x="75" y="574"/>
                  </a:lnTo>
                  <a:lnTo>
                    <a:pt x="78" y="585"/>
                  </a:lnTo>
                  <a:lnTo>
                    <a:pt x="81" y="596"/>
                  </a:lnTo>
                  <a:lnTo>
                    <a:pt x="84" y="606"/>
                  </a:lnTo>
                  <a:lnTo>
                    <a:pt x="85" y="612"/>
                  </a:lnTo>
                  <a:lnTo>
                    <a:pt x="86" y="615"/>
                  </a:lnTo>
                  <a:lnTo>
                    <a:pt x="75" y="638"/>
                  </a:lnTo>
                  <a:lnTo>
                    <a:pt x="79" y="674"/>
                  </a:lnTo>
                  <a:lnTo>
                    <a:pt x="80" y="676"/>
                  </a:lnTo>
                  <a:lnTo>
                    <a:pt x="81" y="677"/>
                  </a:lnTo>
                  <a:lnTo>
                    <a:pt x="84" y="679"/>
                  </a:lnTo>
                  <a:lnTo>
                    <a:pt x="88" y="682"/>
                  </a:lnTo>
                  <a:lnTo>
                    <a:pt x="91" y="684"/>
                  </a:lnTo>
                  <a:lnTo>
                    <a:pt x="95" y="686"/>
                  </a:lnTo>
                  <a:lnTo>
                    <a:pt x="99" y="686"/>
                  </a:lnTo>
                  <a:lnTo>
                    <a:pt x="102" y="683"/>
                  </a:lnTo>
                  <a:lnTo>
                    <a:pt x="106" y="681"/>
                  </a:lnTo>
                  <a:lnTo>
                    <a:pt x="109" y="677"/>
                  </a:lnTo>
                  <a:lnTo>
                    <a:pt x="110" y="672"/>
                  </a:lnTo>
                  <a:lnTo>
                    <a:pt x="111" y="667"/>
                  </a:lnTo>
                  <a:lnTo>
                    <a:pt x="112" y="663"/>
                  </a:lnTo>
                  <a:lnTo>
                    <a:pt x="114" y="659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2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1" y="511"/>
                  </a:lnTo>
                  <a:lnTo>
                    <a:pt x="142" y="518"/>
                  </a:lnTo>
                  <a:lnTo>
                    <a:pt x="142" y="526"/>
                  </a:lnTo>
                  <a:lnTo>
                    <a:pt x="143" y="534"/>
                  </a:lnTo>
                  <a:lnTo>
                    <a:pt x="145" y="543"/>
                  </a:lnTo>
                  <a:lnTo>
                    <a:pt x="146" y="554"/>
                  </a:lnTo>
                  <a:lnTo>
                    <a:pt x="148" y="567"/>
                  </a:lnTo>
                  <a:lnTo>
                    <a:pt x="151" y="578"/>
                  </a:lnTo>
                  <a:lnTo>
                    <a:pt x="153" y="589"/>
                  </a:lnTo>
                  <a:lnTo>
                    <a:pt x="156" y="598"/>
                  </a:lnTo>
                  <a:lnTo>
                    <a:pt x="157" y="606"/>
                  </a:lnTo>
                  <a:lnTo>
                    <a:pt x="158" y="611"/>
                  </a:lnTo>
                  <a:lnTo>
                    <a:pt x="160" y="612"/>
                  </a:lnTo>
                  <a:lnTo>
                    <a:pt x="156" y="655"/>
                  </a:lnTo>
                  <a:lnTo>
                    <a:pt x="168" y="658"/>
                  </a:lnTo>
                  <a:lnTo>
                    <a:pt x="168" y="652"/>
                  </a:lnTo>
                  <a:lnTo>
                    <a:pt x="168" y="653"/>
                  </a:lnTo>
                  <a:lnTo>
                    <a:pt x="171" y="655"/>
                  </a:lnTo>
                  <a:lnTo>
                    <a:pt x="174" y="656"/>
                  </a:lnTo>
                  <a:lnTo>
                    <a:pt x="178" y="658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3" y="666"/>
                  </a:lnTo>
                  <a:lnTo>
                    <a:pt x="199" y="669"/>
                  </a:lnTo>
                  <a:lnTo>
                    <a:pt x="204" y="671"/>
                  </a:lnTo>
                  <a:lnTo>
                    <a:pt x="210" y="672"/>
                  </a:lnTo>
                  <a:lnTo>
                    <a:pt x="215" y="672"/>
                  </a:lnTo>
                  <a:lnTo>
                    <a:pt x="220" y="672"/>
                  </a:lnTo>
                  <a:lnTo>
                    <a:pt x="225" y="671"/>
                  </a:lnTo>
                  <a:lnTo>
                    <a:pt x="229" y="669"/>
                  </a:lnTo>
                  <a:lnTo>
                    <a:pt x="232" y="669"/>
                  </a:lnTo>
                  <a:lnTo>
                    <a:pt x="230" y="656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4800" y="1304"/>
              <a:ext cx="221" cy="715"/>
            </a:xfrm>
            <a:custGeom>
              <a:avLst/>
              <a:gdLst>
                <a:gd name="T0" fmla="*/ 220 w 221"/>
                <a:gd name="T1" fmla="*/ 600 h 715"/>
                <a:gd name="T2" fmla="*/ 203 w 221"/>
                <a:gd name="T3" fmla="*/ 414 h 715"/>
                <a:gd name="T4" fmla="*/ 208 w 221"/>
                <a:gd name="T5" fmla="*/ 407 h 715"/>
                <a:gd name="T6" fmla="*/ 212 w 221"/>
                <a:gd name="T7" fmla="*/ 400 h 715"/>
                <a:gd name="T8" fmla="*/ 208 w 221"/>
                <a:gd name="T9" fmla="*/ 378 h 715"/>
                <a:gd name="T10" fmla="*/ 211 w 221"/>
                <a:gd name="T11" fmla="*/ 295 h 715"/>
                <a:gd name="T12" fmla="*/ 207 w 221"/>
                <a:gd name="T13" fmla="*/ 235 h 715"/>
                <a:gd name="T14" fmla="*/ 197 w 221"/>
                <a:gd name="T15" fmla="*/ 165 h 715"/>
                <a:gd name="T16" fmla="*/ 175 w 221"/>
                <a:gd name="T17" fmla="*/ 137 h 715"/>
                <a:gd name="T18" fmla="*/ 142 w 221"/>
                <a:gd name="T19" fmla="*/ 113 h 715"/>
                <a:gd name="T20" fmla="*/ 126 w 221"/>
                <a:gd name="T21" fmla="*/ 103 h 715"/>
                <a:gd name="T22" fmla="*/ 139 w 221"/>
                <a:gd name="T23" fmla="*/ 64 h 715"/>
                <a:gd name="T24" fmla="*/ 141 w 221"/>
                <a:gd name="T25" fmla="*/ 49 h 715"/>
                <a:gd name="T26" fmla="*/ 137 w 221"/>
                <a:gd name="T27" fmla="*/ 28 h 715"/>
                <a:gd name="T28" fmla="*/ 128 w 221"/>
                <a:gd name="T29" fmla="*/ 12 h 715"/>
                <a:gd name="T30" fmla="*/ 121 w 221"/>
                <a:gd name="T31" fmla="*/ 2 h 715"/>
                <a:gd name="T32" fmla="*/ 100 w 221"/>
                <a:gd name="T33" fmla="*/ 0 h 715"/>
                <a:gd name="T34" fmla="*/ 77 w 221"/>
                <a:gd name="T35" fmla="*/ 1 h 715"/>
                <a:gd name="T36" fmla="*/ 72 w 221"/>
                <a:gd name="T37" fmla="*/ 7 h 715"/>
                <a:gd name="T38" fmla="*/ 59 w 221"/>
                <a:gd name="T39" fmla="*/ 21 h 715"/>
                <a:gd name="T40" fmla="*/ 57 w 221"/>
                <a:gd name="T41" fmla="*/ 42 h 715"/>
                <a:gd name="T42" fmla="*/ 60 w 221"/>
                <a:gd name="T43" fmla="*/ 58 h 715"/>
                <a:gd name="T44" fmla="*/ 78 w 221"/>
                <a:gd name="T45" fmla="*/ 103 h 715"/>
                <a:gd name="T46" fmla="*/ 58 w 221"/>
                <a:gd name="T47" fmla="*/ 116 h 715"/>
                <a:gd name="T48" fmla="*/ 26 w 221"/>
                <a:gd name="T49" fmla="*/ 138 h 715"/>
                <a:gd name="T50" fmla="*/ 16 w 221"/>
                <a:gd name="T51" fmla="*/ 155 h 715"/>
                <a:gd name="T52" fmla="*/ 9 w 221"/>
                <a:gd name="T53" fmla="*/ 210 h 715"/>
                <a:gd name="T54" fmla="*/ 3 w 221"/>
                <a:gd name="T55" fmla="*/ 268 h 715"/>
                <a:gd name="T56" fmla="*/ 2 w 221"/>
                <a:gd name="T57" fmla="*/ 298 h 715"/>
                <a:gd name="T58" fmla="*/ 0 w 221"/>
                <a:gd name="T59" fmla="*/ 353 h 715"/>
                <a:gd name="T60" fmla="*/ 3 w 221"/>
                <a:gd name="T61" fmla="*/ 400 h 715"/>
                <a:gd name="T62" fmla="*/ 12 w 221"/>
                <a:gd name="T63" fmla="*/ 410 h 715"/>
                <a:gd name="T64" fmla="*/ 23 w 221"/>
                <a:gd name="T65" fmla="*/ 412 h 715"/>
                <a:gd name="T66" fmla="*/ 14 w 221"/>
                <a:gd name="T67" fmla="*/ 393 h 715"/>
                <a:gd name="T68" fmla="*/ 63 w 221"/>
                <a:gd name="T69" fmla="*/ 665 h 715"/>
                <a:gd name="T70" fmla="*/ 72 w 221"/>
                <a:gd name="T71" fmla="*/ 711 h 715"/>
                <a:gd name="T72" fmla="*/ 108 w 221"/>
                <a:gd name="T73" fmla="*/ 692 h 715"/>
                <a:gd name="T74" fmla="*/ 129 w 221"/>
                <a:gd name="T75" fmla="*/ 705 h 715"/>
                <a:gd name="T76" fmla="*/ 149 w 221"/>
                <a:gd name="T77" fmla="*/ 714 h 715"/>
                <a:gd name="T78" fmla="*/ 162 w 221"/>
                <a:gd name="T79" fmla="*/ 714 h 715"/>
                <a:gd name="T80" fmla="*/ 174 w 221"/>
                <a:gd name="T81" fmla="*/ 710 h 715"/>
                <a:gd name="T82" fmla="*/ 169 w 221"/>
                <a:gd name="T83" fmla="*/ 683 h 715"/>
                <a:gd name="T84" fmla="*/ 177 w 221"/>
                <a:gd name="T85" fmla="*/ 391 h 715"/>
                <a:gd name="T86" fmla="*/ 185 w 221"/>
                <a:gd name="T87" fmla="*/ 407 h 715"/>
                <a:gd name="T88" fmla="*/ 186 w 221"/>
                <a:gd name="T89" fmla="*/ 408 h 715"/>
                <a:gd name="T90" fmla="*/ 188 w 221"/>
                <a:gd name="T91" fmla="*/ 410 h 715"/>
                <a:gd name="T92" fmla="*/ 191 w 221"/>
                <a:gd name="T93" fmla="*/ 428 h 7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1"/>
                <a:gd name="T142" fmla="*/ 0 h 715"/>
                <a:gd name="T143" fmla="*/ 221 w 221"/>
                <a:gd name="T144" fmla="*/ 715 h 7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1" h="715">
                  <a:moveTo>
                    <a:pt x="176" y="428"/>
                  </a:moveTo>
                  <a:lnTo>
                    <a:pt x="176" y="600"/>
                  </a:lnTo>
                  <a:lnTo>
                    <a:pt x="220" y="600"/>
                  </a:lnTo>
                  <a:lnTo>
                    <a:pt x="220" y="428"/>
                  </a:lnTo>
                  <a:lnTo>
                    <a:pt x="203" y="428"/>
                  </a:lnTo>
                  <a:lnTo>
                    <a:pt x="203" y="414"/>
                  </a:lnTo>
                  <a:lnTo>
                    <a:pt x="205" y="413"/>
                  </a:lnTo>
                  <a:lnTo>
                    <a:pt x="207" y="410"/>
                  </a:lnTo>
                  <a:lnTo>
                    <a:pt x="208" y="407"/>
                  </a:lnTo>
                  <a:lnTo>
                    <a:pt x="210" y="404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13" y="399"/>
                  </a:lnTo>
                  <a:lnTo>
                    <a:pt x="213" y="398"/>
                  </a:lnTo>
                  <a:lnTo>
                    <a:pt x="208" y="378"/>
                  </a:lnTo>
                  <a:lnTo>
                    <a:pt x="210" y="378"/>
                  </a:lnTo>
                  <a:lnTo>
                    <a:pt x="211" y="301"/>
                  </a:lnTo>
                  <a:lnTo>
                    <a:pt x="211" y="295"/>
                  </a:lnTo>
                  <a:lnTo>
                    <a:pt x="210" y="280"/>
                  </a:lnTo>
                  <a:lnTo>
                    <a:pt x="208" y="259"/>
                  </a:lnTo>
                  <a:lnTo>
                    <a:pt x="207" y="235"/>
                  </a:lnTo>
                  <a:lnTo>
                    <a:pt x="205" y="210"/>
                  </a:lnTo>
                  <a:lnTo>
                    <a:pt x="201" y="185"/>
                  </a:lnTo>
                  <a:lnTo>
                    <a:pt x="197" y="165"/>
                  </a:lnTo>
                  <a:lnTo>
                    <a:pt x="191" y="153"/>
                  </a:lnTo>
                  <a:lnTo>
                    <a:pt x="183" y="144"/>
                  </a:lnTo>
                  <a:lnTo>
                    <a:pt x="175" y="137"/>
                  </a:lnTo>
                  <a:lnTo>
                    <a:pt x="164" y="128"/>
                  </a:lnTo>
                  <a:lnTo>
                    <a:pt x="152" y="121"/>
                  </a:lnTo>
                  <a:lnTo>
                    <a:pt x="142" y="113"/>
                  </a:lnTo>
                  <a:lnTo>
                    <a:pt x="134" y="108"/>
                  </a:lnTo>
                  <a:lnTo>
                    <a:pt x="128" y="105"/>
                  </a:lnTo>
                  <a:lnTo>
                    <a:pt x="126" y="103"/>
                  </a:lnTo>
                  <a:lnTo>
                    <a:pt x="128" y="86"/>
                  </a:lnTo>
                  <a:lnTo>
                    <a:pt x="139" y="65"/>
                  </a:lnTo>
                  <a:lnTo>
                    <a:pt x="139" y="64"/>
                  </a:lnTo>
                  <a:lnTo>
                    <a:pt x="140" y="60"/>
                  </a:lnTo>
                  <a:lnTo>
                    <a:pt x="140" y="55"/>
                  </a:lnTo>
                  <a:lnTo>
                    <a:pt x="141" y="49"/>
                  </a:lnTo>
                  <a:lnTo>
                    <a:pt x="141" y="42"/>
                  </a:lnTo>
                  <a:lnTo>
                    <a:pt x="140" y="34"/>
                  </a:lnTo>
                  <a:lnTo>
                    <a:pt x="137" y="28"/>
                  </a:lnTo>
                  <a:lnTo>
                    <a:pt x="134" y="22"/>
                  </a:lnTo>
                  <a:lnTo>
                    <a:pt x="130" y="16"/>
                  </a:lnTo>
                  <a:lnTo>
                    <a:pt x="128" y="12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4" y="2"/>
                  </a:lnTo>
                  <a:lnTo>
                    <a:pt x="73" y="4"/>
                  </a:lnTo>
                  <a:lnTo>
                    <a:pt x="72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7" y="27"/>
                  </a:lnTo>
                  <a:lnTo>
                    <a:pt x="57" y="34"/>
                  </a:lnTo>
                  <a:lnTo>
                    <a:pt x="57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2" y="60"/>
                  </a:lnTo>
                  <a:lnTo>
                    <a:pt x="75" y="92"/>
                  </a:lnTo>
                  <a:lnTo>
                    <a:pt x="78" y="103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6" y="131"/>
                  </a:lnTo>
                  <a:lnTo>
                    <a:pt x="26" y="138"/>
                  </a:lnTo>
                  <a:lnTo>
                    <a:pt x="19" y="144"/>
                  </a:lnTo>
                  <a:lnTo>
                    <a:pt x="17" y="148"/>
                  </a:lnTo>
                  <a:lnTo>
                    <a:pt x="16" y="155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4"/>
                  </a:lnTo>
                  <a:lnTo>
                    <a:pt x="2" y="298"/>
                  </a:lnTo>
                  <a:lnTo>
                    <a:pt x="1" y="314"/>
                  </a:lnTo>
                  <a:lnTo>
                    <a:pt x="0" y="334"/>
                  </a:lnTo>
                  <a:lnTo>
                    <a:pt x="0" y="353"/>
                  </a:lnTo>
                  <a:lnTo>
                    <a:pt x="0" y="372"/>
                  </a:lnTo>
                  <a:lnTo>
                    <a:pt x="1" y="388"/>
                  </a:lnTo>
                  <a:lnTo>
                    <a:pt x="3" y="400"/>
                  </a:lnTo>
                  <a:lnTo>
                    <a:pt x="6" y="405"/>
                  </a:lnTo>
                  <a:lnTo>
                    <a:pt x="8" y="408"/>
                  </a:lnTo>
                  <a:lnTo>
                    <a:pt x="12" y="410"/>
                  </a:lnTo>
                  <a:lnTo>
                    <a:pt x="17" y="410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6" y="410"/>
                  </a:lnTo>
                  <a:lnTo>
                    <a:pt x="27" y="410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2"/>
                  </a:lnTo>
                  <a:lnTo>
                    <a:pt x="63" y="665"/>
                  </a:lnTo>
                  <a:lnTo>
                    <a:pt x="39" y="694"/>
                  </a:lnTo>
                  <a:lnTo>
                    <a:pt x="34" y="714"/>
                  </a:lnTo>
                  <a:lnTo>
                    <a:pt x="72" y="711"/>
                  </a:lnTo>
                  <a:lnTo>
                    <a:pt x="101" y="689"/>
                  </a:lnTo>
                  <a:lnTo>
                    <a:pt x="103" y="690"/>
                  </a:lnTo>
                  <a:lnTo>
                    <a:pt x="108" y="692"/>
                  </a:lnTo>
                  <a:lnTo>
                    <a:pt x="114" y="696"/>
                  </a:lnTo>
                  <a:lnTo>
                    <a:pt x="121" y="700"/>
                  </a:lnTo>
                  <a:lnTo>
                    <a:pt x="129" y="705"/>
                  </a:lnTo>
                  <a:lnTo>
                    <a:pt x="136" y="709"/>
                  </a:lnTo>
                  <a:lnTo>
                    <a:pt x="144" y="711"/>
                  </a:lnTo>
                  <a:lnTo>
                    <a:pt x="149" y="714"/>
                  </a:lnTo>
                  <a:lnTo>
                    <a:pt x="152" y="714"/>
                  </a:lnTo>
                  <a:lnTo>
                    <a:pt x="157" y="714"/>
                  </a:lnTo>
                  <a:lnTo>
                    <a:pt x="162" y="714"/>
                  </a:lnTo>
                  <a:lnTo>
                    <a:pt x="166" y="712"/>
                  </a:lnTo>
                  <a:lnTo>
                    <a:pt x="171" y="711"/>
                  </a:lnTo>
                  <a:lnTo>
                    <a:pt x="174" y="710"/>
                  </a:lnTo>
                  <a:lnTo>
                    <a:pt x="176" y="710"/>
                  </a:lnTo>
                  <a:lnTo>
                    <a:pt x="176" y="709"/>
                  </a:lnTo>
                  <a:lnTo>
                    <a:pt x="169" y="683"/>
                  </a:lnTo>
                  <a:lnTo>
                    <a:pt x="142" y="666"/>
                  </a:lnTo>
                  <a:lnTo>
                    <a:pt x="167" y="419"/>
                  </a:lnTo>
                  <a:lnTo>
                    <a:pt x="177" y="391"/>
                  </a:lnTo>
                  <a:lnTo>
                    <a:pt x="165" y="249"/>
                  </a:lnTo>
                  <a:lnTo>
                    <a:pt x="193" y="394"/>
                  </a:lnTo>
                  <a:lnTo>
                    <a:pt x="185" y="407"/>
                  </a:lnTo>
                  <a:lnTo>
                    <a:pt x="186" y="408"/>
                  </a:lnTo>
                  <a:lnTo>
                    <a:pt x="186" y="409"/>
                  </a:lnTo>
                  <a:lnTo>
                    <a:pt x="187" y="409"/>
                  </a:lnTo>
                  <a:lnTo>
                    <a:pt x="188" y="410"/>
                  </a:lnTo>
                  <a:lnTo>
                    <a:pt x="190" y="412"/>
                  </a:lnTo>
                  <a:lnTo>
                    <a:pt x="191" y="413"/>
                  </a:lnTo>
                  <a:lnTo>
                    <a:pt x="191" y="428"/>
                  </a:lnTo>
                  <a:lnTo>
                    <a:pt x="176" y="428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4127" y="1279"/>
              <a:ext cx="222" cy="683"/>
            </a:xfrm>
            <a:custGeom>
              <a:avLst/>
              <a:gdLst>
                <a:gd name="T0" fmla="*/ 83 w 222"/>
                <a:gd name="T1" fmla="*/ 517 h 683"/>
                <a:gd name="T2" fmla="*/ 81 w 222"/>
                <a:gd name="T3" fmla="*/ 532 h 683"/>
                <a:gd name="T4" fmla="*/ 83 w 222"/>
                <a:gd name="T5" fmla="*/ 558 h 683"/>
                <a:gd name="T6" fmla="*/ 93 w 222"/>
                <a:gd name="T7" fmla="*/ 601 h 683"/>
                <a:gd name="T8" fmla="*/ 88 w 222"/>
                <a:gd name="T9" fmla="*/ 670 h 683"/>
                <a:gd name="T10" fmla="*/ 96 w 222"/>
                <a:gd name="T11" fmla="*/ 677 h 683"/>
                <a:gd name="T12" fmla="*/ 111 w 222"/>
                <a:gd name="T13" fmla="*/ 679 h 683"/>
                <a:gd name="T14" fmla="*/ 121 w 222"/>
                <a:gd name="T15" fmla="*/ 663 h 683"/>
                <a:gd name="T16" fmla="*/ 122 w 222"/>
                <a:gd name="T17" fmla="*/ 652 h 683"/>
                <a:gd name="T18" fmla="*/ 135 w 222"/>
                <a:gd name="T19" fmla="*/ 509 h 683"/>
                <a:gd name="T20" fmla="*/ 150 w 222"/>
                <a:gd name="T21" fmla="*/ 496 h 683"/>
                <a:gd name="T22" fmla="*/ 152 w 222"/>
                <a:gd name="T23" fmla="*/ 522 h 683"/>
                <a:gd name="T24" fmla="*/ 158 w 222"/>
                <a:gd name="T25" fmla="*/ 561 h 683"/>
                <a:gd name="T26" fmla="*/ 167 w 222"/>
                <a:gd name="T27" fmla="*/ 601 h 683"/>
                <a:gd name="T28" fmla="*/ 168 w 222"/>
                <a:gd name="T29" fmla="*/ 618 h 683"/>
                <a:gd name="T30" fmla="*/ 171 w 222"/>
                <a:gd name="T31" fmla="*/ 664 h 683"/>
                <a:gd name="T32" fmla="*/ 189 w 222"/>
                <a:gd name="T33" fmla="*/ 682 h 683"/>
                <a:gd name="T34" fmla="*/ 208 w 222"/>
                <a:gd name="T35" fmla="*/ 680 h 683"/>
                <a:gd name="T36" fmla="*/ 208 w 222"/>
                <a:gd name="T37" fmla="*/ 664 h 683"/>
                <a:gd name="T38" fmla="*/ 196 w 222"/>
                <a:gd name="T39" fmla="*/ 632 h 683"/>
                <a:gd name="T40" fmla="*/ 191 w 222"/>
                <a:gd name="T41" fmla="*/ 586 h 683"/>
                <a:gd name="T42" fmla="*/ 198 w 222"/>
                <a:gd name="T43" fmla="*/ 505 h 683"/>
                <a:gd name="T44" fmla="*/ 202 w 222"/>
                <a:gd name="T45" fmla="*/ 470 h 683"/>
                <a:gd name="T46" fmla="*/ 209 w 222"/>
                <a:gd name="T47" fmla="*/ 461 h 683"/>
                <a:gd name="T48" fmla="*/ 214 w 222"/>
                <a:gd name="T49" fmla="*/ 431 h 683"/>
                <a:gd name="T50" fmla="*/ 212 w 222"/>
                <a:gd name="T51" fmla="*/ 363 h 683"/>
                <a:gd name="T52" fmla="*/ 216 w 222"/>
                <a:gd name="T53" fmla="*/ 321 h 683"/>
                <a:gd name="T54" fmla="*/ 221 w 222"/>
                <a:gd name="T55" fmla="*/ 302 h 683"/>
                <a:gd name="T56" fmla="*/ 208 w 222"/>
                <a:gd name="T57" fmla="*/ 268 h 683"/>
                <a:gd name="T58" fmla="*/ 216 w 222"/>
                <a:gd name="T59" fmla="*/ 221 h 683"/>
                <a:gd name="T60" fmla="*/ 197 w 222"/>
                <a:gd name="T61" fmla="*/ 125 h 683"/>
                <a:gd name="T62" fmla="*/ 183 w 222"/>
                <a:gd name="T63" fmla="*/ 115 h 683"/>
                <a:gd name="T64" fmla="*/ 178 w 222"/>
                <a:gd name="T65" fmla="*/ 113 h 683"/>
                <a:gd name="T66" fmla="*/ 165 w 222"/>
                <a:gd name="T67" fmla="*/ 106 h 683"/>
                <a:gd name="T68" fmla="*/ 162 w 222"/>
                <a:gd name="T69" fmla="*/ 97 h 683"/>
                <a:gd name="T70" fmla="*/ 171 w 222"/>
                <a:gd name="T71" fmla="*/ 89 h 683"/>
                <a:gd name="T72" fmla="*/ 175 w 222"/>
                <a:gd name="T73" fmla="*/ 77 h 683"/>
                <a:gd name="T74" fmla="*/ 167 w 222"/>
                <a:gd name="T75" fmla="*/ 74 h 683"/>
                <a:gd name="T76" fmla="*/ 168 w 222"/>
                <a:gd name="T77" fmla="*/ 56 h 683"/>
                <a:gd name="T78" fmla="*/ 170 w 222"/>
                <a:gd name="T79" fmla="*/ 30 h 683"/>
                <a:gd name="T80" fmla="*/ 168 w 222"/>
                <a:gd name="T81" fmla="*/ 24 h 683"/>
                <a:gd name="T82" fmla="*/ 168 w 222"/>
                <a:gd name="T83" fmla="*/ 18 h 683"/>
                <a:gd name="T84" fmla="*/ 166 w 222"/>
                <a:gd name="T85" fmla="*/ 7 h 683"/>
                <a:gd name="T86" fmla="*/ 131 w 222"/>
                <a:gd name="T87" fmla="*/ 0 h 683"/>
                <a:gd name="T88" fmla="*/ 94 w 222"/>
                <a:gd name="T89" fmla="*/ 12 h 683"/>
                <a:gd name="T90" fmla="*/ 85 w 222"/>
                <a:gd name="T91" fmla="*/ 45 h 683"/>
                <a:gd name="T92" fmla="*/ 86 w 222"/>
                <a:gd name="T93" fmla="*/ 73 h 683"/>
                <a:gd name="T94" fmla="*/ 76 w 222"/>
                <a:gd name="T95" fmla="*/ 84 h 683"/>
                <a:gd name="T96" fmla="*/ 84 w 222"/>
                <a:gd name="T97" fmla="*/ 101 h 683"/>
                <a:gd name="T98" fmla="*/ 85 w 222"/>
                <a:gd name="T99" fmla="*/ 105 h 683"/>
                <a:gd name="T100" fmla="*/ 57 w 222"/>
                <a:gd name="T101" fmla="*/ 125 h 683"/>
                <a:gd name="T102" fmla="*/ 38 w 222"/>
                <a:gd name="T103" fmla="*/ 180 h 683"/>
                <a:gd name="T104" fmla="*/ 33 w 222"/>
                <a:gd name="T105" fmla="*/ 233 h 683"/>
                <a:gd name="T106" fmla="*/ 40 w 222"/>
                <a:gd name="T107" fmla="*/ 266 h 683"/>
                <a:gd name="T108" fmla="*/ 53 w 222"/>
                <a:gd name="T109" fmla="*/ 303 h 683"/>
                <a:gd name="T110" fmla="*/ 40 w 222"/>
                <a:gd name="T111" fmla="*/ 341 h 683"/>
                <a:gd name="T112" fmla="*/ 38 w 222"/>
                <a:gd name="T113" fmla="*/ 352 h 6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3"/>
                <a:gd name="T173" fmla="*/ 222 w 222"/>
                <a:gd name="T174" fmla="*/ 683 h 68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3">
                  <a:moveTo>
                    <a:pt x="0" y="497"/>
                  </a:moveTo>
                  <a:lnTo>
                    <a:pt x="84" y="509"/>
                  </a:lnTo>
                  <a:lnTo>
                    <a:pt x="84" y="513"/>
                  </a:lnTo>
                  <a:lnTo>
                    <a:pt x="83" y="517"/>
                  </a:lnTo>
                  <a:lnTo>
                    <a:pt x="83" y="521"/>
                  </a:lnTo>
                  <a:lnTo>
                    <a:pt x="83" y="524"/>
                  </a:lnTo>
                  <a:lnTo>
                    <a:pt x="81" y="528"/>
                  </a:lnTo>
                  <a:lnTo>
                    <a:pt x="81" y="532"/>
                  </a:lnTo>
                  <a:lnTo>
                    <a:pt x="81" y="535"/>
                  </a:lnTo>
                  <a:lnTo>
                    <a:pt x="81" y="539"/>
                  </a:lnTo>
                  <a:lnTo>
                    <a:pt x="81" y="548"/>
                  </a:lnTo>
                  <a:lnTo>
                    <a:pt x="83" y="558"/>
                  </a:lnTo>
                  <a:lnTo>
                    <a:pt x="85" y="569"/>
                  </a:lnTo>
                  <a:lnTo>
                    <a:pt x="88" y="581"/>
                  </a:lnTo>
                  <a:lnTo>
                    <a:pt x="90" y="592"/>
                  </a:lnTo>
                  <a:lnTo>
                    <a:pt x="93" y="601"/>
                  </a:lnTo>
                  <a:lnTo>
                    <a:pt x="95" y="607"/>
                  </a:lnTo>
                  <a:lnTo>
                    <a:pt x="95" y="610"/>
                  </a:lnTo>
                  <a:lnTo>
                    <a:pt x="85" y="633"/>
                  </a:lnTo>
                  <a:lnTo>
                    <a:pt x="88" y="670"/>
                  </a:lnTo>
                  <a:lnTo>
                    <a:pt x="89" y="670"/>
                  </a:lnTo>
                  <a:lnTo>
                    <a:pt x="90" y="673"/>
                  </a:lnTo>
                  <a:lnTo>
                    <a:pt x="93" y="674"/>
                  </a:lnTo>
                  <a:lnTo>
                    <a:pt x="96" y="677"/>
                  </a:lnTo>
                  <a:lnTo>
                    <a:pt x="100" y="679"/>
                  </a:lnTo>
                  <a:lnTo>
                    <a:pt x="104" y="680"/>
                  </a:lnTo>
                  <a:lnTo>
                    <a:pt x="109" y="680"/>
                  </a:lnTo>
                  <a:lnTo>
                    <a:pt x="111" y="679"/>
                  </a:lnTo>
                  <a:lnTo>
                    <a:pt x="115" y="675"/>
                  </a:lnTo>
                  <a:lnTo>
                    <a:pt x="117" y="672"/>
                  </a:lnTo>
                  <a:lnTo>
                    <a:pt x="119" y="667"/>
                  </a:lnTo>
                  <a:lnTo>
                    <a:pt x="121" y="663"/>
                  </a:lnTo>
                  <a:lnTo>
                    <a:pt x="121" y="658"/>
                  </a:lnTo>
                  <a:lnTo>
                    <a:pt x="122" y="656"/>
                  </a:lnTo>
                  <a:lnTo>
                    <a:pt x="122" y="653"/>
                  </a:lnTo>
                  <a:lnTo>
                    <a:pt x="122" y="652"/>
                  </a:lnTo>
                  <a:lnTo>
                    <a:pt x="114" y="605"/>
                  </a:lnTo>
                  <a:lnTo>
                    <a:pt x="129" y="509"/>
                  </a:lnTo>
                  <a:lnTo>
                    <a:pt x="135" y="509"/>
                  </a:lnTo>
                  <a:lnTo>
                    <a:pt x="135" y="492"/>
                  </a:lnTo>
                  <a:lnTo>
                    <a:pt x="150" y="492"/>
                  </a:lnTo>
                  <a:lnTo>
                    <a:pt x="150" y="493"/>
                  </a:lnTo>
                  <a:lnTo>
                    <a:pt x="150" y="496"/>
                  </a:lnTo>
                  <a:lnTo>
                    <a:pt x="150" y="501"/>
                  </a:lnTo>
                  <a:lnTo>
                    <a:pt x="151" y="507"/>
                  </a:lnTo>
                  <a:lnTo>
                    <a:pt x="151" y="513"/>
                  </a:lnTo>
                  <a:lnTo>
                    <a:pt x="152" y="522"/>
                  </a:lnTo>
                  <a:lnTo>
                    <a:pt x="152" y="530"/>
                  </a:lnTo>
                  <a:lnTo>
                    <a:pt x="153" y="539"/>
                  </a:lnTo>
                  <a:lnTo>
                    <a:pt x="156" y="550"/>
                  </a:lnTo>
                  <a:lnTo>
                    <a:pt x="158" y="561"/>
                  </a:lnTo>
                  <a:lnTo>
                    <a:pt x="161" y="573"/>
                  </a:lnTo>
                  <a:lnTo>
                    <a:pt x="162" y="584"/>
                  </a:lnTo>
                  <a:lnTo>
                    <a:pt x="165" y="594"/>
                  </a:lnTo>
                  <a:lnTo>
                    <a:pt x="167" y="601"/>
                  </a:lnTo>
                  <a:lnTo>
                    <a:pt x="168" y="606"/>
                  </a:lnTo>
                  <a:lnTo>
                    <a:pt x="168" y="608"/>
                  </a:lnTo>
                  <a:lnTo>
                    <a:pt x="168" y="611"/>
                  </a:lnTo>
                  <a:lnTo>
                    <a:pt x="168" y="618"/>
                  </a:lnTo>
                  <a:lnTo>
                    <a:pt x="167" y="628"/>
                  </a:lnTo>
                  <a:lnTo>
                    <a:pt x="168" y="641"/>
                  </a:lnTo>
                  <a:lnTo>
                    <a:pt x="168" y="653"/>
                  </a:lnTo>
                  <a:lnTo>
                    <a:pt x="171" y="664"/>
                  </a:lnTo>
                  <a:lnTo>
                    <a:pt x="173" y="674"/>
                  </a:lnTo>
                  <a:lnTo>
                    <a:pt x="178" y="679"/>
                  </a:lnTo>
                  <a:lnTo>
                    <a:pt x="183" y="680"/>
                  </a:lnTo>
                  <a:lnTo>
                    <a:pt x="189" y="682"/>
                  </a:lnTo>
                  <a:lnTo>
                    <a:pt x="194" y="682"/>
                  </a:lnTo>
                  <a:lnTo>
                    <a:pt x="199" y="682"/>
                  </a:lnTo>
                  <a:lnTo>
                    <a:pt x="204" y="680"/>
                  </a:lnTo>
                  <a:lnTo>
                    <a:pt x="208" y="680"/>
                  </a:lnTo>
                  <a:lnTo>
                    <a:pt x="211" y="679"/>
                  </a:lnTo>
                  <a:lnTo>
                    <a:pt x="209" y="665"/>
                  </a:lnTo>
                  <a:lnTo>
                    <a:pt x="208" y="664"/>
                  </a:lnTo>
                  <a:lnTo>
                    <a:pt x="206" y="659"/>
                  </a:lnTo>
                  <a:lnTo>
                    <a:pt x="203" y="652"/>
                  </a:lnTo>
                  <a:lnTo>
                    <a:pt x="199" y="642"/>
                  </a:lnTo>
                  <a:lnTo>
                    <a:pt x="196" y="632"/>
                  </a:lnTo>
                  <a:lnTo>
                    <a:pt x="193" y="620"/>
                  </a:lnTo>
                  <a:lnTo>
                    <a:pt x="191" y="610"/>
                  </a:lnTo>
                  <a:lnTo>
                    <a:pt x="191" y="599"/>
                  </a:lnTo>
                  <a:lnTo>
                    <a:pt x="191" y="586"/>
                  </a:lnTo>
                  <a:lnTo>
                    <a:pt x="192" y="568"/>
                  </a:lnTo>
                  <a:lnTo>
                    <a:pt x="193" y="547"/>
                  </a:lnTo>
                  <a:lnTo>
                    <a:pt x="196" y="524"/>
                  </a:lnTo>
                  <a:lnTo>
                    <a:pt x="198" y="505"/>
                  </a:lnTo>
                  <a:lnTo>
                    <a:pt x="199" y="486"/>
                  </a:lnTo>
                  <a:lnTo>
                    <a:pt x="201" y="475"/>
                  </a:lnTo>
                  <a:lnTo>
                    <a:pt x="201" y="470"/>
                  </a:lnTo>
                  <a:lnTo>
                    <a:pt x="202" y="470"/>
                  </a:lnTo>
                  <a:lnTo>
                    <a:pt x="203" y="469"/>
                  </a:lnTo>
                  <a:lnTo>
                    <a:pt x="204" y="467"/>
                  </a:lnTo>
                  <a:lnTo>
                    <a:pt x="207" y="465"/>
                  </a:lnTo>
                  <a:lnTo>
                    <a:pt x="209" y="461"/>
                  </a:lnTo>
                  <a:lnTo>
                    <a:pt x="211" y="455"/>
                  </a:lnTo>
                  <a:lnTo>
                    <a:pt x="213" y="446"/>
                  </a:lnTo>
                  <a:lnTo>
                    <a:pt x="214" y="435"/>
                  </a:lnTo>
                  <a:lnTo>
                    <a:pt x="214" y="431"/>
                  </a:lnTo>
                  <a:lnTo>
                    <a:pt x="213" y="419"/>
                  </a:lnTo>
                  <a:lnTo>
                    <a:pt x="213" y="403"/>
                  </a:lnTo>
                  <a:lnTo>
                    <a:pt x="212" y="383"/>
                  </a:lnTo>
                  <a:lnTo>
                    <a:pt x="212" y="363"/>
                  </a:lnTo>
                  <a:lnTo>
                    <a:pt x="212" y="346"/>
                  </a:lnTo>
                  <a:lnTo>
                    <a:pt x="212" y="332"/>
                  </a:lnTo>
                  <a:lnTo>
                    <a:pt x="214" y="325"/>
                  </a:lnTo>
                  <a:lnTo>
                    <a:pt x="216" y="321"/>
                  </a:lnTo>
                  <a:lnTo>
                    <a:pt x="218" y="318"/>
                  </a:lnTo>
                  <a:lnTo>
                    <a:pt x="219" y="313"/>
                  </a:lnTo>
                  <a:lnTo>
                    <a:pt x="221" y="308"/>
                  </a:lnTo>
                  <a:lnTo>
                    <a:pt x="221" y="302"/>
                  </a:lnTo>
                  <a:lnTo>
                    <a:pt x="221" y="295"/>
                  </a:lnTo>
                  <a:lnTo>
                    <a:pt x="218" y="289"/>
                  </a:lnTo>
                  <a:lnTo>
                    <a:pt x="214" y="280"/>
                  </a:lnTo>
                  <a:lnTo>
                    <a:pt x="208" y="268"/>
                  </a:lnTo>
                  <a:lnTo>
                    <a:pt x="208" y="258"/>
                  </a:lnTo>
                  <a:lnTo>
                    <a:pt x="209" y="248"/>
                  </a:lnTo>
                  <a:lnTo>
                    <a:pt x="213" y="237"/>
                  </a:lnTo>
                  <a:lnTo>
                    <a:pt x="216" y="221"/>
                  </a:lnTo>
                  <a:lnTo>
                    <a:pt x="214" y="200"/>
                  </a:lnTo>
                  <a:lnTo>
                    <a:pt x="211" y="170"/>
                  </a:lnTo>
                  <a:lnTo>
                    <a:pt x="199" y="131"/>
                  </a:lnTo>
                  <a:lnTo>
                    <a:pt x="197" y="125"/>
                  </a:lnTo>
                  <a:lnTo>
                    <a:pt x="193" y="121"/>
                  </a:lnTo>
                  <a:lnTo>
                    <a:pt x="191" y="117"/>
                  </a:lnTo>
                  <a:lnTo>
                    <a:pt x="187" y="116"/>
                  </a:lnTo>
                  <a:lnTo>
                    <a:pt x="183" y="115"/>
                  </a:lnTo>
                  <a:lnTo>
                    <a:pt x="181" y="113"/>
                  </a:lnTo>
                  <a:lnTo>
                    <a:pt x="180" y="113"/>
                  </a:lnTo>
                  <a:lnTo>
                    <a:pt x="178" y="113"/>
                  </a:lnTo>
                  <a:lnTo>
                    <a:pt x="176" y="112"/>
                  </a:lnTo>
                  <a:lnTo>
                    <a:pt x="172" y="111"/>
                  </a:lnTo>
                  <a:lnTo>
                    <a:pt x="168" y="108"/>
                  </a:lnTo>
                  <a:lnTo>
                    <a:pt x="165" y="106"/>
                  </a:lnTo>
                  <a:lnTo>
                    <a:pt x="162" y="103"/>
                  </a:lnTo>
                  <a:lnTo>
                    <a:pt x="161" y="101"/>
                  </a:lnTo>
                  <a:lnTo>
                    <a:pt x="161" y="100"/>
                  </a:lnTo>
                  <a:lnTo>
                    <a:pt x="162" y="97"/>
                  </a:lnTo>
                  <a:lnTo>
                    <a:pt x="163" y="95"/>
                  </a:lnTo>
                  <a:lnTo>
                    <a:pt x="166" y="94"/>
                  </a:lnTo>
                  <a:lnTo>
                    <a:pt x="168" y="91"/>
                  </a:lnTo>
                  <a:lnTo>
                    <a:pt x="171" y="89"/>
                  </a:lnTo>
                  <a:lnTo>
                    <a:pt x="172" y="86"/>
                  </a:lnTo>
                  <a:lnTo>
                    <a:pt x="175" y="84"/>
                  </a:lnTo>
                  <a:lnTo>
                    <a:pt x="175" y="81"/>
                  </a:lnTo>
                  <a:lnTo>
                    <a:pt x="175" y="77"/>
                  </a:lnTo>
                  <a:lnTo>
                    <a:pt x="173" y="75"/>
                  </a:lnTo>
                  <a:lnTo>
                    <a:pt x="172" y="75"/>
                  </a:lnTo>
                  <a:lnTo>
                    <a:pt x="170" y="74"/>
                  </a:lnTo>
                  <a:lnTo>
                    <a:pt x="167" y="74"/>
                  </a:lnTo>
                  <a:lnTo>
                    <a:pt x="166" y="73"/>
                  </a:lnTo>
                  <a:lnTo>
                    <a:pt x="165" y="71"/>
                  </a:lnTo>
                  <a:lnTo>
                    <a:pt x="166" y="66"/>
                  </a:lnTo>
                  <a:lnTo>
                    <a:pt x="168" y="56"/>
                  </a:lnTo>
                  <a:lnTo>
                    <a:pt x="170" y="48"/>
                  </a:lnTo>
                  <a:lnTo>
                    <a:pt x="171" y="40"/>
                  </a:lnTo>
                  <a:lnTo>
                    <a:pt x="171" y="34"/>
                  </a:lnTo>
                  <a:lnTo>
                    <a:pt x="170" y="30"/>
                  </a:lnTo>
                  <a:lnTo>
                    <a:pt x="170" y="27"/>
                  </a:lnTo>
                  <a:lnTo>
                    <a:pt x="168" y="25"/>
                  </a:lnTo>
                  <a:lnTo>
                    <a:pt x="168" y="24"/>
                  </a:lnTo>
                  <a:lnTo>
                    <a:pt x="168" y="23"/>
                  </a:lnTo>
                  <a:lnTo>
                    <a:pt x="168" y="22"/>
                  </a:lnTo>
                  <a:lnTo>
                    <a:pt x="168" y="21"/>
                  </a:lnTo>
                  <a:lnTo>
                    <a:pt x="168" y="18"/>
                  </a:lnTo>
                  <a:lnTo>
                    <a:pt x="168" y="16"/>
                  </a:lnTo>
                  <a:lnTo>
                    <a:pt x="167" y="13"/>
                  </a:lnTo>
                  <a:lnTo>
                    <a:pt x="167" y="11"/>
                  </a:lnTo>
                  <a:lnTo>
                    <a:pt x="166" y="7"/>
                  </a:lnTo>
                  <a:lnTo>
                    <a:pt x="160" y="4"/>
                  </a:lnTo>
                  <a:lnTo>
                    <a:pt x="151" y="2"/>
                  </a:lnTo>
                  <a:lnTo>
                    <a:pt x="141" y="1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4" y="0"/>
                  </a:lnTo>
                  <a:lnTo>
                    <a:pt x="109" y="1"/>
                  </a:lnTo>
                  <a:lnTo>
                    <a:pt x="94" y="12"/>
                  </a:lnTo>
                  <a:lnTo>
                    <a:pt x="85" y="21"/>
                  </a:lnTo>
                  <a:lnTo>
                    <a:pt x="83" y="29"/>
                  </a:lnTo>
                  <a:lnTo>
                    <a:pt x="83" y="37"/>
                  </a:lnTo>
                  <a:lnTo>
                    <a:pt x="85" y="45"/>
                  </a:lnTo>
                  <a:lnTo>
                    <a:pt x="88" y="51"/>
                  </a:lnTo>
                  <a:lnTo>
                    <a:pt x="90" y="59"/>
                  </a:lnTo>
                  <a:lnTo>
                    <a:pt x="89" y="66"/>
                  </a:lnTo>
                  <a:lnTo>
                    <a:pt x="86" y="73"/>
                  </a:lnTo>
                  <a:lnTo>
                    <a:pt x="84" y="77"/>
                  </a:lnTo>
                  <a:lnTo>
                    <a:pt x="81" y="81"/>
                  </a:lnTo>
                  <a:lnTo>
                    <a:pt x="79" y="84"/>
                  </a:lnTo>
                  <a:lnTo>
                    <a:pt x="76" y="84"/>
                  </a:lnTo>
                  <a:lnTo>
                    <a:pt x="75" y="85"/>
                  </a:lnTo>
                  <a:lnTo>
                    <a:pt x="73" y="85"/>
                  </a:lnTo>
                  <a:lnTo>
                    <a:pt x="84" y="101"/>
                  </a:lnTo>
                  <a:lnTo>
                    <a:pt x="85" y="102"/>
                  </a:lnTo>
                  <a:lnTo>
                    <a:pt x="85" y="105"/>
                  </a:lnTo>
                  <a:lnTo>
                    <a:pt x="83" y="107"/>
                  </a:lnTo>
                  <a:lnTo>
                    <a:pt x="78" y="112"/>
                  </a:lnTo>
                  <a:lnTo>
                    <a:pt x="69" y="117"/>
                  </a:lnTo>
                  <a:lnTo>
                    <a:pt x="57" y="125"/>
                  </a:lnTo>
                  <a:lnTo>
                    <a:pt x="50" y="132"/>
                  </a:lnTo>
                  <a:lnTo>
                    <a:pt x="45" y="144"/>
                  </a:lnTo>
                  <a:lnTo>
                    <a:pt x="42" y="162"/>
                  </a:lnTo>
                  <a:lnTo>
                    <a:pt x="38" y="180"/>
                  </a:lnTo>
                  <a:lnTo>
                    <a:pt x="36" y="199"/>
                  </a:lnTo>
                  <a:lnTo>
                    <a:pt x="34" y="215"/>
                  </a:lnTo>
                  <a:lnTo>
                    <a:pt x="33" y="227"/>
                  </a:lnTo>
                  <a:lnTo>
                    <a:pt x="33" y="233"/>
                  </a:lnTo>
                  <a:lnTo>
                    <a:pt x="33" y="237"/>
                  </a:lnTo>
                  <a:lnTo>
                    <a:pt x="36" y="245"/>
                  </a:lnTo>
                  <a:lnTo>
                    <a:pt x="38" y="254"/>
                  </a:lnTo>
                  <a:lnTo>
                    <a:pt x="40" y="266"/>
                  </a:lnTo>
                  <a:lnTo>
                    <a:pt x="44" y="278"/>
                  </a:lnTo>
                  <a:lnTo>
                    <a:pt x="48" y="288"/>
                  </a:lnTo>
                  <a:lnTo>
                    <a:pt x="50" y="297"/>
                  </a:lnTo>
                  <a:lnTo>
                    <a:pt x="53" y="303"/>
                  </a:lnTo>
                  <a:lnTo>
                    <a:pt x="48" y="335"/>
                  </a:lnTo>
                  <a:lnTo>
                    <a:pt x="44" y="336"/>
                  </a:lnTo>
                  <a:lnTo>
                    <a:pt x="43" y="339"/>
                  </a:lnTo>
                  <a:lnTo>
                    <a:pt x="40" y="341"/>
                  </a:lnTo>
                  <a:lnTo>
                    <a:pt x="39" y="344"/>
                  </a:lnTo>
                  <a:lnTo>
                    <a:pt x="39" y="347"/>
                  </a:lnTo>
                  <a:lnTo>
                    <a:pt x="38" y="350"/>
                  </a:lnTo>
                  <a:lnTo>
                    <a:pt x="38" y="352"/>
                  </a:lnTo>
                  <a:lnTo>
                    <a:pt x="38" y="353"/>
                  </a:lnTo>
                  <a:lnTo>
                    <a:pt x="0" y="356"/>
                  </a:lnTo>
                  <a:lnTo>
                    <a:pt x="0" y="497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auto">
            <a:xfrm>
              <a:off x="4442" y="1325"/>
              <a:ext cx="234" cy="686"/>
            </a:xfrm>
            <a:custGeom>
              <a:avLst/>
              <a:gdLst>
                <a:gd name="T0" fmla="*/ 215 w 234"/>
                <a:gd name="T1" fmla="*/ 646 h 686"/>
                <a:gd name="T2" fmla="*/ 183 w 234"/>
                <a:gd name="T3" fmla="*/ 613 h 686"/>
                <a:gd name="T4" fmla="*/ 184 w 234"/>
                <a:gd name="T5" fmla="*/ 551 h 686"/>
                <a:gd name="T6" fmla="*/ 192 w 234"/>
                <a:gd name="T7" fmla="*/ 479 h 686"/>
                <a:gd name="T8" fmla="*/ 195 w 234"/>
                <a:gd name="T9" fmla="*/ 471 h 686"/>
                <a:gd name="T10" fmla="*/ 204 w 234"/>
                <a:gd name="T11" fmla="*/ 450 h 686"/>
                <a:gd name="T12" fmla="*/ 190 w 234"/>
                <a:gd name="T13" fmla="*/ 307 h 686"/>
                <a:gd name="T14" fmla="*/ 198 w 234"/>
                <a:gd name="T15" fmla="*/ 325 h 686"/>
                <a:gd name="T16" fmla="*/ 206 w 234"/>
                <a:gd name="T17" fmla="*/ 325 h 686"/>
                <a:gd name="T18" fmla="*/ 211 w 234"/>
                <a:gd name="T19" fmla="*/ 305 h 686"/>
                <a:gd name="T20" fmla="*/ 199 w 234"/>
                <a:gd name="T21" fmla="*/ 272 h 686"/>
                <a:gd name="T22" fmla="*/ 205 w 234"/>
                <a:gd name="T23" fmla="*/ 225 h 686"/>
                <a:gd name="T24" fmla="*/ 187 w 234"/>
                <a:gd name="T25" fmla="*/ 127 h 686"/>
                <a:gd name="T26" fmla="*/ 166 w 234"/>
                <a:gd name="T27" fmla="*/ 107 h 686"/>
                <a:gd name="T28" fmla="*/ 156 w 234"/>
                <a:gd name="T29" fmla="*/ 101 h 686"/>
                <a:gd name="T30" fmla="*/ 164 w 234"/>
                <a:gd name="T31" fmla="*/ 99 h 686"/>
                <a:gd name="T32" fmla="*/ 171 w 234"/>
                <a:gd name="T33" fmla="*/ 84 h 686"/>
                <a:gd name="T34" fmla="*/ 166 w 234"/>
                <a:gd name="T35" fmla="*/ 68 h 686"/>
                <a:gd name="T36" fmla="*/ 154 w 234"/>
                <a:gd name="T37" fmla="*/ 49 h 686"/>
                <a:gd name="T38" fmla="*/ 151 w 234"/>
                <a:gd name="T39" fmla="*/ 30 h 686"/>
                <a:gd name="T40" fmla="*/ 149 w 234"/>
                <a:gd name="T41" fmla="*/ 24 h 686"/>
                <a:gd name="T42" fmla="*/ 147 w 234"/>
                <a:gd name="T43" fmla="*/ 13 h 686"/>
                <a:gd name="T44" fmla="*/ 145 w 234"/>
                <a:gd name="T45" fmla="*/ 1 h 686"/>
                <a:gd name="T46" fmla="*/ 118 w 234"/>
                <a:gd name="T47" fmla="*/ 1 h 686"/>
                <a:gd name="T48" fmla="*/ 95 w 234"/>
                <a:gd name="T49" fmla="*/ 8 h 686"/>
                <a:gd name="T50" fmla="*/ 79 w 234"/>
                <a:gd name="T51" fmla="*/ 34 h 686"/>
                <a:gd name="T52" fmla="*/ 68 w 234"/>
                <a:gd name="T53" fmla="*/ 66 h 686"/>
                <a:gd name="T54" fmla="*/ 57 w 234"/>
                <a:gd name="T55" fmla="*/ 86 h 686"/>
                <a:gd name="T56" fmla="*/ 59 w 234"/>
                <a:gd name="T57" fmla="*/ 97 h 686"/>
                <a:gd name="T58" fmla="*/ 65 w 234"/>
                <a:gd name="T59" fmla="*/ 104 h 686"/>
                <a:gd name="T60" fmla="*/ 59 w 234"/>
                <a:gd name="T61" fmla="*/ 116 h 686"/>
                <a:gd name="T62" fmla="*/ 29 w 234"/>
                <a:gd name="T63" fmla="*/ 178 h 686"/>
                <a:gd name="T64" fmla="*/ 12 w 234"/>
                <a:gd name="T65" fmla="*/ 240 h 686"/>
                <a:gd name="T66" fmla="*/ 16 w 234"/>
                <a:gd name="T67" fmla="*/ 250 h 686"/>
                <a:gd name="T68" fmla="*/ 23 w 234"/>
                <a:gd name="T69" fmla="*/ 265 h 686"/>
                <a:gd name="T70" fmla="*/ 4 w 234"/>
                <a:gd name="T71" fmla="*/ 330 h 686"/>
                <a:gd name="T72" fmla="*/ 1 w 234"/>
                <a:gd name="T73" fmla="*/ 390 h 686"/>
                <a:gd name="T74" fmla="*/ 12 w 234"/>
                <a:gd name="T75" fmla="*/ 400 h 686"/>
                <a:gd name="T76" fmla="*/ 35 w 234"/>
                <a:gd name="T77" fmla="*/ 403 h 686"/>
                <a:gd name="T78" fmla="*/ 39 w 234"/>
                <a:gd name="T79" fmla="*/ 437 h 686"/>
                <a:gd name="T80" fmla="*/ 35 w 234"/>
                <a:gd name="T81" fmla="*/ 462 h 686"/>
                <a:gd name="T82" fmla="*/ 44 w 234"/>
                <a:gd name="T83" fmla="*/ 470 h 686"/>
                <a:gd name="T84" fmla="*/ 64 w 234"/>
                <a:gd name="T85" fmla="*/ 478 h 686"/>
                <a:gd name="T86" fmla="*/ 69 w 234"/>
                <a:gd name="T87" fmla="*/ 489 h 686"/>
                <a:gd name="T88" fmla="*/ 76 w 234"/>
                <a:gd name="T89" fmla="*/ 515 h 686"/>
                <a:gd name="T90" fmla="*/ 76 w 234"/>
                <a:gd name="T91" fmla="*/ 520 h 686"/>
                <a:gd name="T92" fmla="*/ 73 w 234"/>
                <a:gd name="T93" fmla="*/ 537 h 686"/>
                <a:gd name="T94" fmla="*/ 75 w 234"/>
                <a:gd name="T95" fmla="*/ 574 h 686"/>
                <a:gd name="T96" fmla="*/ 86 w 234"/>
                <a:gd name="T97" fmla="*/ 611 h 686"/>
                <a:gd name="T98" fmla="*/ 80 w 234"/>
                <a:gd name="T99" fmla="*/ 675 h 686"/>
                <a:gd name="T100" fmla="*/ 91 w 234"/>
                <a:gd name="T101" fmla="*/ 683 h 686"/>
                <a:gd name="T102" fmla="*/ 106 w 234"/>
                <a:gd name="T103" fmla="*/ 680 h 686"/>
                <a:gd name="T104" fmla="*/ 112 w 234"/>
                <a:gd name="T105" fmla="*/ 662 h 686"/>
                <a:gd name="T106" fmla="*/ 105 w 234"/>
                <a:gd name="T107" fmla="*/ 609 h 686"/>
                <a:gd name="T108" fmla="*/ 141 w 234"/>
                <a:gd name="T109" fmla="*/ 497 h 686"/>
                <a:gd name="T110" fmla="*/ 142 w 234"/>
                <a:gd name="T111" fmla="*/ 519 h 686"/>
                <a:gd name="T112" fmla="*/ 147 w 234"/>
                <a:gd name="T113" fmla="*/ 554 h 686"/>
                <a:gd name="T114" fmla="*/ 156 w 234"/>
                <a:gd name="T115" fmla="*/ 598 h 686"/>
                <a:gd name="T116" fmla="*/ 156 w 234"/>
                <a:gd name="T117" fmla="*/ 655 h 686"/>
                <a:gd name="T118" fmla="*/ 171 w 234"/>
                <a:gd name="T119" fmla="*/ 654 h 686"/>
                <a:gd name="T120" fmla="*/ 188 w 234"/>
                <a:gd name="T121" fmla="*/ 663 h 686"/>
                <a:gd name="T122" fmla="*/ 210 w 234"/>
                <a:gd name="T123" fmla="*/ 672 h 686"/>
                <a:gd name="T124" fmla="*/ 229 w 234"/>
                <a:gd name="T125" fmla="*/ 670 h 6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4"/>
                <a:gd name="T190" fmla="*/ 0 h 686"/>
                <a:gd name="T191" fmla="*/ 234 w 234"/>
                <a:gd name="T192" fmla="*/ 686 h 6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4" h="686">
                  <a:moveTo>
                    <a:pt x="230" y="656"/>
                  </a:moveTo>
                  <a:lnTo>
                    <a:pt x="228" y="655"/>
                  </a:lnTo>
                  <a:lnTo>
                    <a:pt x="223" y="651"/>
                  </a:lnTo>
                  <a:lnTo>
                    <a:pt x="215" y="646"/>
                  </a:lnTo>
                  <a:lnTo>
                    <a:pt x="205" y="639"/>
                  </a:lnTo>
                  <a:lnTo>
                    <a:pt x="197" y="631"/>
                  </a:lnTo>
                  <a:lnTo>
                    <a:pt x="189" y="623"/>
                  </a:lnTo>
                  <a:lnTo>
                    <a:pt x="183" y="613"/>
                  </a:lnTo>
                  <a:lnTo>
                    <a:pt x="182" y="603"/>
                  </a:lnTo>
                  <a:lnTo>
                    <a:pt x="182" y="590"/>
                  </a:lnTo>
                  <a:lnTo>
                    <a:pt x="183" y="572"/>
                  </a:lnTo>
                  <a:lnTo>
                    <a:pt x="184" y="551"/>
                  </a:lnTo>
                  <a:lnTo>
                    <a:pt x="187" y="530"/>
                  </a:lnTo>
                  <a:lnTo>
                    <a:pt x="188" y="509"/>
                  </a:lnTo>
                  <a:lnTo>
                    <a:pt x="190" y="491"/>
                  </a:lnTo>
                  <a:lnTo>
                    <a:pt x="192" y="479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4" y="474"/>
                  </a:lnTo>
                  <a:lnTo>
                    <a:pt x="195" y="471"/>
                  </a:lnTo>
                  <a:lnTo>
                    <a:pt x="198" y="469"/>
                  </a:lnTo>
                  <a:lnTo>
                    <a:pt x="200" y="465"/>
                  </a:lnTo>
                  <a:lnTo>
                    <a:pt x="202" y="459"/>
                  </a:lnTo>
                  <a:lnTo>
                    <a:pt x="204" y="450"/>
                  </a:lnTo>
                  <a:lnTo>
                    <a:pt x="205" y="439"/>
                  </a:lnTo>
                  <a:lnTo>
                    <a:pt x="190" y="307"/>
                  </a:lnTo>
                  <a:lnTo>
                    <a:pt x="190" y="305"/>
                  </a:lnTo>
                  <a:lnTo>
                    <a:pt x="190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5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3" y="330"/>
                  </a:lnTo>
                  <a:lnTo>
                    <a:pt x="205" y="329"/>
                  </a:lnTo>
                  <a:lnTo>
                    <a:pt x="206" y="325"/>
                  </a:lnTo>
                  <a:lnTo>
                    <a:pt x="209" y="322"/>
                  </a:lnTo>
                  <a:lnTo>
                    <a:pt x="210" y="317"/>
                  </a:lnTo>
                  <a:lnTo>
                    <a:pt x="211" y="312"/>
                  </a:lnTo>
                  <a:lnTo>
                    <a:pt x="211" y="305"/>
                  </a:lnTo>
                  <a:lnTo>
                    <a:pt x="210" y="299"/>
                  </a:lnTo>
                  <a:lnTo>
                    <a:pt x="209" y="293"/>
                  </a:lnTo>
                  <a:lnTo>
                    <a:pt x="205" y="284"/>
                  </a:lnTo>
                  <a:lnTo>
                    <a:pt x="199" y="272"/>
                  </a:lnTo>
                  <a:lnTo>
                    <a:pt x="199" y="262"/>
                  </a:lnTo>
                  <a:lnTo>
                    <a:pt x="200" y="252"/>
                  </a:lnTo>
                  <a:lnTo>
                    <a:pt x="204" y="241"/>
                  </a:lnTo>
                  <a:lnTo>
                    <a:pt x="205" y="225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0" y="135"/>
                  </a:lnTo>
                  <a:lnTo>
                    <a:pt x="187" y="127"/>
                  </a:lnTo>
                  <a:lnTo>
                    <a:pt x="183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6" y="107"/>
                  </a:lnTo>
                  <a:lnTo>
                    <a:pt x="161" y="104"/>
                  </a:lnTo>
                  <a:lnTo>
                    <a:pt x="157" y="102"/>
                  </a:lnTo>
                  <a:lnTo>
                    <a:pt x="156" y="101"/>
                  </a:lnTo>
                  <a:lnTo>
                    <a:pt x="158" y="101"/>
                  </a:lnTo>
                  <a:lnTo>
                    <a:pt x="159" y="101"/>
                  </a:lnTo>
                  <a:lnTo>
                    <a:pt x="162" y="100"/>
                  </a:lnTo>
                  <a:lnTo>
                    <a:pt x="164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71" y="89"/>
                  </a:lnTo>
                  <a:lnTo>
                    <a:pt x="171" y="84"/>
                  </a:lnTo>
                  <a:lnTo>
                    <a:pt x="171" y="80"/>
                  </a:lnTo>
                  <a:lnTo>
                    <a:pt x="169" y="75"/>
                  </a:lnTo>
                  <a:lnTo>
                    <a:pt x="167" y="71"/>
                  </a:lnTo>
                  <a:lnTo>
                    <a:pt x="166" y="68"/>
                  </a:lnTo>
                  <a:lnTo>
                    <a:pt x="163" y="63"/>
                  </a:lnTo>
                  <a:lnTo>
                    <a:pt x="161" y="59"/>
                  </a:lnTo>
                  <a:lnTo>
                    <a:pt x="157" y="54"/>
                  </a:lnTo>
                  <a:lnTo>
                    <a:pt x="154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4"/>
                  </a:lnTo>
                  <a:lnTo>
                    <a:pt x="151" y="30"/>
                  </a:lnTo>
                  <a:lnTo>
                    <a:pt x="151" y="28"/>
                  </a:lnTo>
                  <a:lnTo>
                    <a:pt x="151" y="26"/>
                  </a:lnTo>
                  <a:lnTo>
                    <a:pt x="149" y="24"/>
                  </a:lnTo>
                  <a:lnTo>
                    <a:pt x="149" y="23"/>
                  </a:lnTo>
                  <a:lnTo>
                    <a:pt x="149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7" y="6"/>
                  </a:lnTo>
                  <a:lnTo>
                    <a:pt x="147" y="3"/>
                  </a:lnTo>
                  <a:lnTo>
                    <a:pt x="145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7" y="0"/>
                  </a:lnTo>
                  <a:lnTo>
                    <a:pt x="118" y="1"/>
                  </a:lnTo>
                  <a:lnTo>
                    <a:pt x="111" y="2"/>
                  </a:lnTo>
                  <a:lnTo>
                    <a:pt x="105" y="3"/>
                  </a:lnTo>
                  <a:lnTo>
                    <a:pt x="99" y="4"/>
                  </a:lnTo>
                  <a:lnTo>
                    <a:pt x="95" y="8"/>
                  </a:lnTo>
                  <a:lnTo>
                    <a:pt x="91" y="12"/>
                  </a:lnTo>
                  <a:lnTo>
                    <a:pt x="86" y="18"/>
                  </a:lnTo>
                  <a:lnTo>
                    <a:pt x="83" y="26"/>
                  </a:lnTo>
                  <a:lnTo>
                    <a:pt x="79" y="34"/>
                  </a:lnTo>
                  <a:lnTo>
                    <a:pt x="75" y="43"/>
                  </a:lnTo>
                  <a:lnTo>
                    <a:pt x="73" y="52"/>
                  </a:lnTo>
                  <a:lnTo>
                    <a:pt x="70" y="59"/>
                  </a:lnTo>
                  <a:lnTo>
                    <a:pt x="68" y="66"/>
                  </a:lnTo>
                  <a:lnTo>
                    <a:pt x="65" y="73"/>
                  </a:lnTo>
                  <a:lnTo>
                    <a:pt x="61" y="78"/>
                  </a:lnTo>
                  <a:lnTo>
                    <a:pt x="59" y="82"/>
                  </a:lnTo>
                  <a:lnTo>
                    <a:pt x="57" y="86"/>
                  </a:lnTo>
                  <a:lnTo>
                    <a:pt x="54" y="89"/>
                  </a:lnTo>
                  <a:lnTo>
                    <a:pt x="53" y="90"/>
                  </a:lnTo>
                  <a:lnTo>
                    <a:pt x="52" y="90"/>
                  </a:lnTo>
                  <a:lnTo>
                    <a:pt x="59" y="97"/>
                  </a:lnTo>
                  <a:lnTo>
                    <a:pt x="60" y="99"/>
                  </a:lnTo>
                  <a:lnTo>
                    <a:pt x="61" y="100"/>
                  </a:lnTo>
                  <a:lnTo>
                    <a:pt x="64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6" y="110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3" y="123"/>
                  </a:lnTo>
                  <a:lnTo>
                    <a:pt x="45" y="138"/>
                  </a:lnTo>
                  <a:lnTo>
                    <a:pt x="37" y="157"/>
                  </a:lnTo>
                  <a:lnTo>
                    <a:pt x="29" y="178"/>
                  </a:lnTo>
                  <a:lnTo>
                    <a:pt x="23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1"/>
                  </a:lnTo>
                  <a:lnTo>
                    <a:pt x="13" y="244"/>
                  </a:lnTo>
                  <a:lnTo>
                    <a:pt x="14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9" y="257"/>
                  </a:lnTo>
                  <a:lnTo>
                    <a:pt x="21" y="261"/>
                  </a:lnTo>
                  <a:lnTo>
                    <a:pt x="23" y="265"/>
                  </a:lnTo>
                  <a:lnTo>
                    <a:pt x="13" y="299"/>
                  </a:lnTo>
                  <a:lnTo>
                    <a:pt x="11" y="305"/>
                  </a:lnTo>
                  <a:lnTo>
                    <a:pt x="7" y="315"/>
                  </a:lnTo>
                  <a:lnTo>
                    <a:pt x="4" y="330"/>
                  </a:lnTo>
                  <a:lnTo>
                    <a:pt x="2" y="348"/>
                  </a:lnTo>
                  <a:lnTo>
                    <a:pt x="1" y="364"/>
                  </a:lnTo>
                  <a:lnTo>
                    <a:pt x="0" y="379"/>
                  </a:lnTo>
                  <a:lnTo>
                    <a:pt x="1" y="390"/>
                  </a:lnTo>
                  <a:lnTo>
                    <a:pt x="3" y="396"/>
                  </a:lnTo>
                  <a:lnTo>
                    <a:pt x="4" y="397"/>
                  </a:lnTo>
                  <a:lnTo>
                    <a:pt x="8" y="398"/>
                  </a:lnTo>
                  <a:lnTo>
                    <a:pt x="12" y="400"/>
                  </a:lnTo>
                  <a:lnTo>
                    <a:pt x="17" y="401"/>
                  </a:lnTo>
                  <a:lnTo>
                    <a:pt x="23" y="402"/>
                  </a:lnTo>
                  <a:lnTo>
                    <a:pt x="29" y="403"/>
                  </a:lnTo>
                  <a:lnTo>
                    <a:pt x="35" y="403"/>
                  </a:lnTo>
                  <a:lnTo>
                    <a:pt x="43" y="405"/>
                  </a:lnTo>
                  <a:lnTo>
                    <a:pt x="42" y="416"/>
                  </a:lnTo>
                  <a:lnTo>
                    <a:pt x="40" y="427"/>
                  </a:lnTo>
                  <a:lnTo>
                    <a:pt x="39" y="437"/>
                  </a:lnTo>
                  <a:lnTo>
                    <a:pt x="38" y="445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2"/>
                  </a:lnTo>
                  <a:lnTo>
                    <a:pt x="35" y="463"/>
                  </a:lnTo>
                  <a:lnTo>
                    <a:pt x="37" y="464"/>
                  </a:lnTo>
                  <a:lnTo>
                    <a:pt x="40" y="466"/>
                  </a:lnTo>
                  <a:lnTo>
                    <a:pt x="44" y="470"/>
                  </a:lnTo>
                  <a:lnTo>
                    <a:pt x="50" y="473"/>
                  </a:lnTo>
                  <a:lnTo>
                    <a:pt x="55" y="476"/>
                  </a:lnTo>
                  <a:lnTo>
                    <a:pt x="60" y="478"/>
                  </a:lnTo>
                  <a:lnTo>
                    <a:pt x="64" y="478"/>
                  </a:lnTo>
                  <a:lnTo>
                    <a:pt x="65" y="474"/>
                  </a:lnTo>
                  <a:lnTo>
                    <a:pt x="65" y="478"/>
                  </a:lnTo>
                  <a:lnTo>
                    <a:pt x="66" y="483"/>
                  </a:lnTo>
                  <a:lnTo>
                    <a:pt x="69" y="489"/>
                  </a:lnTo>
                  <a:lnTo>
                    <a:pt x="71" y="496"/>
                  </a:lnTo>
                  <a:lnTo>
                    <a:pt x="74" y="504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20"/>
                  </a:lnTo>
                  <a:lnTo>
                    <a:pt x="75" y="522"/>
                  </a:lnTo>
                  <a:lnTo>
                    <a:pt x="74" y="527"/>
                  </a:lnTo>
                  <a:lnTo>
                    <a:pt x="74" y="531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4" y="562"/>
                  </a:lnTo>
                  <a:lnTo>
                    <a:pt x="75" y="574"/>
                  </a:lnTo>
                  <a:lnTo>
                    <a:pt x="79" y="585"/>
                  </a:lnTo>
                  <a:lnTo>
                    <a:pt x="81" y="597"/>
                  </a:lnTo>
                  <a:lnTo>
                    <a:pt x="84" y="605"/>
                  </a:lnTo>
                  <a:lnTo>
                    <a:pt x="86" y="611"/>
                  </a:lnTo>
                  <a:lnTo>
                    <a:pt x="86" y="614"/>
                  </a:lnTo>
                  <a:lnTo>
                    <a:pt x="75" y="637"/>
                  </a:lnTo>
                  <a:lnTo>
                    <a:pt x="79" y="675"/>
                  </a:lnTo>
                  <a:lnTo>
                    <a:pt x="80" y="675"/>
                  </a:lnTo>
                  <a:lnTo>
                    <a:pt x="81" y="677"/>
                  </a:lnTo>
                  <a:lnTo>
                    <a:pt x="84" y="680"/>
                  </a:lnTo>
                  <a:lnTo>
                    <a:pt x="87" y="682"/>
                  </a:lnTo>
                  <a:lnTo>
                    <a:pt x="91" y="683"/>
                  </a:lnTo>
                  <a:lnTo>
                    <a:pt x="95" y="685"/>
                  </a:lnTo>
                  <a:lnTo>
                    <a:pt x="99" y="685"/>
                  </a:lnTo>
                  <a:lnTo>
                    <a:pt x="102" y="683"/>
                  </a:lnTo>
                  <a:lnTo>
                    <a:pt x="106" y="680"/>
                  </a:lnTo>
                  <a:lnTo>
                    <a:pt x="109" y="676"/>
                  </a:lnTo>
                  <a:lnTo>
                    <a:pt x="110" y="671"/>
                  </a:lnTo>
                  <a:lnTo>
                    <a:pt x="111" y="667"/>
                  </a:lnTo>
                  <a:lnTo>
                    <a:pt x="112" y="662"/>
                  </a:lnTo>
                  <a:lnTo>
                    <a:pt x="114" y="660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3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2" y="511"/>
                  </a:lnTo>
                  <a:lnTo>
                    <a:pt x="142" y="519"/>
                  </a:lnTo>
                  <a:lnTo>
                    <a:pt x="142" y="526"/>
                  </a:lnTo>
                  <a:lnTo>
                    <a:pt x="143" y="535"/>
                  </a:lnTo>
                  <a:lnTo>
                    <a:pt x="145" y="543"/>
                  </a:lnTo>
                  <a:lnTo>
                    <a:pt x="147" y="554"/>
                  </a:lnTo>
                  <a:lnTo>
                    <a:pt x="148" y="566"/>
                  </a:lnTo>
                  <a:lnTo>
                    <a:pt x="151" y="578"/>
                  </a:lnTo>
                  <a:lnTo>
                    <a:pt x="153" y="588"/>
                  </a:lnTo>
                  <a:lnTo>
                    <a:pt x="156" y="598"/>
                  </a:lnTo>
                  <a:lnTo>
                    <a:pt x="158" y="605"/>
                  </a:lnTo>
                  <a:lnTo>
                    <a:pt x="158" y="610"/>
                  </a:lnTo>
                  <a:lnTo>
                    <a:pt x="159" y="613"/>
                  </a:lnTo>
                  <a:lnTo>
                    <a:pt x="156" y="655"/>
                  </a:lnTo>
                  <a:lnTo>
                    <a:pt x="168" y="657"/>
                  </a:lnTo>
                  <a:lnTo>
                    <a:pt x="168" y="652"/>
                  </a:lnTo>
                  <a:lnTo>
                    <a:pt x="169" y="652"/>
                  </a:lnTo>
                  <a:lnTo>
                    <a:pt x="171" y="654"/>
                  </a:lnTo>
                  <a:lnTo>
                    <a:pt x="174" y="656"/>
                  </a:lnTo>
                  <a:lnTo>
                    <a:pt x="178" y="657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4" y="666"/>
                  </a:lnTo>
                  <a:lnTo>
                    <a:pt x="199" y="668"/>
                  </a:lnTo>
                  <a:lnTo>
                    <a:pt x="205" y="671"/>
                  </a:lnTo>
                  <a:lnTo>
                    <a:pt x="210" y="672"/>
                  </a:lnTo>
                  <a:lnTo>
                    <a:pt x="216" y="672"/>
                  </a:lnTo>
                  <a:lnTo>
                    <a:pt x="221" y="671"/>
                  </a:lnTo>
                  <a:lnTo>
                    <a:pt x="225" y="671"/>
                  </a:lnTo>
                  <a:lnTo>
                    <a:pt x="229" y="670"/>
                  </a:lnTo>
                  <a:lnTo>
                    <a:pt x="231" y="670"/>
                  </a:lnTo>
                  <a:lnTo>
                    <a:pt x="233" y="668"/>
                  </a:lnTo>
                  <a:lnTo>
                    <a:pt x="230" y="656"/>
                  </a:lnTo>
                </a:path>
              </a:pathLst>
            </a:custGeom>
            <a:solidFill>
              <a:srgbClr val="FF99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4813" y="1294"/>
              <a:ext cx="220" cy="717"/>
            </a:xfrm>
            <a:custGeom>
              <a:avLst/>
              <a:gdLst>
                <a:gd name="T0" fmla="*/ 219 w 220"/>
                <a:gd name="T1" fmla="*/ 600 h 717"/>
                <a:gd name="T2" fmla="*/ 202 w 220"/>
                <a:gd name="T3" fmla="*/ 416 h 717"/>
                <a:gd name="T4" fmla="*/ 207 w 220"/>
                <a:gd name="T5" fmla="*/ 408 h 717"/>
                <a:gd name="T6" fmla="*/ 211 w 220"/>
                <a:gd name="T7" fmla="*/ 402 h 717"/>
                <a:gd name="T8" fmla="*/ 209 w 220"/>
                <a:gd name="T9" fmla="*/ 380 h 717"/>
                <a:gd name="T10" fmla="*/ 210 w 220"/>
                <a:gd name="T11" fmla="*/ 297 h 717"/>
                <a:gd name="T12" fmla="*/ 206 w 220"/>
                <a:gd name="T13" fmla="*/ 236 h 717"/>
                <a:gd name="T14" fmla="*/ 196 w 220"/>
                <a:gd name="T15" fmla="*/ 167 h 717"/>
                <a:gd name="T16" fmla="*/ 174 w 220"/>
                <a:gd name="T17" fmla="*/ 137 h 717"/>
                <a:gd name="T18" fmla="*/ 142 w 220"/>
                <a:gd name="T19" fmla="*/ 115 h 717"/>
                <a:gd name="T20" fmla="*/ 126 w 220"/>
                <a:gd name="T21" fmla="*/ 105 h 717"/>
                <a:gd name="T22" fmla="*/ 138 w 220"/>
                <a:gd name="T23" fmla="*/ 64 h 717"/>
                <a:gd name="T24" fmla="*/ 141 w 220"/>
                <a:gd name="T25" fmla="*/ 49 h 717"/>
                <a:gd name="T26" fmla="*/ 138 w 220"/>
                <a:gd name="T27" fmla="*/ 28 h 717"/>
                <a:gd name="T28" fmla="*/ 128 w 220"/>
                <a:gd name="T29" fmla="*/ 12 h 717"/>
                <a:gd name="T30" fmla="*/ 121 w 220"/>
                <a:gd name="T31" fmla="*/ 3 h 717"/>
                <a:gd name="T32" fmla="*/ 100 w 220"/>
                <a:gd name="T33" fmla="*/ 0 h 717"/>
                <a:gd name="T34" fmla="*/ 77 w 220"/>
                <a:gd name="T35" fmla="*/ 2 h 717"/>
                <a:gd name="T36" fmla="*/ 71 w 220"/>
                <a:gd name="T37" fmla="*/ 8 h 717"/>
                <a:gd name="T38" fmla="*/ 59 w 220"/>
                <a:gd name="T39" fmla="*/ 21 h 717"/>
                <a:gd name="T40" fmla="*/ 58 w 220"/>
                <a:gd name="T41" fmla="*/ 42 h 717"/>
                <a:gd name="T42" fmla="*/ 60 w 220"/>
                <a:gd name="T43" fmla="*/ 59 h 717"/>
                <a:gd name="T44" fmla="*/ 77 w 220"/>
                <a:gd name="T45" fmla="*/ 105 h 717"/>
                <a:gd name="T46" fmla="*/ 58 w 220"/>
                <a:gd name="T47" fmla="*/ 117 h 717"/>
                <a:gd name="T48" fmla="*/ 27 w 220"/>
                <a:gd name="T49" fmla="*/ 139 h 717"/>
                <a:gd name="T50" fmla="*/ 16 w 220"/>
                <a:gd name="T51" fmla="*/ 157 h 717"/>
                <a:gd name="T52" fmla="*/ 9 w 220"/>
                <a:gd name="T53" fmla="*/ 211 h 717"/>
                <a:gd name="T54" fmla="*/ 3 w 220"/>
                <a:gd name="T55" fmla="*/ 268 h 717"/>
                <a:gd name="T56" fmla="*/ 2 w 220"/>
                <a:gd name="T57" fmla="*/ 298 h 717"/>
                <a:gd name="T58" fmla="*/ 0 w 220"/>
                <a:gd name="T59" fmla="*/ 354 h 717"/>
                <a:gd name="T60" fmla="*/ 3 w 220"/>
                <a:gd name="T61" fmla="*/ 402 h 717"/>
                <a:gd name="T62" fmla="*/ 13 w 220"/>
                <a:gd name="T63" fmla="*/ 411 h 717"/>
                <a:gd name="T64" fmla="*/ 24 w 220"/>
                <a:gd name="T65" fmla="*/ 412 h 717"/>
                <a:gd name="T66" fmla="*/ 14 w 220"/>
                <a:gd name="T67" fmla="*/ 393 h 717"/>
                <a:gd name="T68" fmla="*/ 63 w 220"/>
                <a:gd name="T69" fmla="*/ 666 h 717"/>
                <a:gd name="T70" fmla="*/ 71 w 220"/>
                <a:gd name="T71" fmla="*/ 713 h 717"/>
                <a:gd name="T72" fmla="*/ 107 w 220"/>
                <a:gd name="T73" fmla="*/ 694 h 717"/>
                <a:gd name="T74" fmla="*/ 128 w 220"/>
                <a:gd name="T75" fmla="*/ 706 h 717"/>
                <a:gd name="T76" fmla="*/ 148 w 220"/>
                <a:gd name="T77" fmla="*/ 714 h 717"/>
                <a:gd name="T78" fmla="*/ 162 w 220"/>
                <a:gd name="T79" fmla="*/ 714 h 717"/>
                <a:gd name="T80" fmla="*/ 173 w 220"/>
                <a:gd name="T81" fmla="*/ 712 h 717"/>
                <a:gd name="T82" fmla="*/ 168 w 220"/>
                <a:gd name="T83" fmla="*/ 685 h 717"/>
                <a:gd name="T84" fmla="*/ 178 w 220"/>
                <a:gd name="T85" fmla="*/ 392 h 717"/>
                <a:gd name="T86" fmla="*/ 184 w 220"/>
                <a:gd name="T87" fmla="*/ 408 h 717"/>
                <a:gd name="T88" fmla="*/ 185 w 220"/>
                <a:gd name="T89" fmla="*/ 410 h 717"/>
                <a:gd name="T90" fmla="*/ 188 w 220"/>
                <a:gd name="T91" fmla="*/ 412 h 717"/>
                <a:gd name="T92" fmla="*/ 190 w 220"/>
                <a:gd name="T93" fmla="*/ 429 h 7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0"/>
                <a:gd name="T142" fmla="*/ 0 h 717"/>
                <a:gd name="T143" fmla="*/ 220 w 220"/>
                <a:gd name="T144" fmla="*/ 717 h 7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10" y="406"/>
                  </a:lnTo>
                  <a:lnTo>
                    <a:pt x="211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09" y="380"/>
                  </a:lnTo>
                  <a:lnTo>
                    <a:pt x="210" y="302"/>
                  </a:lnTo>
                  <a:lnTo>
                    <a:pt x="210" y="297"/>
                  </a:lnTo>
                  <a:lnTo>
                    <a:pt x="209" y="282"/>
                  </a:lnTo>
                  <a:lnTo>
                    <a:pt x="209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1" y="187"/>
                  </a:lnTo>
                  <a:lnTo>
                    <a:pt x="196" y="167"/>
                  </a:lnTo>
                  <a:lnTo>
                    <a:pt x="191" y="154"/>
                  </a:lnTo>
                  <a:lnTo>
                    <a:pt x="184" y="146"/>
                  </a:lnTo>
                  <a:lnTo>
                    <a:pt x="174" y="137"/>
                  </a:lnTo>
                  <a:lnTo>
                    <a:pt x="163" y="130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8" y="106"/>
                  </a:lnTo>
                  <a:lnTo>
                    <a:pt x="126" y="105"/>
                  </a:lnTo>
                  <a:lnTo>
                    <a:pt x="128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41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8" y="28"/>
                  </a:lnTo>
                  <a:lnTo>
                    <a:pt x="134" y="22"/>
                  </a:lnTo>
                  <a:lnTo>
                    <a:pt x="129" y="17"/>
                  </a:lnTo>
                  <a:lnTo>
                    <a:pt x="128" y="12"/>
                  </a:lnTo>
                  <a:lnTo>
                    <a:pt x="126" y="8"/>
                  </a:lnTo>
                  <a:lnTo>
                    <a:pt x="124" y="6"/>
                  </a:lnTo>
                  <a:lnTo>
                    <a:pt x="121" y="3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81" y="1"/>
                  </a:lnTo>
                  <a:lnTo>
                    <a:pt x="77" y="2"/>
                  </a:lnTo>
                  <a:lnTo>
                    <a:pt x="75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9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8" y="27"/>
                  </a:lnTo>
                  <a:lnTo>
                    <a:pt x="56" y="34"/>
                  </a:lnTo>
                  <a:lnTo>
                    <a:pt x="58" y="42"/>
                  </a:lnTo>
                  <a:lnTo>
                    <a:pt x="58" y="49"/>
                  </a:lnTo>
                  <a:lnTo>
                    <a:pt x="60" y="55"/>
                  </a:lnTo>
                  <a:lnTo>
                    <a:pt x="60" y="59"/>
                  </a:lnTo>
                  <a:lnTo>
                    <a:pt x="61" y="60"/>
                  </a:lnTo>
                  <a:lnTo>
                    <a:pt x="75" y="92"/>
                  </a:lnTo>
                  <a:lnTo>
                    <a:pt x="77" y="105"/>
                  </a:lnTo>
                  <a:lnTo>
                    <a:pt x="75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7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3" y="278"/>
                  </a:lnTo>
                  <a:lnTo>
                    <a:pt x="2" y="286"/>
                  </a:lnTo>
                  <a:lnTo>
                    <a:pt x="2" y="298"/>
                  </a:lnTo>
                  <a:lnTo>
                    <a:pt x="1" y="315"/>
                  </a:lnTo>
                  <a:lnTo>
                    <a:pt x="1" y="334"/>
                  </a:lnTo>
                  <a:lnTo>
                    <a:pt x="0" y="354"/>
                  </a:lnTo>
                  <a:lnTo>
                    <a:pt x="1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7"/>
                  </a:lnTo>
                  <a:lnTo>
                    <a:pt x="9" y="410"/>
                  </a:lnTo>
                  <a:lnTo>
                    <a:pt x="13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4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5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5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3" y="692"/>
                  </a:lnTo>
                  <a:lnTo>
                    <a:pt x="107" y="694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7" y="714"/>
                  </a:lnTo>
                  <a:lnTo>
                    <a:pt x="170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76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8" y="392"/>
                  </a:lnTo>
                  <a:lnTo>
                    <a:pt x="164" y="250"/>
                  </a:lnTo>
                  <a:lnTo>
                    <a:pt x="193" y="396"/>
                  </a:lnTo>
                  <a:lnTo>
                    <a:pt x="184" y="408"/>
                  </a:lnTo>
                  <a:lnTo>
                    <a:pt x="185" y="408"/>
                  </a:lnTo>
                  <a:lnTo>
                    <a:pt x="185" y="410"/>
                  </a:lnTo>
                  <a:lnTo>
                    <a:pt x="186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4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4131" y="1279"/>
              <a:ext cx="206" cy="684"/>
            </a:xfrm>
            <a:custGeom>
              <a:avLst/>
              <a:gdLst>
                <a:gd name="T0" fmla="*/ 67 w 206"/>
                <a:gd name="T1" fmla="*/ 516 h 684"/>
                <a:gd name="T2" fmla="*/ 65 w 206"/>
                <a:gd name="T3" fmla="*/ 533 h 684"/>
                <a:gd name="T4" fmla="*/ 67 w 206"/>
                <a:gd name="T5" fmla="*/ 559 h 684"/>
                <a:gd name="T6" fmla="*/ 77 w 206"/>
                <a:gd name="T7" fmla="*/ 602 h 684"/>
                <a:gd name="T8" fmla="*/ 72 w 206"/>
                <a:gd name="T9" fmla="*/ 670 h 684"/>
                <a:gd name="T10" fmla="*/ 80 w 206"/>
                <a:gd name="T11" fmla="*/ 678 h 684"/>
                <a:gd name="T12" fmla="*/ 95 w 206"/>
                <a:gd name="T13" fmla="*/ 680 h 684"/>
                <a:gd name="T14" fmla="*/ 105 w 206"/>
                <a:gd name="T15" fmla="*/ 664 h 684"/>
                <a:gd name="T16" fmla="*/ 106 w 206"/>
                <a:gd name="T17" fmla="*/ 653 h 684"/>
                <a:gd name="T18" fmla="*/ 119 w 206"/>
                <a:gd name="T19" fmla="*/ 510 h 684"/>
                <a:gd name="T20" fmla="*/ 134 w 206"/>
                <a:gd name="T21" fmla="*/ 497 h 684"/>
                <a:gd name="T22" fmla="*/ 136 w 206"/>
                <a:gd name="T23" fmla="*/ 523 h 684"/>
                <a:gd name="T24" fmla="*/ 142 w 206"/>
                <a:gd name="T25" fmla="*/ 562 h 684"/>
                <a:gd name="T26" fmla="*/ 151 w 206"/>
                <a:gd name="T27" fmla="*/ 602 h 684"/>
                <a:gd name="T28" fmla="*/ 152 w 206"/>
                <a:gd name="T29" fmla="*/ 619 h 684"/>
                <a:gd name="T30" fmla="*/ 155 w 206"/>
                <a:gd name="T31" fmla="*/ 665 h 684"/>
                <a:gd name="T32" fmla="*/ 173 w 206"/>
                <a:gd name="T33" fmla="*/ 683 h 684"/>
                <a:gd name="T34" fmla="*/ 192 w 206"/>
                <a:gd name="T35" fmla="*/ 680 h 684"/>
                <a:gd name="T36" fmla="*/ 192 w 206"/>
                <a:gd name="T37" fmla="*/ 665 h 684"/>
                <a:gd name="T38" fmla="*/ 180 w 206"/>
                <a:gd name="T39" fmla="*/ 632 h 684"/>
                <a:gd name="T40" fmla="*/ 175 w 206"/>
                <a:gd name="T41" fmla="*/ 587 h 684"/>
                <a:gd name="T42" fmla="*/ 182 w 206"/>
                <a:gd name="T43" fmla="*/ 505 h 684"/>
                <a:gd name="T44" fmla="*/ 186 w 206"/>
                <a:gd name="T45" fmla="*/ 471 h 684"/>
                <a:gd name="T46" fmla="*/ 193 w 206"/>
                <a:gd name="T47" fmla="*/ 462 h 684"/>
                <a:gd name="T48" fmla="*/ 198 w 206"/>
                <a:gd name="T49" fmla="*/ 432 h 684"/>
                <a:gd name="T50" fmla="*/ 196 w 206"/>
                <a:gd name="T51" fmla="*/ 364 h 684"/>
                <a:gd name="T52" fmla="*/ 200 w 206"/>
                <a:gd name="T53" fmla="*/ 322 h 684"/>
                <a:gd name="T54" fmla="*/ 205 w 206"/>
                <a:gd name="T55" fmla="*/ 302 h 684"/>
                <a:gd name="T56" fmla="*/ 192 w 206"/>
                <a:gd name="T57" fmla="*/ 268 h 684"/>
                <a:gd name="T58" fmla="*/ 200 w 206"/>
                <a:gd name="T59" fmla="*/ 221 h 684"/>
                <a:gd name="T60" fmla="*/ 181 w 206"/>
                <a:gd name="T61" fmla="*/ 125 h 684"/>
                <a:gd name="T62" fmla="*/ 167 w 206"/>
                <a:gd name="T63" fmla="*/ 115 h 684"/>
                <a:gd name="T64" fmla="*/ 162 w 206"/>
                <a:gd name="T65" fmla="*/ 114 h 684"/>
                <a:gd name="T66" fmla="*/ 149 w 206"/>
                <a:gd name="T67" fmla="*/ 106 h 684"/>
                <a:gd name="T68" fmla="*/ 146 w 206"/>
                <a:gd name="T69" fmla="*/ 97 h 684"/>
                <a:gd name="T70" fmla="*/ 155 w 206"/>
                <a:gd name="T71" fmla="*/ 89 h 684"/>
                <a:gd name="T72" fmla="*/ 159 w 206"/>
                <a:gd name="T73" fmla="*/ 78 h 684"/>
                <a:gd name="T74" fmla="*/ 151 w 206"/>
                <a:gd name="T75" fmla="*/ 74 h 684"/>
                <a:gd name="T76" fmla="*/ 152 w 206"/>
                <a:gd name="T77" fmla="*/ 57 h 684"/>
                <a:gd name="T78" fmla="*/ 154 w 206"/>
                <a:gd name="T79" fmla="*/ 30 h 684"/>
                <a:gd name="T80" fmla="*/ 152 w 206"/>
                <a:gd name="T81" fmla="*/ 24 h 684"/>
                <a:gd name="T82" fmla="*/ 152 w 206"/>
                <a:gd name="T83" fmla="*/ 18 h 684"/>
                <a:gd name="T84" fmla="*/ 150 w 206"/>
                <a:gd name="T85" fmla="*/ 7 h 684"/>
                <a:gd name="T86" fmla="*/ 115 w 206"/>
                <a:gd name="T87" fmla="*/ 0 h 684"/>
                <a:gd name="T88" fmla="*/ 78 w 206"/>
                <a:gd name="T89" fmla="*/ 12 h 684"/>
                <a:gd name="T90" fmla="*/ 69 w 206"/>
                <a:gd name="T91" fmla="*/ 45 h 684"/>
                <a:gd name="T92" fmla="*/ 72 w 206"/>
                <a:gd name="T93" fmla="*/ 73 h 684"/>
                <a:gd name="T94" fmla="*/ 60 w 206"/>
                <a:gd name="T95" fmla="*/ 84 h 684"/>
                <a:gd name="T96" fmla="*/ 68 w 206"/>
                <a:gd name="T97" fmla="*/ 101 h 684"/>
                <a:gd name="T98" fmla="*/ 69 w 206"/>
                <a:gd name="T99" fmla="*/ 105 h 684"/>
                <a:gd name="T100" fmla="*/ 41 w 206"/>
                <a:gd name="T101" fmla="*/ 125 h 684"/>
                <a:gd name="T102" fmla="*/ 22 w 206"/>
                <a:gd name="T103" fmla="*/ 180 h 684"/>
                <a:gd name="T104" fmla="*/ 17 w 206"/>
                <a:gd name="T105" fmla="*/ 234 h 684"/>
                <a:gd name="T106" fmla="*/ 24 w 206"/>
                <a:gd name="T107" fmla="*/ 266 h 684"/>
                <a:gd name="T108" fmla="*/ 37 w 206"/>
                <a:gd name="T109" fmla="*/ 303 h 684"/>
                <a:gd name="T110" fmla="*/ 24 w 206"/>
                <a:gd name="T111" fmla="*/ 342 h 684"/>
                <a:gd name="T112" fmla="*/ 22 w 206"/>
                <a:gd name="T113" fmla="*/ 353 h 6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6"/>
                <a:gd name="T172" fmla="*/ 0 h 684"/>
                <a:gd name="T173" fmla="*/ 206 w 206"/>
                <a:gd name="T174" fmla="*/ 684 h 6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6" h="684">
                  <a:moveTo>
                    <a:pt x="0" y="492"/>
                  </a:moveTo>
                  <a:lnTo>
                    <a:pt x="68" y="510"/>
                  </a:lnTo>
                  <a:lnTo>
                    <a:pt x="68" y="514"/>
                  </a:lnTo>
                  <a:lnTo>
                    <a:pt x="67" y="516"/>
                  </a:lnTo>
                  <a:lnTo>
                    <a:pt x="67" y="521"/>
                  </a:lnTo>
                  <a:lnTo>
                    <a:pt x="67" y="525"/>
                  </a:lnTo>
                  <a:lnTo>
                    <a:pt x="65" y="529"/>
                  </a:lnTo>
                  <a:lnTo>
                    <a:pt x="65" y="533"/>
                  </a:lnTo>
                  <a:lnTo>
                    <a:pt x="65" y="536"/>
                  </a:lnTo>
                  <a:lnTo>
                    <a:pt x="65" y="540"/>
                  </a:lnTo>
                  <a:lnTo>
                    <a:pt x="65" y="547"/>
                  </a:lnTo>
                  <a:lnTo>
                    <a:pt x="67" y="559"/>
                  </a:lnTo>
                  <a:lnTo>
                    <a:pt x="69" y="570"/>
                  </a:lnTo>
                  <a:lnTo>
                    <a:pt x="72" y="582"/>
                  </a:lnTo>
                  <a:lnTo>
                    <a:pt x="74" y="593"/>
                  </a:lnTo>
                  <a:lnTo>
                    <a:pt x="77" y="602"/>
                  </a:lnTo>
                  <a:lnTo>
                    <a:pt x="79" y="608"/>
                  </a:lnTo>
                  <a:lnTo>
                    <a:pt x="79" y="611"/>
                  </a:lnTo>
                  <a:lnTo>
                    <a:pt x="69" y="634"/>
                  </a:lnTo>
                  <a:lnTo>
                    <a:pt x="72" y="670"/>
                  </a:lnTo>
                  <a:lnTo>
                    <a:pt x="73" y="671"/>
                  </a:lnTo>
                  <a:lnTo>
                    <a:pt x="74" y="674"/>
                  </a:lnTo>
                  <a:lnTo>
                    <a:pt x="77" y="675"/>
                  </a:lnTo>
                  <a:lnTo>
                    <a:pt x="80" y="678"/>
                  </a:lnTo>
                  <a:lnTo>
                    <a:pt x="84" y="680"/>
                  </a:lnTo>
                  <a:lnTo>
                    <a:pt x="88" y="681"/>
                  </a:lnTo>
                  <a:lnTo>
                    <a:pt x="93" y="681"/>
                  </a:lnTo>
                  <a:lnTo>
                    <a:pt x="95" y="680"/>
                  </a:lnTo>
                  <a:lnTo>
                    <a:pt x="99" y="676"/>
                  </a:lnTo>
                  <a:lnTo>
                    <a:pt x="101" y="673"/>
                  </a:lnTo>
                  <a:lnTo>
                    <a:pt x="103" y="668"/>
                  </a:lnTo>
                  <a:lnTo>
                    <a:pt x="105" y="664"/>
                  </a:lnTo>
                  <a:lnTo>
                    <a:pt x="105" y="659"/>
                  </a:lnTo>
                  <a:lnTo>
                    <a:pt x="106" y="655"/>
                  </a:lnTo>
                  <a:lnTo>
                    <a:pt x="106" y="654"/>
                  </a:lnTo>
                  <a:lnTo>
                    <a:pt x="106" y="653"/>
                  </a:lnTo>
                  <a:lnTo>
                    <a:pt x="98" y="606"/>
                  </a:lnTo>
                  <a:lnTo>
                    <a:pt x="113" y="510"/>
                  </a:lnTo>
                  <a:lnTo>
                    <a:pt x="119" y="510"/>
                  </a:lnTo>
                  <a:lnTo>
                    <a:pt x="119" y="493"/>
                  </a:lnTo>
                  <a:lnTo>
                    <a:pt x="134" y="493"/>
                  </a:lnTo>
                  <a:lnTo>
                    <a:pt x="134" y="497"/>
                  </a:lnTo>
                  <a:lnTo>
                    <a:pt x="134" y="502"/>
                  </a:lnTo>
                  <a:lnTo>
                    <a:pt x="135" y="508"/>
                  </a:lnTo>
                  <a:lnTo>
                    <a:pt x="135" y="514"/>
                  </a:lnTo>
                  <a:lnTo>
                    <a:pt x="136" y="523"/>
                  </a:lnTo>
                  <a:lnTo>
                    <a:pt x="136" y="531"/>
                  </a:lnTo>
                  <a:lnTo>
                    <a:pt x="137" y="540"/>
                  </a:lnTo>
                  <a:lnTo>
                    <a:pt x="140" y="551"/>
                  </a:lnTo>
                  <a:lnTo>
                    <a:pt x="142" y="562"/>
                  </a:lnTo>
                  <a:lnTo>
                    <a:pt x="144" y="573"/>
                  </a:lnTo>
                  <a:lnTo>
                    <a:pt x="146" y="585"/>
                  </a:lnTo>
                  <a:lnTo>
                    <a:pt x="149" y="594"/>
                  </a:lnTo>
                  <a:lnTo>
                    <a:pt x="151" y="602"/>
                  </a:lnTo>
                  <a:lnTo>
                    <a:pt x="152" y="607"/>
                  </a:lnTo>
                  <a:lnTo>
                    <a:pt x="152" y="609"/>
                  </a:lnTo>
                  <a:lnTo>
                    <a:pt x="152" y="612"/>
                  </a:lnTo>
                  <a:lnTo>
                    <a:pt x="152" y="619"/>
                  </a:lnTo>
                  <a:lnTo>
                    <a:pt x="151" y="629"/>
                  </a:lnTo>
                  <a:lnTo>
                    <a:pt x="152" y="642"/>
                  </a:lnTo>
                  <a:lnTo>
                    <a:pt x="152" y="654"/>
                  </a:lnTo>
                  <a:lnTo>
                    <a:pt x="155" y="665"/>
                  </a:lnTo>
                  <a:lnTo>
                    <a:pt x="157" y="675"/>
                  </a:lnTo>
                  <a:lnTo>
                    <a:pt x="162" y="680"/>
                  </a:lnTo>
                  <a:lnTo>
                    <a:pt x="167" y="681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3" y="683"/>
                  </a:lnTo>
                  <a:lnTo>
                    <a:pt x="188" y="681"/>
                  </a:lnTo>
                  <a:lnTo>
                    <a:pt x="192" y="680"/>
                  </a:lnTo>
                  <a:lnTo>
                    <a:pt x="195" y="680"/>
                  </a:lnTo>
                  <a:lnTo>
                    <a:pt x="193" y="666"/>
                  </a:lnTo>
                  <a:lnTo>
                    <a:pt x="192" y="665"/>
                  </a:lnTo>
                  <a:lnTo>
                    <a:pt x="190" y="660"/>
                  </a:lnTo>
                  <a:lnTo>
                    <a:pt x="187" y="653"/>
                  </a:lnTo>
                  <a:lnTo>
                    <a:pt x="183" y="643"/>
                  </a:lnTo>
                  <a:lnTo>
                    <a:pt x="180" y="632"/>
                  </a:lnTo>
                  <a:lnTo>
                    <a:pt x="177" y="621"/>
                  </a:lnTo>
                  <a:lnTo>
                    <a:pt x="175" y="611"/>
                  </a:lnTo>
                  <a:lnTo>
                    <a:pt x="175" y="599"/>
                  </a:lnTo>
                  <a:lnTo>
                    <a:pt x="175" y="587"/>
                  </a:lnTo>
                  <a:lnTo>
                    <a:pt x="176" y="568"/>
                  </a:lnTo>
                  <a:lnTo>
                    <a:pt x="177" y="547"/>
                  </a:lnTo>
                  <a:lnTo>
                    <a:pt x="180" y="525"/>
                  </a:lnTo>
                  <a:lnTo>
                    <a:pt x="182" y="505"/>
                  </a:lnTo>
                  <a:lnTo>
                    <a:pt x="183" y="487"/>
                  </a:lnTo>
                  <a:lnTo>
                    <a:pt x="185" y="475"/>
                  </a:lnTo>
                  <a:lnTo>
                    <a:pt x="185" y="471"/>
                  </a:lnTo>
                  <a:lnTo>
                    <a:pt x="186" y="471"/>
                  </a:lnTo>
                  <a:lnTo>
                    <a:pt x="187" y="469"/>
                  </a:lnTo>
                  <a:lnTo>
                    <a:pt x="188" y="468"/>
                  </a:lnTo>
                  <a:lnTo>
                    <a:pt x="191" y="466"/>
                  </a:lnTo>
                  <a:lnTo>
                    <a:pt x="193" y="462"/>
                  </a:lnTo>
                  <a:lnTo>
                    <a:pt x="195" y="456"/>
                  </a:lnTo>
                  <a:lnTo>
                    <a:pt x="197" y="447"/>
                  </a:lnTo>
                  <a:lnTo>
                    <a:pt x="198" y="436"/>
                  </a:lnTo>
                  <a:lnTo>
                    <a:pt x="198" y="432"/>
                  </a:lnTo>
                  <a:lnTo>
                    <a:pt x="197" y="420"/>
                  </a:lnTo>
                  <a:lnTo>
                    <a:pt x="197" y="404"/>
                  </a:lnTo>
                  <a:lnTo>
                    <a:pt x="196" y="384"/>
                  </a:lnTo>
                  <a:lnTo>
                    <a:pt x="196" y="364"/>
                  </a:lnTo>
                  <a:lnTo>
                    <a:pt x="196" y="347"/>
                  </a:lnTo>
                  <a:lnTo>
                    <a:pt x="196" y="333"/>
                  </a:lnTo>
                  <a:lnTo>
                    <a:pt x="198" y="326"/>
                  </a:lnTo>
                  <a:lnTo>
                    <a:pt x="200" y="322"/>
                  </a:lnTo>
                  <a:lnTo>
                    <a:pt x="202" y="317"/>
                  </a:lnTo>
                  <a:lnTo>
                    <a:pt x="203" y="313"/>
                  </a:lnTo>
                  <a:lnTo>
                    <a:pt x="205" y="308"/>
                  </a:lnTo>
                  <a:lnTo>
                    <a:pt x="205" y="302"/>
                  </a:lnTo>
                  <a:lnTo>
                    <a:pt x="205" y="296"/>
                  </a:lnTo>
                  <a:lnTo>
                    <a:pt x="202" y="290"/>
                  </a:lnTo>
                  <a:lnTo>
                    <a:pt x="198" y="281"/>
                  </a:lnTo>
                  <a:lnTo>
                    <a:pt x="192" y="268"/>
                  </a:lnTo>
                  <a:lnTo>
                    <a:pt x="192" y="259"/>
                  </a:lnTo>
                  <a:lnTo>
                    <a:pt x="193" y="249"/>
                  </a:lnTo>
                  <a:lnTo>
                    <a:pt x="197" y="237"/>
                  </a:lnTo>
                  <a:lnTo>
                    <a:pt x="200" y="221"/>
                  </a:lnTo>
                  <a:lnTo>
                    <a:pt x="198" y="200"/>
                  </a:lnTo>
                  <a:lnTo>
                    <a:pt x="195" y="171"/>
                  </a:lnTo>
                  <a:lnTo>
                    <a:pt x="183" y="130"/>
                  </a:lnTo>
                  <a:lnTo>
                    <a:pt x="181" y="125"/>
                  </a:lnTo>
                  <a:lnTo>
                    <a:pt x="177" y="121"/>
                  </a:lnTo>
                  <a:lnTo>
                    <a:pt x="175" y="117"/>
                  </a:lnTo>
                  <a:lnTo>
                    <a:pt x="171" y="116"/>
                  </a:lnTo>
                  <a:lnTo>
                    <a:pt x="167" y="115"/>
                  </a:lnTo>
                  <a:lnTo>
                    <a:pt x="165" y="114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0" y="112"/>
                  </a:lnTo>
                  <a:lnTo>
                    <a:pt x="156" y="111"/>
                  </a:lnTo>
                  <a:lnTo>
                    <a:pt x="152" y="109"/>
                  </a:lnTo>
                  <a:lnTo>
                    <a:pt x="149" y="106"/>
                  </a:lnTo>
                  <a:lnTo>
                    <a:pt x="146" y="104"/>
                  </a:lnTo>
                  <a:lnTo>
                    <a:pt x="145" y="101"/>
                  </a:lnTo>
                  <a:lnTo>
                    <a:pt x="145" y="100"/>
                  </a:lnTo>
                  <a:lnTo>
                    <a:pt x="146" y="97"/>
                  </a:lnTo>
                  <a:lnTo>
                    <a:pt x="147" y="95"/>
                  </a:lnTo>
                  <a:lnTo>
                    <a:pt x="150" y="94"/>
                  </a:lnTo>
                  <a:lnTo>
                    <a:pt x="152" y="91"/>
                  </a:lnTo>
                  <a:lnTo>
                    <a:pt x="155" y="89"/>
                  </a:lnTo>
                  <a:lnTo>
                    <a:pt x="157" y="86"/>
                  </a:lnTo>
                  <a:lnTo>
                    <a:pt x="159" y="84"/>
                  </a:lnTo>
                  <a:lnTo>
                    <a:pt x="159" y="81"/>
                  </a:lnTo>
                  <a:lnTo>
                    <a:pt x="159" y="78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4" y="74"/>
                  </a:lnTo>
                  <a:lnTo>
                    <a:pt x="151" y="74"/>
                  </a:lnTo>
                  <a:lnTo>
                    <a:pt x="150" y="73"/>
                  </a:lnTo>
                  <a:lnTo>
                    <a:pt x="149" y="70"/>
                  </a:lnTo>
                  <a:lnTo>
                    <a:pt x="150" y="66"/>
                  </a:lnTo>
                  <a:lnTo>
                    <a:pt x="152" y="57"/>
                  </a:lnTo>
                  <a:lnTo>
                    <a:pt x="154" y="48"/>
                  </a:lnTo>
                  <a:lnTo>
                    <a:pt x="155" y="40"/>
                  </a:lnTo>
                  <a:lnTo>
                    <a:pt x="155" y="34"/>
                  </a:lnTo>
                  <a:lnTo>
                    <a:pt x="154" y="30"/>
                  </a:lnTo>
                  <a:lnTo>
                    <a:pt x="154" y="27"/>
                  </a:lnTo>
                  <a:lnTo>
                    <a:pt x="152" y="26"/>
                  </a:lnTo>
                  <a:lnTo>
                    <a:pt x="152" y="24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1"/>
                  </a:lnTo>
                  <a:lnTo>
                    <a:pt x="152" y="18"/>
                  </a:lnTo>
                  <a:lnTo>
                    <a:pt x="152" y="16"/>
                  </a:lnTo>
                  <a:lnTo>
                    <a:pt x="151" y="13"/>
                  </a:lnTo>
                  <a:lnTo>
                    <a:pt x="151" y="11"/>
                  </a:lnTo>
                  <a:lnTo>
                    <a:pt x="150" y="7"/>
                  </a:lnTo>
                  <a:lnTo>
                    <a:pt x="144" y="4"/>
                  </a:lnTo>
                  <a:lnTo>
                    <a:pt x="135" y="2"/>
                  </a:lnTo>
                  <a:lnTo>
                    <a:pt x="125" y="1"/>
                  </a:lnTo>
                  <a:lnTo>
                    <a:pt x="115" y="0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93" y="1"/>
                  </a:lnTo>
                  <a:lnTo>
                    <a:pt x="78" y="12"/>
                  </a:lnTo>
                  <a:lnTo>
                    <a:pt x="69" y="21"/>
                  </a:lnTo>
                  <a:lnTo>
                    <a:pt x="67" y="29"/>
                  </a:lnTo>
                  <a:lnTo>
                    <a:pt x="67" y="37"/>
                  </a:lnTo>
                  <a:lnTo>
                    <a:pt x="69" y="45"/>
                  </a:lnTo>
                  <a:lnTo>
                    <a:pt x="72" y="52"/>
                  </a:lnTo>
                  <a:lnTo>
                    <a:pt x="74" y="59"/>
                  </a:lnTo>
                  <a:lnTo>
                    <a:pt x="73" y="66"/>
                  </a:lnTo>
                  <a:lnTo>
                    <a:pt x="72" y="73"/>
                  </a:lnTo>
                  <a:lnTo>
                    <a:pt x="68" y="78"/>
                  </a:lnTo>
                  <a:lnTo>
                    <a:pt x="65" y="81"/>
                  </a:lnTo>
                  <a:lnTo>
                    <a:pt x="63" y="84"/>
                  </a:lnTo>
                  <a:lnTo>
                    <a:pt x="60" y="84"/>
                  </a:lnTo>
                  <a:lnTo>
                    <a:pt x="59" y="85"/>
                  </a:lnTo>
                  <a:lnTo>
                    <a:pt x="57" y="85"/>
                  </a:lnTo>
                  <a:lnTo>
                    <a:pt x="68" y="101"/>
                  </a:lnTo>
                  <a:lnTo>
                    <a:pt x="69" y="102"/>
                  </a:lnTo>
                  <a:lnTo>
                    <a:pt x="69" y="105"/>
                  </a:lnTo>
                  <a:lnTo>
                    <a:pt x="67" y="107"/>
                  </a:lnTo>
                  <a:lnTo>
                    <a:pt x="62" y="112"/>
                  </a:lnTo>
                  <a:lnTo>
                    <a:pt x="53" y="117"/>
                  </a:lnTo>
                  <a:lnTo>
                    <a:pt x="41" y="125"/>
                  </a:lnTo>
                  <a:lnTo>
                    <a:pt x="34" y="132"/>
                  </a:lnTo>
                  <a:lnTo>
                    <a:pt x="29" y="145"/>
                  </a:lnTo>
                  <a:lnTo>
                    <a:pt x="26" y="162"/>
                  </a:lnTo>
                  <a:lnTo>
                    <a:pt x="22" y="180"/>
                  </a:lnTo>
                  <a:lnTo>
                    <a:pt x="19" y="199"/>
                  </a:lnTo>
                  <a:lnTo>
                    <a:pt x="18" y="215"/>
                  </a:lnTo>
                  <a:lnTo>
                    <a:pt x="17" y="228"/>
                  </a:lnTo>
                  <a:lnTo>
                    <a:pt x="17" y="234"/>
                  </a:lnTo>
                  <a:lnTo>
                    <a:pt x="17" y="237"/>
                  </a:lnTo>
                  <a:lnTo>
                    <a:pt x="19" y="245"/>
                  </a:lnTo>
                  <a:lnTo>
                    <a:pt x="22" y="255"/>
                  </a:lnTo>
                  <a:lnTo>
                    <a:pt x="24" y="266"/>
                  </a:lnTo>
                  <a:lnTo>
                    <a:pt x="28" y="278"/>
                  </a:lnTo>
                  <a:lnTo>
                    <a:pt x="32" y="288"/>
                  </a:lnTo>
                  <a:lnTo>
                    <a:pt x="34" y="297"/>
                  </a:lnTo>
                  <a:lnTo>
                    <a:pt x="37" y="303"/>
                  </a:lnTo>
                  <a:lnTo>
                    <a:pt x="32" y="335"/>
                  </a:lnTo>
                  <a:lnTo>
                    <a:pt x="28" y="337"/>
                  </a:lnTo>
                  <a:lnTo>
                    <a:pt x="27" y="339"/>
                  </a:lnTo>
                  <a:lnTo>
                    <a:pt x="24" y="342"/>
                  </a:lnTo>
                  <a:lnTo>
                    <a:pt x="23" y="344"/>
                  </a:lnTo>
                  <a:lnTo>
                    <a:pt x="23" y="347"/>
                  </a:lnTo>
                  <a:lnTo>
                    <a:pt x="22" y="350"/>
                  </a:lnTo>
                  <a:lnTo>
                    <a:pt x="22" y="353"/>
                  </a:lnTo>
                  <a:lnTo>
                    <a:pt x="22" y="354"/>
                  </a:lnTo>
                  <a:lnTo>
                    <a:pt x="0" y="356"/>
                  </a:lnTo>
                  <a:lnTo>
                    <a:pt x="0" y="492"/>
                  </a:lnTo>
                </a:path>
              </a:pathLst>
            </a:custGeom>
            <a:solidFill>
              <a:srgbClr val="FFCC6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4464" y="1600"/>
              <a:ext cx="25" cy="27"/>
            </a:xfrm>
            <a:custGeom>
              <a:avLst/>
              <a:gdLst>
                <a:gd name="T0" fmla="*/ 6 w 25"/>
                <a:gd name="T1" fmla="*/ 0 h 27"/>
                <a:gd name="T2" fmla="*/ 0 w 25"/>
                <a:gd name="T3" fmla="*/ 24 h 27"/>
                <a:gd name="T4" fmla="*/ 22 w 25"/>
                <a:gd name="T5" fmla="*/ 26 h 27"/>
                <a:gd name="T6" fmla="*/ 24 w 25"/>
                <a:gd name="T7" fmla="*/ 14 h 27"/>
                <a:gd name="T8" fmla="*/ 12 w 25"/>
                <a:gd name="T9" fmla="*/ 6 h 27"/>
                <a:gd name="T10" fmla="*/ 6 w 25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7"/>
                <a:gd name="T20" fmla="*/ 25 w 25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7">
                  <a:moveTo>
                    <a:pt x="6" y="0"/>
                  </a:moveTo>
                  <a:lnTo>
                    <a:pt x="0" y="24"/>
                  </a:lnTo>
                  <a:lnTo>
                    <a:pt x="22" y="26"/>
                  </a:lnTo>
                  <a:lnTo>
                    <a:pt x="24" y="14"/>
                  </a:lnTo>
                  <a:lnTo>
                    <a:pt x="12" y="6"/>
                  </a:lnTo>
                  <a:lnTo>
                    <a:pt x="6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三、后续计划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611188" y="1628775"/>
            <a:ext cx="6096000" cy="7207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、后续优化内容工作计划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68313" y="2571750"/>
            <a:ext cx="8675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   </a:t>
            </a:r>
            <a:r>
              <a:rPr lang="en-US" altLang="zh-CN"/>
              <a:t>1</a:t>
            </a:r>
            <a:r>
              <a:rPr lang="zh-CN" altLang="en-US"/>
              <a:t>、对查询功能及报表做进一步优化和改进。（</a:t>
            </a:r>
            <a:r>
              <a:rPr lang="en-US" altLang="zh-CN"/>
              <a:t>2011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日前）</a:t>
            </a:r>
          </a:p>
          <a:p>
            <a:endParaRPr lang="zh-CN" altLang="en-US"/>
          </a:p>
          <a:p>
            <a:r>
              <a:rPr lang="zh-CN" altLang="en-US"/>
              <a:t>   </a:t>
            </a:r>
            <a:r>
              <a:rPr lang="en-US" altLang="zh-CN"/>
              <a:t>2</a:t>
            </a:r>
            <a:r>
              <a:rPr lang="zh-CN" altLang="en-US"/>
              <a:t>、进一步优化业务流程。（</a:t>
            </a:r>
            <a:r>
              <a:rPr lang="en-US" altLang="zh-CN"/>
              <a:t>2011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日前）；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三、后续计划</a:t>
              </a: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72120" y="1587302"/>
            <a:ext cx="6096001" cy="720079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、新模块建设建议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11188" y="2492375"/>
            <a:ext cx="60483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需要共同讨论后续内容的上线策略问题：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</a:rPr>
              <a:t>子公司的推广上线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</a:rPr>
              <a:t>已上线公司生产成本等模块的上线</a:t>
            </a:r>
          </a:p>
          <a:p>
            <a:endParaRPr lang="zh-CN" altLang="en-US" sz="200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zh-CN" altLang="en-US" sz="2000" b="1">
                <a:solidFill>
                  <a:srgbClr val="000000"/>
                </a:solidFill>
              </a:rPr>
              <a:t>子公司的推广和生产成本等模块同时实施。</a:t>
            </a:r>
          </a:p>
          <a:p>
            <a:pPr>
              <a:buFontTx/>
              <a:buChar char="•"/>
            </a:pPr>
            <a:r>
              <a:rPr lang="zh-CN" altLang="en-US" sz="2000" b="1">
                <a:solidFill>
                  <a:srgbClr val="000000"/>
                </a:solidFill>
              </a:rPr>
              <a:t>先进行已上线公司的生产成本等模块上线，待形成完整成熟案例后再推广。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95736" y="1052736"/>
            <a:ext cx="5616624" cy="1128772"/>
            <a:chOff x="1249933" y="1895"/>
            <a:chExt cx="4107180" cy="1128772"/>
          </a:xfrm>
          <a:scene3d>
            <a:camera prst="orthographicFront"/>
            <a:lightRig rig="flat" dir="t"/>
          </a:scene3d>
        </p:grpSpPr>
        <p:sp>
          <p:nvSpPr>
            <p:cNvPr id="9" name="五边形 8"/>
            <p:cNvSpPr/>
            <p:nvPr/>
          </p:nvSpPr>
          <p:spPr>
            <a:xfrm rot="10800000">
              <a:off x="1249933" y="1895"/>
              <a:ext cx="4053840" cy="1128772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五边形 4"/>
            <p:cNvSpPr/>
            <p:nvPr/>
          </p:nvSpPr>
          <p:spPr>
            <a:xfrm rot="21600000">
              <a:off x="1585468" y="1895"/>
              <a:ext cx="3771645" cy="11287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97757" tIns="148590" rIns="277368" bIns="148590" spcCol="1270" anchor="ctr"/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9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  <a:ea typeface="微软雅黑" pitchFamily="34" charset="-122"/>
                </a:rPr>
                <a:t>总体上线情况汇报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703357" y="1052736"/>
            <a:ext cx="1128772" cy="1128772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2267744" y="2636912"/>
            <a:ext cx="5472608" cy="1128772"/>
            <a:chOff x="1303273" y="1895"/>
            <a:chExt cx="4053840" cy="1128772"/>
          </a:xfrm>
          <a:scene3d>
            <a:camera prst="orthographicFront"/>
            <a:lightRig rig="flat" dir="t"/>
          </a:scene3d>
        </p:grpSpPr>
        <p:sp>
          <p:nvSpPr>
            <p:cNvPr id="12" name="五边形 11"/>
            <p:cNvSpPr/>
            <p:nvPr/>
          </p:nvSpPr>
          <p:spPr>
            <a:xfrm rot="10800000">
              <a:off x="1303273" y="1895"/>
              <a:ext cx="4053840" cy="1128772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五边形 4"/>
            <p:cNvSpPr/>
            <p:nvPr/>
          </p:nvSpPr>
          <p:spPr>
            <a:xfrm rot="21600000">
              <a:off x="1585468" y="1895"/>
              <a:ext cx="3771645" cy="11287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97757" tIns="148590" rIns="277368" bIns="148590" spcCol="1270" anchor="ctr"/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9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存在问题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1703357" y="2636912"/>
            <a:ext cx="1128772" cy="1128772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组合 14"/>
          <p:cNvGrpSpPr/>
          <p:nvPr/>
        </p:nvGrpSpPr>
        <p:grpSpPr>
          <a:xfrm>
            <a:off x="2339752" y="4244444"/>
            <a:ext cx="5472608" cy="1128772"/>
            <a:chOff x="1303273" y="1895"/>
            <a:chExt cx="4053840" cy="1128772"/>
          </a:xfrm>
          <a:scene3d>
            <a:camera prst="orthographicFront"/>
            <a:lightRig rig="flat" dir="t"/>
          </a:scene3d>
        </p:grpSpPr>
        <p:sp>
          <p:nvSpPr>
            <p:cNvPr id="16" name="五边形 15"/>
            <p:cNvSpPr/>
            <p:nvPr/>
          </p:nvSpPr>
          <p:spPr>
            <a:xfrm rot="10800000">
              <a:off x="1303273" y="1895"/>
              <a:ext cx="4053840" cy="1128772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五边形 4"/>
            <p:cNvSpPr/>
            <p:nvPr/>
          </p:nvSpPr>
          <p:spPr>
            <a:xfrm rot="21600000">
              <a:off x="1585468" y="1895"/>
              <a:ext cx="3771645" cy="11287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97757" tIns="148590" rIns="277368" bIns="148590" spcCol="1270" anchor="ctr"/>
            <a:lstStyle/>
            <a:p>
              <a:pPr algn="ctr" defTabSz="1733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9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后续计划</a:t>
              </a:r>
            </a:p>
          </p:txBody>
        </p:sp>
      </p:grpSp>
      <p:sp>
        <p:nvSpPr>
          <p:cNvPr id="18" name="椭圆 17"/>
          <p:cNvSpPr/>
          <p:nvPr/>
        </p:nvSpPr>
        <p:spPr>
          <a:xfrm>
            <a:off x="1775365" y="4244444"/>
            <a:ext cx="1128772" cy="1128772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0" y="548681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6" name="圆角矩形 5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一、总体上线情况</a:t>
              </a:r>
            </a:p>
          </p:txBody>
        </p:sp>
      </p:grpSp>
      <p:sp>
        <p:nvSpPr>
          <p:cNvPr id="13" name="七角星 12"/>
          <p:cNvSpPr/>
          <p:nvPr/>
        </p:nvSpPr>
        <p:spPr>
          <a:xfrm>
            <a:off x="0" y="1341438"/>
            <a:ext cx="6588125" cy="48958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截止</a:t>
            </a:r>
            <a:r>
              <a:rPr lang="en-US" altLang="zh-CN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2011</a:t>
            </a:r>
            <a:r>
              <a:rPr lang="zh-CN" altLang="en-US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年</a:t>
            </a:r>
            <a:r>
              <a:rPr lang="en-US" altLang="zh-CN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月</a:t>
            </a:r>
            <a:r>
              <a:rPr lang="en-US" altLang="zh-CN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31</a:t>
            </a:r>
            <a:r>
              <a:rPr lang="zh-CN" altLang="en-US" sz="360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日，本次实施所有系统均已达到全面上线要求！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3663" y="692150"/>
            <a:ext cx="2592387" cy="2308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本次实施涉及</a:t>
            </a:r>
            <a:r>
              <a:rPr lang="en-US" altLang="zh-CN" dirty="0"/>
              <a:t>XX</a:t>
            </a:r>
            <a:r>
              <a:rPr lang="zh-CN" altLang="en-US" dirty="0"/>
              <a:t>单位和部门，</a:t>
            </a:r>
            <a:r>
              <a:rPr lang="en-US" altLang="zh-CN" dirty="0"/>
              <a:t>XX</a:t>
            </a:r>
            <a:r>
              <a:rPr lang="zh-CN" altLang="en-US" dirty="0"/>
              <a:t>子公司，参与建设关键用户</a:t>
            </a:r>
            <a:r>
              <a:rPr lang="en-US" altLang="zh-CN" dirty="0"/>
              <a:t>XX</a:t>
            </a:r>
            <a:r>
              <a:rPr lang="zh-CN" altLang="en-US" dirty="0"/>
              <a:t>人，培训关键用户</a:t>
            </a:r>
            <a:r>
              <a:rPr lang="en-US" altLang="zh-CN" dirty="0"/>
              <a:t>XX</a:t>
            </a:r>
            <a:r>
              <a:rPr lang="zh-CN" altLang="en-US" dirty="0"/>
              <a:t>人次，最终用户</a:t>
            </a:r>
            <a:r>
              <a:rPr lang="en-US" altLang="zh-CN" dirty="0"/>
              <a:t>XX</a:t>
            </a:r>
            <a:r>
              <a:rPr lang="zh-CN" altLang="en-US" dirty="0"/>
              <a:t>人次，现场常驻顾问</a:t>
            </a:r>
            <a:r>
              <a:rPr lang="en-US" altLang="zh-CN" dirty="0"/>
              <a:t>XX</a:t>
            </a:r>
            <a:r>
              <a:rPr lang="zh-CN" altLang="en-US" dirty="0"/>
              <a:t>人，其他顾问</a:t>
            </a:r>
            <a:r>
              <a:rPr lang="en-US" altLang="zh-CN" dirty="0"/>
              <a:t>XX</a:t>
            </a:r>
            <a:r>
              <a:rPr lang="zh-CN" altLang="en-US" dirty="0"/>
              <a:t>人，历时</a:t>
            </a:r>
            <a:r>
              <a:rPr lang="en-US" altLang="zh-CN" dirty="0"/>
              <a:t>XX</a:t>
            </a:r>
            <a:r>
              <a:rPr lang="zh-CN" altLang="en-US" dirty="0"/>
              <a:t>天，终于基本达成了上线目标！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6" name="圆角矩形 5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一、总体上线情况</a:t>
              </a:r>
            </a:p>
          </p:txBody>
        </p:sp>
      </p:grpSp>
      <p:sp>
        <p:nvSpPr>
          <p:cNvPr id="10242" name="矩形 10"/>
          <p:cNvSpPr>
            <a:spLocks noChangeArrowheads="1"/>
          </p:cNvSpPr>
          <p:nvPr/>
        </p:nvSpPr>
        <p:spPr bwMode="auto">
          <a:xfrm>
            <a:off x="395288" y="1557338"/>
            <a:ext cx="1579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4</a:t>
            </a:r>
            <a:r>
              <a:rPr lang="zh-CN" altLang="en-US" sz="2400" b="1"/>
              <a:t>、供应链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611188" y="1989138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</a:rPr>
              <a:t>前期主要工作情况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0619" name="Group 379"/>
          <p:cNvGraphicFramePr>
            <a:graphicFrameLocks noGrp="1"/>
          </p:cNvGraphicFramePr>
          <p:nvPr/>
        </p:nvGraphicFramePr>
        <p:xfrm>
          <a:off x="323850" y="2565400"/>
          <a:ext cx="8458200" cy="2903538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1320800"/>
                <a:gridCol w="901700"/>
                <a:gridCol w="1816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参加单位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人数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天数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日期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供应链关键用户培训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供应公司、销售公司、肥厂、矿山、磷业公司、前述单位的财务站与集团财务、专用铁路、装备能源、生产部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2010.11.08 - 2010.11.10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2010.11.15 - 2010.11.17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供应链系统集成测试培训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供应公司、销售公司、肥厂、矿山、磷业公司、前述单位的财务站与集团财务、专用铁路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13(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未统计财务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2010.11.22 - 2010.11.26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财务 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- 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供应链集成测试培训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供应公司、销售公司、肥厂、矿山、磷业公司、前述单位的财务站与集团财务、专用铁路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2010.12.13 - 2010.12.17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供应链关键用户现场集中办公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供应公司、销售公司、肥厂、矿山、磷业公司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2010.12.27 - 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至今</a:t>
                      </a:r>
                      <a:b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</a:b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除去元旦及春节假期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6" name="圆角矩形 5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一、总体上线情况</a:t>
              </a:r>
            </a:p>
          </p:txBody>
        </p:sp>
      </p:grpSp>
      <p:sp>
        <p:nvSpPr>
          <p:cNvPr id="18435" name="矩形 10"/>
          <p:cNvSpPr>
            <a:spLocks noChangeArrowheads="1"/>
          </p:cNvSpPr>
          <p:nvPr/>
        </p:nvSpPr>
        <p:spPr bwMode="auto">
          <a:xfrm>
            <a:off x="395288" y="1557338"/>
            <a:ext cx="1579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4</a:t>
            </a:r>
            <a:r>
              <a:rPr lang="zh-CN" altLang="en-US" sz="2400" b="1"/>
              <a:t>、供应链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611188" y="1989138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</a:rPr>
              <a:t>期初数据准备情况如下：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611188" y="2500313"/>
            <a:ext cx="79200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存货档案：	</a:t>
            </a:r>
            <a:r>
              <a:rPr lang="en-US" altLang="zh-CN"/>
              <a:t>46071</a:t>
            </a:r>
            <a:r>
              <a:rPr lang="zh-CN" altLang="en-US"/>
              <a:t>条</a:t>
            </a:r>
          </a:p>
          <a:p>
            <a:r>
              <a:rPr lang="zh-CN" altLang="en-US"/>
              <a:t>客商档案：	</a:t>
            </a:r>
            <a:r>
              <a:rPr lang="en-US" altLang="zh-CN"/>
              <a:t>3409</a:t>
            </a:r>
            <a:r>
              <a:rPr lang="zh-CN" altLang="en-US"/>
              <a:t>条</a:t>
            </a:r>
          </a:p>
          <a:p>
            <a:r>
              <a:rPr lang="zh-CN" altLang="en-US"/>
              <a:t>收发类别：	</a:t>
            </a:r>
            <a:r>
              <a:rPr lang="en-US" altLang="zh-CN"/>
              <a:t>29</a:t>
            </a:r>
            <a:r>
              <a:rPr lang="zh-CN" altLang="en-US"/>
              <a:t>条</a:t>
            </a:r>
          </a:p>
          <a:p>
            <a:r>
              <a:rPr lang="zh-CN" altLang="en-US"/>
              <a:t>税目税率信息：	</a:t>
            </a:r>
            <a:r>
              <a:rPr lang="en-US" altLang="zh-CN"/>
              <a:t>110</a:t>
            </a:r>
            <a:r>
              <a:rPr lang="zh-CN" altLang="en-US"/>
              <a:t>条</a:t>
            </a:r>
          </a:p>
          <a:p>
            <a:r>
              <a:rPr lang="zh-CN" altLang="en-US"/>
              <a:t>业务流程：	</a:t>
            </a:r>
            <a:r>
              <a:rPr lang="en-US" altLang="zh-CN"/>
              <a:t>32</a:t>
            </a:r>
            <a:r>
              <a:rPr lang="zh-CN" altLang="en-US"/>
              <a:t>个</a:t>
            </a:r>
          </a:p>
          <a:p>
            <a:r>
              <a:rPr lang="zh-CN" altLang="en-US"/>
              <a:t>单据模板调整：	</a:t>
            </a:r>
            <a:r>
              <a:rPr lang="en-US" altLang="zh-CN"/>
              <a:t>15</a:t>
            </a:r>
            <a:r>
              <a:rPr lang="zh-CN" altLang="en-US"/>
              <a:t>个</a:t>
            </a:r>
          </a:p>
          <a:p>
            <a:r>
              <a:rPr lang="zh-CN" altLang="en-US"/>
              <a:t>建立系统角色：	供应公司</a:t>
            </a:r>
            <a:r>
              <a:rPr lang="en-US" altLang="zh-CN"/>
              <a:t>51</a:t>
            </a:r>
            <a:r>
              <a:rPr lang="zh-CN" altLang="en-US"/>
              <a:t>个，销售公司</a:t>
            </a:r>
            <a:r>
              <a:rPr lang="en-US" altLang="zh-CN"/>
              <a:t>131</a:t>
            </a:r>
            <a:r>
              <a:rPr lang="zh-CN" altLang="en-US"/>
              <a:t>个，肥厂 </a:t>
            </a:r>
            <a:r>
              <a:rPr lang="en-US" altLang="zh-CN"/>
              <a:t>65</a:t>
            </a:r>
            <a:r>
              <a:rPr lang="zh-CN" altLang="en-US"/>
              <a:t>个，国贸公司</a:t>
            </a:r>
            <a:r>
              <a:rPr lang="en-US" altLang="zh-CN"/>
              <a:t>8</a:t>
            </a:r>
            <a:r>
              <a:rPr lang="zh-CN" altLang="en-US"/>
              <a:t>个，矿山 </a:t>
            </a:r>
            <a:r>
              <a:rPr lang="en-US" altLang="zh-CN"/>
              <a:t>46</a:t>
            </a:r>
            <a:r>
              <a:rPr lang="zh-CN" altLang="en-US"/>
              <a:t>个，磷业</a:t>
            </a:r>
            <a:r>
              <a:rPr lang="en-US" altLang="zh-CN"/>
              <a:t>24</a:t>
            </a:r>
            <a:r>
              <a:rPr lang="zh-CN" altLang="en-US"/>
              <a:t>个，贸易分公司 </a:t>
            </a:r>
            <a:r>
              <a:rPr lang="en-US" altLang="zh-CN"/>
              <a:t>57</a:t>
            </a:r>
            <a:r>
              <a:rPr lang="zh-CN" altLang="en-US"/>
              <a:t>个，专用铁路 </a:t>
            </a:r>
            <a:r>
              <a:rPr lang="en-US" altLang="zh-CN"/>
              <a:t>2</a:t>
            </a:r>
            <a:r>
              <a:rPr lang="zh-CN" altLang="en-US"/>
              <a:t>个</a:t>
            </a:r>
          </a:p>
          <a:p>
            <a:r>
              <a:rPr lang="zh-CN" altLang="en-US"/>
              <a:t>系统用户：	</a:t>
            </a:r>
            <a:r>
              <a:rPr lang="en-US" altLang="zh-CN"/>
              <a:t>400</a:t>
            </a:r>
            <a:r>
              <a:rPr lang="zh-CN" altLang="en-US"/>
              <a:t>余个</a:t>
            </a:r>
          </a:p>
          <a:p>
            <a:endParaRPr lang="zh-CN" altLang="en-US"/>
          </a:p>
          <a:p>
            <a:r>
              <a:rPr lang="zh-CN" altLang="en-US"/>
              <a:t>期初库存：	</a:t>
            </a:r>
            <a:r>
              <a:rPr lang="en-US" altLang="zh-CN"/>
              <a:t>17027</a:t>
            </a:r>
            <a:r>
              <a:rPr lang="zh-CN" altLang="en-US"/>
              <a:t>条</a:t>
            </a:r>
          </a:p>
          <a:p>
            <a:r>
              <a:rPr lang="zh-CN" altLang="en-US"/>
              <a:t>期初暂估：	</a:t>
            </a:r>
            <a:r>
              <a:rPr lang="en-US" altLang="zh-CN"/>
              <a:t>178</a:t>
            </a:r>
            <a:r>
              <a:rPr lang="zh-CN" altLang="en-US"/>
              <a:t>张单据，</a:t>
            </a:r>
            <a:r>
              <a:rPr lang="en-US" altLang="zh-CN"/>
              <a:t>1601</a:t>
            </a:r>
            <a:r>
              <a:rPr lang="zh-CN" altLang="en-US"/>
              <a:t>行记录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6" name="圆角矩形 5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一、总体上线情况</a:t>
              </a:r>
            </a:p>
          </p:txBody>
        </p:sp>
      </p:grpSp>
      <p:sp>
        <p:nvSpPr>
          <p:cNvPr id="11266" name="矩形 10"/>
          <p:cNvSpPr>
            <a:spLocks noChangeArrowheads="1"/>
          </p:cNvSpPr>
          <p:nvPr/>
        </p:nvSpPr>
        <p:spPr bwMode="auto">
          <a:xfrm>
            <a:off x="395288" y="1557338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、供应链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539750" y="2492375"/>
            <a:ext cx="7920038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截至到 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日，完成</a:t>
            </a:r>
            <a:r>
              <a:rPr lang="en-US" altLang="zh-CN"/>
              <a:t>1</a:t>
            </a:r>
            <a:r>
              <a:rPr lang="zh-CN" altLang="en-US"/>
              <a:t>月、</a:t>
            </a:r>
            <a:r>
              <a:rPr lang="en-US" altLang="zh-CN"/>
              <a:t>2</a:t>
            </a:r>
            <a:r>
              <a:rPr lang="zh-CN" altLang="en-US"/>
              <a:t>月相关业务单据录入情况如下：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）采购合同	</a:t>
            </a:r>
            <a:r>
              <a:rPr lang="en-US" altLang="zh-CN"/>
              <a:t>1991</a:t>
            </a:r>
            <a:r>
              <a:rPr lang="zh-CN" altLang="en-US"/>
              <a:t>份；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）销售合同	</a:t>
            </a:r>
            <a:r>
              <a:rPr lang="en-US" altLang="zh-CN"/>
              <a:t>380</a:t>
            </a:r>
            <a:r>
              <a:rPr lang="zh-CN" altLang="en-US"/>
              <a:t>份；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）采购订单	</a:t>
            </a:r>
            <a:r>
              <a:rPr lang="en-US" altLang="zh-CN"/>
              <a:t>317</a:t>
            </a:r>
            <a:r>
              <a:rPr lang="zh-CN" altLang="en-US"/>
              <a:t>张；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）销售订单	</a:t>
            </a:r>
            <a:r>
              <a:rPr lang="en-US" altLang="zh-CN"/>
              <a:t>384</a:t>
            </a:r>
            <a:r>
              <a:rPr lang="zh-CN" altLang="en-US"/>
              <a:t>张；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）发运单据	</a:t>
            </a:r>
            <a:r>
              <a:rPr lang="en-US" altLang="zh-CN"/>
              <a:t>615</a:t>
            </a:r>
            <a:r>
              <a:rPr lang="zh-CN" altLang="en-US"/>
              <a:t>张；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）入库单据	</a:t>
            </a:r>
            <a:r>
              <a:rPr lang="en-US" altLang="zh-CN"/>
              <a:t>660</a:t>
            </a:r>
            <a:r>
              <a:rPr lang="zh-CN" altLang="en-US"/>
              <a:t>张；</a:t>
            </a:r>
          </a:p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）出库单据	</a:t>
            </a:r>
            <a:r>
              <a:rPr lang="en-US" altLang="zh-CN"/>
              <a:t>407</a:t>
            </a:r>
            <a:r>
              <a:rPr lang="zh-CN" altLang="en-US"/>
              <a:t>张；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755650" y="191135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</a:rPr>
              <a:t>动态数据录入情况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二、存在问题</a:t>
              </a:r>
            </a:p>
          </p:txBody>
        </p:sp>
      </p:grp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50825" y="1773238"/>
            <a:ext cx="80645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zh-CN" altLang="en-US" sz="2000">
                <a:solidFill>
                  <a:srgbClr val="000000"/>
                </a:solidFill>
              </a:rPr>
              <a:t>，管理流程问题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      </a:t>
            </a:r>
            <a:r>
              <a:rPr lang="zh-CN" altLang="en-US" sz="2000">
                <a:solidFill>
                  <a:srgbClr val="000000"/>
                </a:solidFill>
              </a:rPr>
              <a:t>各部门业务衔接及沟通需要加强，需要通过制定一系列制度给予约束。	</a:t>
            </a:r>
          </a:p>
          <a:p>
            <a:r>
              <a:rPr lang="zh-CN" altLang="en-US"/>
              <a:t>        运行管理制度需尽早确认：包括用户权限管理、单据模板管理、基础资料归口管理部门及新增调整流程、问题处理机制等。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二、存在问题</a:t>
              </a:r>
            </a:p>
          </p:txBody>
        </p:sp>
      </p:grpSp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250825" y="1557338"/>
            <a:ext cx="8137525" cy="42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zh-CN" altLang="en-US" sz="2000">
                <a:solidFill>
                  <a:srgbClr val="000000"/>
                </a:solidFill>
              </a:rPr>
              <a:t>，系统问题</a:t>
            </a:r>
          </a:p>
          <a:p>
            <a:r>
              <a:rPr lang="zh-CN" altLang="en-US"/>
              <a:t>   </a:t>
            </a:r>
            <a:r>
              <a:rPr lang="en-US" altLang="zh-CN"/>
              <a:t>1</a:t>
            </a:r>
            <a:r>
              <a:rPr lang="zh-CN" altLang="en-US"/>
              <a:t>、供应公司合同与订单表体行的问题，现在系统允许在采购订单参照合同后可以表体增行，供应公司要求采购订单必须和合同表体行一致，不能进行增行，系统暂无此控制，问题已提交总部近期解决；</a:t>
            </a:r>
          </a:p>
          <a:p>
            <a:r>
              <a:rPr lang="zh-CN" altLang="en-US"/>
              <a:t>   </a:t>
            </a:r>
            <a:r>
              <a:rPr lang="en-US" altLang="zh-CN"/>
              <a:t>2</a:t>
            </a:r>
            <a:r>
              <a:rPr lang="zh-CN" altLang="en-US"/>
              <a:t>、销售公司合同变更后，历史版本查询和价格调整的问题，需要开发增加版本记录；</a:t>
            </a:r>
          </a:p>
          <a:p>
            <a:r>
              <a:rPr lang="zh-CN" altLang="en-US"/>
              <a:t>   </a:t>
            </a:r>
            <a:r>
              <a:rPr lang="en-US" altLang="zh-CN"/>
              <a:t>3</a:t>
            </a:r>
            <a:r>
              <a:rPr lang="zh-CN" altLang="en-US"/>
              <a:t>、部分存货档案存在规格、型号不对，需明确修改调整完成的时间点并增派人手；</a:t>
            </a:r>
          </a:p>
          <a:p>
            <a:r>
              <a:rPr lang="zh-CN" altLang="en-US"/>
              <a:t>   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、磅房计量接口下周测试通过后使用；</a:t>
            </a:r>
          </a:p>
          <a:p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、电子采购平台合同导入还需要对未导入系统的合同核对原因（主要是物料编码等的对应关系调整）；</a:t>
            </a:r>
          </a:p>
          <a:p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>
                <a:solidFill>
                  <a:srgbClr val="000000"/>
                </a:solidFill>
              </a:rPr>
              <a:t>6</a:t>
            </a:r>
            <a:r>
              <a:rPr lang="zh-CN" altLang="en-US">
                <a:solidFill>
                  <a:srgbClr val="000000"/>
                </a:solidFill>
              </a:rPr>
              <a:t>、系统的查询功能需要根据客户要求做进一步优化和调整；</a:t>
            </a:r>
          </a:p>
          <a:p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zh-CN" altLang="en-US"/>
              <a:t>单据中“备注”、“收货单位”、“专用线”、“开户银行名称”等字段允许录入的字符数需要增加。 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zh-CN" altLang="en-US" sz="200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3850" y="5445125"/>
            <a:ext cx="9001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3</a:t>
            </a:r>
            <a:r>
              <a:rPr lang="zh-CN" altLang="en-US" sz="2000">
                <a:solidFill>
                  <a:srgbClr val="000000"/>
                </a:solidFill>
              </a:rPr>
              <a:t>，人员问题 </a:t>
            </a:r>
          </a:p>
          <a:p>
            <a:r>
              <a:rPr lang="zh-CN" altLang="en-US" sz="2000">
                <a:solidFill>
                  <a:srgbClr val="000000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</a:rPr>
              <a:t>领导给予后续工作理解和足够支持（双系统并行及数据核对工作量较大）。</a:t>
            </a:r>
          </a:p>
          <a:p>
            <a:r>
              <a:rPr lang="zh-CN" altLang="en-US" sz="2000">
                <a:solidFill>
                  <a:srgbClr val="000000"/>
                </a:solidFill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512" y="620688"/>
            <a:ext cx="6096000" cy="792087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三、后续计划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1600" y="1772817"/>
            <a:ext cx="6096000" cy="720080"/>
            <a:chOff x="0" y="29680"/>
            <a:chExt cx="6096000" cy="1207439"/>
          </a:xfrm>
          <a:scene3d>
            <a:camera prst="orthographicFront"/>
            <a:lightRig rig="flat" dir="t"/>
          </a:scene3d>
        </p:grpSpPr>
        <p:sp>
          <p:nvSpPr>
            <p:cNvPr id="9" name="圆角矩形 8"/>
            <p:cNvSpPr/>
            <p:nvPr/>
          </p:nvSpPr>
          <p:spPr>
            <a:xfrm>
              <a:off x="0" y="29680"/>
              <a:ext cx="6096000" cy="120743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58942" y="88622"/>
              <a:ext cx="5978116" cy="10895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182880" tIns="182880" rIns="182880" bIns="182880" spcCol="1270" anchor="ctr"/>
            <a:lstStyle/>
            <a:p>
              <a:pPr defTabSz="2133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、验收切换计划</a:t>
              </a:r>
            </a:p>
          </p:txBody>
        </p:sp>
      </p:grp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468313" y="2665413"/>
            <a:ext cx="8675687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 上线后的工作计划：</a:t>
            </a:r>
          </a:p>
          <a:p>
            <a:r>
              <a:rPr lang="zh-CN" altLang="en-US"/>
              <a:t>   </a:t>
            </a:r>
            <a:r>
              <a:rPr lang="en-US" altLang="zh-CN"/>
              <a:t>1</a:t>
            </a:r>
            <a:r>
              <a:rPr lang="zh-CN" altLang="en-US"/>
              <a:t>、上线后，待</a:t>
            </a:r>
            <a:r>
              <a:rPr lang="en-US" altLang="zh-CN"/>
              <a:t>1</a:t>
            </a:r>
            <a:r>
              <a:rPr lang="zh-CN" altLang="en-US"/>
              <a:t>月份及</a:t>
            </a:r>
            <a:r>
              <a:rPr lang="en-US" altLang="zh-CN"/>
              <a:t>2</a:t>
            </a:r>
            <a:r>
              <a:rPr lang="zh-CN" altLang="en-US"/>
              <a:t>月份</a:t>
            </a:r>
            <a:r>
              <a:rPr lang="en-US" altLang="zh-CN"/>
              <a:t>NC</a:t>
            </a:r>
            <a:r>
              <a:rPr lang="zh-CN" altLang="en-US"/>
              <a:t>单据完成录入后，确定结帐时间点后按月分别与</a:t>
            </a:r>
            <a:r>
              <a:rPr lang="en-US" altLang="zh-CN"/>
              <a:t>K3</a:t>
            </a:r>
            <a:r>
              <a:rPr lang="zh-CN" altLang="en-US"/>
              <a:t>系统</a:t>
            </a:r>
            <a:r>
              <a:rPr lang="en-US" altLang="zh-CN"/>
              <a:t>1</a:t>
            </a:r>
            <a:r>
              <a:rPr lang="zh-CN" altLang="en-US"/>
              <a:t>月份及</a:t>
            </a:r>
            <a:r>
              <a:rPr lang="en-US" altLang="zh-CN"/>
              <a:t>2</a:t>
            </a:r>
            <a:r>
              <a:rPr lang="zh-CN" altLang="en-US"/>
              <a:t>月份业务及财务数据进行核对；</a:t>
            </a:r>
          </a:p>
          <a:p>
            <a:endParaRPr lang="zh-CN" altLang="en-US"/>
          </a:p>
          <a:p>
            <a:r>
              <a:rPr lang="zh-CN" altLang="en-US"/>
              <a:t>   </a:t>
            </a:r>
            <a:r>
              <a:rPr lang="en-US" altLang="zh-CN"/>
              <a:t>2</a:t>
            </a:r>
            <a:r>
              <a:rPr lang="zh-CN" altLang="en-US"/>
              <a:t>、系统切换的时间点（终止使用</a:t>
            </a:r>
            <a:r>
              <a:rPr lang="en-US" altLang="zh-CN"/>
              <a:t>K3</a:t>
            </a:r>
            <a:r>
              <a:rPr lang="zh-CN" altLang="en-US"/>
              <a:t>系统）需共同明确；</a:t>
            </a:r>
          </a:p>
          <a:p>
            <a:endParaRPr lang="zh-CN" altLang="en-US"/>
          </a:p>
          <a:p>
            <a:r>
              <a:rPr lang="zh-CN" altLang="en-US"/>
              <a:t>   </a:t>
            </a:r>
            <a:r>
              <a:rPr lang="en-US" altLang="zh-CN"/>
              <a:t>3</a:t>
            </a:r>
            <a:r>
              <a:rPr lang="zh-CN" altLang="en-US"/>
              <a:t>、明确</a:t>
            </a:r>
            <a:r>
              <a:rPr lang="en-US" altLang="zh-CN"/>
              <a:t>NC</a:t>
            </a:r>
            <a:r>
              <a:rPr lang="zh-CN" altLang="en-US"/>
              <a:t>供应链基础数据（存货、客商、单据模板、权限等）的维护和业务问题解决流程的归口部门，需在运行制度中明确维护流程和具体负责部门，建议</a:t>
            </a:r>
            <a:r>
              <a:rPr lang="en-US" altLang="zh-CN"/>
              <a:t>2</a:t>
            </a:r>
            <a:r>
              <a:rPr lang="zh-CN" altLang="en-US"/>
              <a:t>月末前确定；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1235</Words>
  <Application>Microsoft Office PowerPoint</Application>
  <PresentationFormat>全屏显示(4:3)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Calibri</vt:lpstr>
      <vt:lpstr>Aharoni</vt:lpstr>
      <vt:lpstr>微软雅黑</vt:lpstr>
      <vt:lpstr>Wingdings</vt:lpstr>
      <vt:lpstr>Office 主题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雨林木风</cp:lastModifiedBy>
  <cp:revision>406</cp:revision>
  <dcterms:created xsi:type="dcterms:W3CDTF">2009-02-05T07:57:49Z</dcterms:created>
  <dcterms:modified xsi:type="dcterms:W3CDTF">2011-02-16T07:39:02Z</dcterms:modified>
</cp:coreProperties>
</file>