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9480" r:id="rId1"/>
    <p:sldMasterId id="2147489388" r:id="rId2"/>
  </p:sldMasterIdLst>
  <p:notesMasterIdLst>
    <p:notesMasterId r:id="rId13"/>
  </p:notesMasterIdLst>
  <p:handoutMasterIdLst>
    <p:handoutMasterId r:id="rId14"/>
  </p:handoutMasterIdLst>
  <p:sldIdLst>
    <p:sldId id="404" r:id="rId3"/>
    <p:sldId id="422" r:id="rId4"/>
    <p:sldId id="423" r:id="rId5"/>
    <p:sldId id="427" r:id="rId6"/>
    <p:sldId id="426" r:id="rId7"/>
    <p:sldId id="424" r:id="rId8"/>
    <p:sldId id="428" r:id="rId9"/>
    <p:sldId id="429" r:id="rId10"/>
    <p:sldId id="425" r:id="rId11"/>
    <p:sldId id="41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8F2"/>
    <a:srgbClr val="DF1313"/>
    <a:srgbClr val="F2EFF5"/>
    <a:srgbClr val="E0D6BE"/>
    <a:srgbClr val="F0ECF4"/>
    <a:srgbClr val="FBEADA"/>
    <a:srgbClr val="F4F3F4"/>
    <a:srgbClr val="E5E3E3"/>
    <a:srgbClr val="E7E4D5"/>
    <a:srgbClr val="EEE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2" autoAdjust="0"/>
    <p:restoredTop sz="96558" autoAdjust="0"/>
  </p:normalViewPr>
  <p:slideViewPr>
    <p:cSldViewPr>
      <p:cViewPr>
        <p:scale>
          <a:sx n="60" d="100"/>
          <a:sy n="60" d="100"/>
        </p:scale>
        <p:origin x="-720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0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D81D4-4849-4545-9CE2-937BBD5191D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BBFC7C-5AEE-432A-9573-61C25F48C27D}">
      <dgm:prSet phldrT="[文本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zh-CN" altLang="en-US" dirty="0" smtClean="0"/>
            <a:t>使用单位</a:t>
          </a:r>
          <a:endParaRPr lang="zh-CN" altLang="en-US" dirty="0"/>
        </a:p>
      </dgm:t>
    </dgm:pt>
    <dgm:pt modelId="{005A70DC-C8BD-4EB9-A478-BFFE99E4D2C5}" type="par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B51A9830-DA3F-4372-8639-FABB71851453}" type="sib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D3E852D4-E389-4F3A-8697-B76947E3FEAD}">
      <dgm:prSet phldrT="[文本]"/>
      <dgm:spPr>
        <a:solidFill>
          <a:srgbClr val="7030A0">
            <a:alpha val="50000"/>
          </a:srgbClr>
        </a:solidFill>
      </dgm:spPr>
      <dgm:t>
        <a:bodyPr/>
        <a:lstStyle/>
        <a:p>
          <a:r>
            <a:rPr lang="zh-CN" altLang="en-US" dirty="0" smtClean="0"/>
            <a:t>承运商</a:t>
          </a:r>
          <a:endParaRPr lang="zh-CN" altLang="en-US" dirty="0"/>
        </a:p>
      </dgm:t>
    </dgm:pt>
    <dgm:pt modelId="{689F5F90-6186-4EE1-BE0A-14D3031E8033}" type="par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93F76BFD-916A-487E-AD87-9BB6FBFBC793}" type="sib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C672637D-6387-4D4D-8B7F-F69D256EDF4B}">
      <dgm:prSet phldrT="[文本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dirty="0" smtClean="0"/>
            <a:t>NC</a:t>
          </a:r>
          <a:r>
            <a:rPr lang="zh-CN" altLang="en-US" dirty="0" smtClean="0"/>
            <a:t>系统</a:t>
          </a:r>
          <a:endParaRPr lang="zh-CN" altLang="en-US" dirty="0"/>
        </a:p>
      </dgm:t>
    </dgm:pt>
    <dgm:pt modelId="{10A410D5-375A-4B40-98E1-3D6A55BB9CAE}" type="par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0EA7B1AA-D7F2-41D0-8A6D-9CE4DFECFA71}" type="sib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4C7F5C42-4EBE-48F2-A2C4-23FD8790CD5B}">
      <dgm:prSet phldrT="[文本]"/>
      <dgm:spPr/>
      <dgm:t>
        <a:bodyPr/>
        <a:lstStyle/>
        <a:p>
          <a:r>
            <a:rPr lang="zh-CN" altLang="en-US" dirty="0" smtClean="0"/>
            <a:t>计量站</a:t>
          </a:r>
          <a:endParaRPr lang="zh-CN" altLang="en-US" dirty="0"/>
        </a:p>
      </dgm:t>
    </dgm:pt>
    <dgm:pt modelId="{0199CDC4-C7B6-44C9-8B21-33C34A4C5DED}" type="par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4D23A9F-A4A7-44DC-B864-0FD304BA9F0A}" type="sib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8528DEC-31AE-4984-8FA8-633C77707AB4}" type="pres">
      <dgm:prSet presAssocID="{BD6D81D4-4849-4545-9CE2-937BBD5191D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AFA1AD-A7B2-4A5F-A08D-D6F56D51C51B}" type="pres">
      <dgm:prSet presAssocID="{BD6D81D4-4849-4545-9CE2-937BBD5191DD}" presName="radial" presStyleCnt="0">
        <dgm:presLayoutVars>
          <dgm:animLvl val="ctr"/>
        </dgm:presLayoutVars>
      </dgm:prSet>
      <dgm:spPr/>
    </dgm:pt>
    <dgm:pt modelId="{B69D7088-76C1-40D3-94A9-807DC8DAEBAB}" type="pres">
      <dgm:prSet presAssocID="{D3BBFC7C-5AEE-432A-9573-61C25F48C27D}" presName="centerShape" presStyleLbl="vennNode1" presStyleIdx="0" presStyleCnt="4" custScaleX="57400" custScaleY="48967" custLinFactNeighborX="34764" custLinFactNeighborY="-32782"/>
      <dgm:spPr/>
      <dgm:t>
        <a:bodyPr/>
        <a:lstStyle/>
        <a:p>
          <a:endParaRPr lang="zh-CN" altLang="en-US"/>
        </a:p>
      </dgm:t>
    </dgm:pt>
    <dgm:pt modelId="{6CDC5FE7-5A4E-437A-A62D-5C7B3176BB53}" type="pres">
      <dgm:prSet presAssocID="{D3E852D4-E389-4F3A-8697-B76947E3FEAD}" presName="node" presStyleLbl="vennNode1" presStyleIdx="1" presStyleCnt="4" custRadScaleRad="123006" custRadScaleInc="-4734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DBB6D-98F1-43C6-9F33-C0A8E51AF376}" type="pres">
      <dgm:prSet presAssocID="{C672637D-6387-4D4D-8B7F-F69D256EDF4B}" presName="node" presStyleLbl="vennNode1" presStyleIdx="2" presStyleCnt="4" custRadScaleRad="99792" custRadScaleInc="60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37FED-35B8-411C-8F80-D3B99F0AC8F8}" type="pres">
      <dgm:prSet presAssocID="{4C7F5C42-4EBE-48F2-A2C4-23FD8790CD5B}" presName="node" presStyleLbl="vennNode1" presStyleIdx="3" presStyleCnt="4" custRadScaleRad="120484" custRadScaleInc="-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63F98A-B43E-4A68-965B-BB8858E0F9BD}" srcId="{D3BBFC7C-5AEE-432A-9573-61C25F48C27D}" destId="{D3E852D4-E389-4F3A-8697-B76947E3FEAD}" srcOrd="0" destOrd="0" parTransId="{689F5F90-6186-4EE1-BE0A-14D3031E8033}" sibTransId="{93F76BFD-916A-487E-AD87-9BB6FBFBC793}"/>
    <dgm:cxn modelId="{DD5A2B4B-F6FB-4111-9B83-1C03996A71AB}" type="presOf" srcId="{BD6D81D4-4849-4545-9CE2-937BBD5191DD}" destId="{58528DEC-31AE-4984-8FA8-633C77707AB4}" srcOrd="0" destOrd="0" presId="urn:microsoft.com/office/officeart/2005/8/layout/radial3"/>
    <dgm:cxn modelId="{840E2E06-1BAB-4BC8-B831-F536F8A7FE1E}" type="presOf" srcId="{4C7F5C42-4EBE-48F2-A2C4-23FD8790CD5B}" destId="{67837FED-35B8-411C-8F80-D3B99F0AC8F8}" srcOrd="0" destOrd="0" presId="urn:microsoft.com/office/officeart/2005/8/layout/radial3"/>
    <dgm:cxn modelId="{6EDE8400-3462-48B5-AE5E-8EF1619453F9}" srcId="{D3BBFC7C-5AEE-432A-9573-61C25F48C27D}" destId="{4C7F5C42-4EBE-48F2-A2C4-23FD8790CD5B}" srcOrd="2" destOrd="0" parTransId="{0199CDC4-C7B6-44C9-8B21-33C34A4C5DED}" sibTransId="{54D23A9F-A4A7-44DC-B864-0FD304BA9F0A}"/>
    <dgm:cxn modelId="{80740FA9-693E-43DA-8125-256764CE052B}" type="presOf" srcId="{C672637D-6387-4D4D-8B7F-F69D256EDF4B}" destId="{0CADBB6D-98F1-43C6-9F33-C0A8E51AF376}" srcOrd="0" destOrd="0" presId="urn:microsoft.com/office/officeart/2005/8/layout/radial3"/>
    <dgm:cxn modelId="{69D2716E-59F8-4833-A5A6-9BC5A491F05D}" type="presOf" srcId="{D3E852D4-E389-4F3A-8697-B76947E3FEAD}" destId="{6CDC5FE7-5A4E-437A-A62D-5C7B3176BB53}" srcOrd="0" destOrd="0" presId="urn:microsoft.com/office/officeart/2005/8/layout/radial3"/>
    <dgm:cxn modelId="{ED492A4F-565F-4F7B-BD61-C066722D2A03}" srcId="{BD6D81D4-4849-4545-9CE2-937BBD5191DD}" destId="{D3BBFC7C-5AEE-432A-9573-61C25F48C27D}" srcOrd="0" destOrd="0" parTransId="{005A70DC-C8BD-4EB9-A478-BFFE99E4D2C5}" sibTransId="{B51A9830-DA3F-4372-8639-FABB71851453}"/>
    <dgm:cxn modelId="{194E3615-3962-4EED-AEF1-D8A1FCC7638A}" type="presOf" srcId="{D3BBFC7C-5AEE-432A-9573-61C25F48C27D}" destId="{B69D7088-76C1-40D3-94A9-807DC8DAEBAB}" srcOrd="0" destOrd="0" presId="urn:microsoft.com/office/officeart/2005/8/layout/radial3"/>
    <dgm:cxn modelId="{8EE72542-4249-4D73-9AF6-FFFFF96A0B7D}" srcId="{D3BBFC7C-5AEE-432A-9573-61C25F48C27D}" destId="{C672637D-6387-4D4D-8B7F-F69D256EDF4B}" srcOrd="1" destOrd="0" parTransId="{10A410D5-375A-4B40-98E1-3D6A55BB9CAE}" sibTransId="{0EA7B1AA-D7F2-41D0-8A6D-9CE4DFECFA71}"/>
    <dgm:cxn modelId="{9E0BC913-1434-4172-94AC-82920AD134E3}" type="presParOf" srcId="{58528DEC-31AE-4984-8FA8-633C77707AB4}" destId="{4AAFA1AD-A7B2-4A5F-A08D-D6F56D51C51B}" srcOrd="0" destOrd="0" presId="urn:microsoft.com/office/officeart/2005/8/layout/radial3"/>
    <dgm:cxn modelId="{74F3821D-DB3A-40CE-93C3-3338444A48EF}" type="presParOf" srcId="{4AAFA1AD-A7B2-4A5F-A08D-D6F56D51C51B}" destId="{B69D7088-76C1-40D3-94A9-807DC8DAEBAB}" srcOrd="0" destOrd="0" presId="urn:microsoft.com/office/officeart/2005/8/layout/radial3"/>
    <dgm:cxn modelId="{FBEC6BF4-E64E-469F-9B88-6AAE4B5F60CC}" type="presParOf" srcId="{4AAFA1AD-A7B2-4A5F-A08D-D6F56D51C51B}" destId="{6CDC5FE7-5A4E-437A-A62D-5C7B3176BB53}" srcOrd="1" destOrd="0" presId="urn:microsoft.com/office/officeart/2005/8/layout/radial3"/>
    <dgm:cxn modelId="{B6BF5C5E-A20D-4C2D-BAFA-9F56C41D7489}" type="presParOf" srcId="{4AAFA1AD-A7B2-4A5F-A08D-D6F56D51C51B}" destId="{0CADBB6D-98F1-43C6-9F33-C0A8E51AF376}" srcOrd="2" destOrd="0" presId="urn:microsoft.com/office/officeart/2005/8/layout/radial3"/>
    <dgm:cxn modelId="{60BD31EA-2CE7-4CCA-A16F-FABFE95B2A34}" type="presParOf" srcId="{4AAFA1AD-A7B2-4A5F-A08D-D6F56D51C51B}" destId="{67837FED-35B8-411C-8F80-D3B99F0AC8F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6D81D4-4849-4545-9CE2-937BBD5191D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BBFC7C-5AEE-432A-9573-61C25F48C27D}">
      <dgm:prSet phldrT="[文本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zh-CN" altLang="en-US" dirty="0" smtClean="0"/>
            <a:t>使用单位</a:t>
          </a:r>
          <a:endParaRPr lang="zh-CN" altLang="en-US" dirty="0"/>
        </a:p>
      </dgm:t>
    </dgm:pt>
    <dgm:pt modelId="{005A70DC-C8BD-4EB9-A478-BFFE99E4D2C5}" type="par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B51A9830-DA3F-4372-8639-FABB71851453}" type="sib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D3E852D4-E389-4F3A-8697-B76947E3FEAD}">
      <dgm:prSet phldrT="[文本]"/>
      <dgm:spPr>
        <a:solidFill>
          <a:srgbClr val="7030A0">
            <a:alpha val="50000"/>
          </a:srgbClr>
        </a:solidFill>
      </dgm:spPr>
      <dgm:t>
        <a:bodyPr/>
        <a:lstStyle/>
        <a:p>
          <a:r>
            <a:rPr lang="zh-CN" altLang="en-US" dirty="0" smtClean="0"/>
            <a:t>供应商</a:t>
          </a:r>
          <a:endParaRPr lang="zh-CN" altLang="en-US" dirty="0"/>
        </a:p>
      </dgm:t>
    </dgm:pt>
    <dgm:pt modelId="{689F5F90-6186-4EE1-BE0A-14D3031E8033}" type="par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93F76BFD-916A-487E-AD87-9BB6FBFBC793}" type="sib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C672637D-6387-4D4D-8B7F-F69D256EDF4B}">
      <dgm:prSet phldrT="[文本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dirty="0" smtClean="0"/>
            <a:t>NC</a:t>
          </a:r>
          <a:r>
            <a:rPr lang="zh-CN" altLang="en-US" dirty="0" smtClean="0"/>
            <a:t>系统</a:t>
          </a:r>
          <a:endParaRPr lang="zh-CN" altLang="en-US" dirty="0"/>
        </a:p>
      </dgm:t>
    </dgm:pt>
    <dgm:pt modelId="{10A410D5-375A-4B40-98E1-3D6A55BB9CAE}" type="par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0EA7B1AA-D7F2-41D0-8A6D-9CE4DFECFA71}" type="sib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4C7F5C42-4EBE-48F2-A2C4-23FD8790CD5B}">
      <dgm:prSet phldrT="[文本]"/>
      <dgm:spPr/>
      <dgm:t>
        <a:bodyPr/>
        <a:lstStyle/>
        <a:p>
          <a:r>
            <a:rPr lang="zh-CN" altLang="en-US" dirty="0" smtClean="0"/>
            <a:t>计量站</a:t>
          </a:r>
          <a:endParaRPr lang="zh-CN" altLang="en-US" dirty="0"/>
        </a:p>
      </dgm:t>
    </dgm:pt>
    <dgm:pt modelId="{0199CDC4-C7B6-44C9-8B21-33C34A4C5DED}" type="par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4D23A9F-A4A7-44DC-B864-0FD304BA9F0A}" type="sib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8528DEC-31AE-4984-8FA8-633C77707AB4}" type="pres">
      <dgm:prSet presAssocID="{BD6D81D4-4849-4545-9CE2-937BBD5191D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AFA1AD-A7B2-4A5F-A08D-D6F56D51C51B}" type="pres">
      <dgm:prSet presAssocID="{BD6D81D4-4849-4545-9CE2-937BBD5191DD}" presName="radial" presStyleCnt="0">
        <dgm:presLayoutVars>
          <dgm:animLvl val="ctr"/>
        </dgm:presLayoutVars>
      </dgm:prSet>
      <dgm:spPr/>
    </dgm:pt>
    <dgm:pt modelId="{B69D7088-76C1-40D3-94A9-807DC8DAEBAB}" type="pres">
      <dgm:prSet presAssocID="{D3BBFC7C-5AEE-432A-9573-61C25F48C27D}" presName="centerShape" presStyleLbl="vennNode1" presStyleIdx="0" presStyleCnt="4" custScaleX="35862" custScaleY="30179" custLinFactNeighborX="53847" custLinFactNeighborY="-31630"/>
      <dgm:spPr/>
      <dgm:t>
        <a:bodyPr/>
        <a:lstStyle/>
        <a:p>
          <a:endParaRPr lang="zh-CN" altLang="en-US"/>
        </a:p>
      </dgm:t>
    </dgm:pt>
    <dgm:pt modelId="{6CDC5FE7-5A4E-437A-A62D-5C7B3176BB53}" type="pres">
      <dgm:prSet presAssocID="{D3E852D4-E389-4F3A-8697-B76947E3FEAD}" presName="node" presStyleLbl="vennNode1" presStyleIdx="1" presStyleCnt="4" custScaleX="56062" custScaleY="50802" custRadScaleRad="153223" custRadScaleInc="-5341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DBB6D-98F1-43C6-9F33-C0A8E51AF376}" type="pres">
      <dgm:prSet presAssocID="{C672637D-6387-4D4D-8B7F-F69D256EDF4B}" presName="node" presStyleLbl="vennNode1" presStyleIdx="2" presStyleCnt="4" custScaleX="73386" custScaleY="59856" custRadScaleRad="135253" custRadScaleInc="3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37FED-35B8-411C-8F80-D3B99F0AC8F8}" type="pres">
      <dgm:prSet presAssocID="{4C7F5C42-4EBE-48F2-A2C4-23FD8790CD5B}" presName="node" presStyleLbl="vennNode1" presStyleIdx="3" presStyleCnt="4" custScaleX="74939" custScaleY="65850" custRadScaleRad="155003" custRadScaleInc="22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E50E859-E9AD-4983-8834-56A07F17A233}" type="presOf" srcId="{BD6D81D4-4849-4545-9CE2-937BBD5191DD}" destId="{58528DEC-31AE-4984-8FA8-633C77707AB4}" srcOrd="0" destOrd="0" presId="urn:microsoft.com/office/officeart/2005/8/layout/radial3"/>
    <dgm:cxn modelId="{9B63F98A-B43E-4A68-965B-BB8858E0F9BD}" srcId="{D3BBFC7C-5AEE-432A-9573-61C25F48C27D}" destId="{D3E852D4-E389-4F3A-8697-B76947E3FEAD}" srcOrd="0" destOrd="0" parTransId="{689F5F90-6186-4EE1-BE0A-14D3031E8033}" sibTransId="{93F76BFD-916A-487E-AD87-9BB6FBFBC793}"/>
    <dgm:cxn modelId="{E2259C24-4C8C-4AC7-BE5D-83E1D4321A0F}" type="presOf" srcId="{4C7F5C42-4EBE-48F2-A2C4-23FD8790CD5B}" destId="{67837FED-35B8-411C-8F80-D3B99F0AC8F8}" srcOrd="0" destOrd="0" presId="urn:microsoft.com/office/officeart/2005/8/layout/radial3"/>
    <dgm:cxn modelId="{B171E64A-03A4-4C74-BE5E-51F122368330}" type="presOf" srcId="{D3E852D4-E389-4F3A-8697-B76947E3FEAD}" destId="{6CDC5FE7-5A4E-437A-A62D-5C7B3176BB53}" srcOrd="0" destOrd="0" presId="urn:microsoft.com/office/officeart/2005/8/layout/radial3"/>
    <dgm:cxn modelId="{59BEF904-F035-4165-A300-EE1FA48D9D89}" type="presOf" srcId="{D3BBFC7C-5AEE-432A-9573-61C25F48C27D}" destId="{B69D7088-76C1-40D3-94A9-807DC8DAEBAB}" srcOrd="0" destOrd="0" presId="urn:microsoft.com/office/officeart/2005/8/layout/radial3"/>
    <dgm:cxn modelId="{6EDE8400-3462-48B5-AE5E-8EF1619453F9}" srcId="{D3BBFC7C-5AEE-432A-9573-61C25F48C27D}" destId="{4C7F5C42-4EBE-48F2-A2C4-23FD8790CD5B}" srcOrd="2" destOrd="0" parTransId="{0199CDC4-C7B6-44C9-8B21-33C34A4C5DED}" sibTransId="{54D23A9F-A4A7-44DC-B864-0FD304BA9F0A}"/>
    <dgm:cxn modelId="{94231FA3-A8FD-44BB-AB12-0D41661BEEEE}" type="presOf" srcId="{C672637D-6387-4D4D-8B7F-F69D256EDF4B}" destId="{0CADBB6D-98F1-43C6-9F33-C0A8E51AF376}" srcOrd="0" destOrd="0" presId="urn:microsoft.com/office/officeart/2005/8/layout/radial3"/>
    <dgm:cxn modelId="{ED492A4F-565F-4F7B-BD61-C066722D2A03}" srcId="{BD6D81D4-4849-4545-9CE2-937BBD5191DD}" destId="{D3BBFC7C-5AEE-432A-9573-61C25F48C27D}" srcOrd="0" destOrd="0" parTransId="{005A70DC-C8BD-4EB9-A478-BFFE99E4D2C5}" sibTransId="{B51A9830-DA3F-4372-8639-FABB71851453}"/>
    <dgm:cxn modelId="{8EE72542-4249-4D73-9AF6-FFFFF96A0B7D}" srcId="{D3BBFC7C-5AEE-432A-9573-61C25F48C27D}" destId="{C672637D-6387-4D4D-8B7F-F69D256EDF4B}" srcOrd="1" destOrd="0" parTransId="{10A410D5-375A-4B40-98E1-3D6A55BB9CAE}" sibTransId="{0EA7B1AA-D7F2-41D0-8A6D-9CE4DFECFA71}"/>
    <dgm:cxn modelId="{2FC6DCEF-10D6-4753-A67F-F54EC53F06F1}" type="presParOf" srcId="{58528DEC-31AE-4984-8FA8-633C77707AB4}" destId="{4AAFA1AD-A7B2-4A5F-A08D-D6F56D51C51B}" srcOrd="0" destOrd="0" presId="urn:microsoft.com/office/officeart/2005/8/layout/radial3"/>
    <dgm:cxn modelId="{905E55F4-EF6F-47EA-AC99-A02787881BEB}" type="presParOf" srcId="{4AAFA1AD-A7B2-4A5F-A08D-D6F56D51C51B}" destId="{B69D7088-76C1-40D3-94A9-807DC8DAEBAB}" srcOrd="0" destOrd="0" presId="urn:microsoft.com/office/officeart/2005/8/layout/radial3"/>
    <dgm:cxn modelId="{E284B595-E1B5-43D2-B881-CF72CA5E76E5}" type="presParOf" srcId="{4AAFA1AD-A7B2-4A5F-A08D-D6F56D51C51B}" destId="{6CDC5FE7-5A4E-437A-A62D-5C7B3176BB53}" srcOrd="1" destOrd="0" presId="urn:microsoft.com/office/officeart/2005/8/layout/radial3"/>
    <dgm:cxn modelId="{23BE0465-76A9-48A7-B6BF-A9ED16E9523B}" type="presParOf" srcId="{4AAFA1AD-A7B2-4A5F-A08D-D6F56D51C51B}" destId="{0CADBB6D-98F1-43C6-9F33-C0A8E51AF376}" srcOrd="2" destOrd="0" presId="urn:microsoft.com/office/officeart/2005/8/layout/radial3"/>
    <dgm:cxn modelId="{7CF40B2C-75DA-4C8B-94E3-5330185ABA0A}" type="presParOf" srcId="{4AAFA1AD-A7B2-4A5F-A08D-D6F56D51C51B}" destId="{67837FED-35B8-411C-8F80-D3B99F0AC8F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D81D4-4849-4545-9CE2-937BBD5191DD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BBFC7C-5AEE-432A-9573-61C25F48C27D}">
      <dgm:prSet phldrT="[文本]"/>
      <dgm:spPr>
        <a:solidFill>
          <a:srgbClr val="C00000">
            <a:alpha val="50000"/>
          </a:srgbClr>
        </a:solidFill>
      </dgm:spPr>
      <dgm:t>
        <a:bodyPr/>
        <a:lstStyle/>
        <a:p>
          <a:r>
            <a:rPr lang="zh-CN" altLang="en-US" dirty="0" smtClean="0"/>
            <a:t>使用单位</a:t>
          </a:r>
          <a:endParaRPr lang="zh-CN" altLang="en-US" dirty="0"/>
        </a:p>
      </dgm:t>
    </dgm:pt>
    <dgm:pt modelId="{005A70DC-C8BD-4EB9-A478-BFFE99E4D2C5}" type="par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B51A9830-DA3F-4372-8639-FABB71851453}" type="sibTrans" cxnId="{ED492A4F-565F-4F7B-BD61-C066722D2A03}">
      <dgm:prSet/>
      <dgm:spPr/>
      <dgm:t>
        <a:bodyPr/>
        <a:lstStyle/>
        <a:p>
          <a:endParaRPr lang="zh-CN" altLang="en-US"/>
        </a:p>
      </dgm:t>
    </dgm:pt>
    <dgm:pt modelId="{D3E852D4-E389-4F3A-8697-B76947E3FEAD}">
      <dgm:prSet phldrT="[文本]"/>
      <dgm:spPr>
        <a:solidFill>
          <a:srgbClr val="7030A0">
            <a:alpha val="50000"/>
          </a:srgbClr>
        </a:solidFill>
      </dgm:spPr>
      <dgm:t>
        <a:bodyPr/>
        <a:lstStyle/>
        <a:p>
          <a:r>
            <a:rPr lang="zh-CN" altLang="en-US" dirty="0" smtClean="0"/>
            <a:t>客户</a:t>
          </a:r>
          <a:endParaRPr lang="zh-CN" altLang="en-US" dirty="0"/>
        </a:p>
      </dgm:t>
    </dgm:pt>
    <dgm:pt modelId="{689F5F90-6186-4EE1-BE0A-14D3031E8033}" type="par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93F76BFD-916A-487E-AD87-9BB6FBFBC793}" type="sibTrans" cxnId="{9B63F98A-B43E-4A68-965B-BB8858E0F9BD}">
      <dgm:prSet/>
      <dgm:spPr/>
      <dgm:t>
        <a:bodyPr/>
        <a:lstStyle/>
        <a:p>
          <a:endParaRPr lang="zh-CN" altLang="en-US"/>
        </a:p>
      </dgm:t>
    </dgm:pt>
    <dgm:pt modelId="{C672637D-6387-4D4D-8B7F-F69D256EDF4B}">
      <dgm:prSet phldrT="[文本]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n-US" altLang="zh-CN" dirty="0" smtClean="0"/>
            <a:t>NC</a:t>
          </a:r>
          <a:r>
            <a:rPr lang="zh-CN" altLang="en-US" dirty="0" smtClean="0"/>
            <a:t>系统</a:t>
          </a:r>
          <a:endParaRPr lang="zh-CN" altLang="en-US" dirty="0"/>
        </a:p>
      </dgm:t>
    </dgm:pt>
    <dgm:pt modelId="{10A410D5-375A-4B40-98E1-3D6A55BB9CAE}" type="par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0EA7B1AA-D7F2-41D0-8A6D-9CE4DFECFA71}" type="sibTrans" cxnId="{8EE72542-4249-4D73-9AF6-FFFFF96A0B7D}">
      <dgm:prSet/>
      <dgm:spPr/>
      <dgm:t>
        <a:bodyPr/>
        <a:lstStyle/>
        <a:p>
          <a:endParaRPr lang="zh-CN" altLang="en-US"/>
        </a:p>
      </dgm:t>
    </dgm:pt>
    <dgm:pt modelId="{4C7F5C42-4EBE-48F2-A2C4-23FD8790CD5B}">
      <dgm:prSet phldrT="[文本]"/>
      <dgm:spPr/>
      <dgm:t>
        <a:bodyPr/>
        <a:lstStyle/>
        <a:p>
          <a:r>
            <a:rPr lang="zh-CN" altLang="en-US" dirty="0" smtClean="0"/>
            <a:t>计量站</a:t>
          </a:r>
          <a:endParaRPr lang="zh-CN" altLang="en-US" dirty="0"/>
        </a:p>
      </dgm:t>
    </dgm:pt>
    <dgm:pt modelId="{0199CDC4-C7B6-44C9-8B21-33C34A4C5DED}" type="par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4D23A9F-A4A7-44DC-B864-0FD304BA9F0A}" type="sibTrans" cxnId="{6EDE8400-3462-48B5-AE5E-8EF1619453F9}">
      <dgm:prSet/>
      <dgm:spPr/>
      <dgm:t>
        <a:bodyPr/>
        <a:lstStyle/>
        <a:p>
          <a:endParaRPr lang="zh-CN" altLang="en-US"/>
        </a:p>
      </dgm:t>
    </dgm:pt>
    <dgm:pt modelId="{58528DEC-31AE-4984-8FA8-633C77707AB4}" type="pres">
      <dgm:prSet presAssocID="{BD6D81D4-4849-4545-9CE2-937BBD5191DD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AAFA1AD-A7B2-4A5F-A08D-D6F56D51C51B}" type="pres">
      <dgm:prSet presAssocID="{BD6D81D4-4849-4545-9CE2-937BBD5191DD}" presName="radial" presStyleCnt="0">
        <dgm:presLayoutVars>
          <dgm:animLvl val="ctr"/>
        </dgm:presLayoutVars>
      </dgm:prSet>
      <dgm:spPr/>
    </dgm:pt>
    <dgm:pt modelId="{B69D7088-76C1-40D3-94A9-807DC8DAEBAB}" type="pres">
      <dgm:prSet presAssocID="{D3BBFC7C-5AEE-432A-9573-61C25F48C27D}" presName="centerShape" presStyleLbl="vennNode1" presStyleIdx="0" presStyleCnt="4" custScaleX="35862" custScaleY="30179" custLinFactNeighborX="57422" custLinFactNeighborY="-45929"/>
      <dgm:spPr/>
      <dgm:t>
        <a:bodyPr/>
        <a:lstStyle/>
        <a:p>
          <a:endParaRPr lang="zh-CN" altLang="en-US"/>
        </a:p>
      </dgm:t>
    </dgm:pt>
    <dgm:pt modelId="{6CDC5FE7-5A4E-437A-A62D-5C7B3176BB53}" type="pres">
      <dgm:prSet presAssocID="{D3E852D4-E389-4F3A-8697-B76947E3FEAD}" presName="node" presStyleLbl="vennNode1" presStyleIdx="1" presStyleCnt="4" custScaleX="56062" custScaleY="50802" custRadScaleRad="164010" custRadScaleInc="-4402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DBB6D-98F1-43C6-9F33-C0A8E51AF376}" type="pres">
      <dgm:prSet presAssocID="{C672637D-6387-4D4D-8B7F-F69D256EDF4B}" presName="node" presStyleLbl="vennNode1" presStyleIdx="2" presStyleCnt="4" custScaleX="73386" custScaleY="59856" custRadScaleRad="135253" custRadScaleInc="34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837FED-35B8-411C-8F80-D3B99F0AC8F8}" type="pres">
      <dgm:prSet presAssocID="{4C7F5C42-4EBE-48F2-A2C4-23FD8790CD5B}" presName="node" presStyleLbl="vennNode1" presStyleIdx="3" presStyleCnt="4" custScaleX="74939" custScaleY="65850" custRadScaleRad="155003" custRadScaleInc="22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B63F98A-B43E-4A68-965B-BB8858E0F9BD}" srcId="{D3BBFC7C-5AEE-432A-9573-61C25F48C27D}" destId="{D3E852D4-E389-4F3A-8697-B76947E3FEAD}" srcOrd="0" destOrd="0" parTransId="{689F5F90-6186-4EE1-BE0A-14D3031E8033}" sibTransId="{93F76BFD-916A-487E-AD87-9BB6FBFBC793}"/>
    <dgm:cxn modelId="{C9EA4C53-B872-4028-9AB7-21D709DD40EC}" type="presOf" srcId="{D3E852D4-E389-4F3A-8697-B76947E3FEAD}" destId="{6CDC5FE7-5A4E-437A-A62D-5C7B3176BB53}" srcOrd="0" destOrd="0" presId="urn:microsoft.com/office/officeart/2005/8/layout/radial3"/>
    <dgm:cxn modelId="{319FF6E2-B585-44D4-A608-2FE0EFB4E9AA}" type="presOf" srcId="{C672637D-6387-4D4D-8B7F-F69D256EDF4B}" destId="{0CADBB6D-98F1-43C6-9F33-C0A8E51AF376}" srcOrd="0" destOrd="0" presId="urn:microsoft.com/office/officeart/2005/8/layout/radial3"/>
    <dgm:cxn modelId="{74C768E1-30F4-41DB-90D3-BE75C347E543}" type="presOf" srcId="{4C7F5C42-4EBE-48F2-A2C4-23FD8790CD5B}" destId="{67837FED-35B8-411C-8F80-D3B99F0AC8F8}" srcOrd="0" destOrd="0" presId="urn:microsoft.com/office/officeart/2005/8/layout/radial3"/>
    <dgm:cxn modelId="{AA885E04-4780-4209-BE77-E87A87FFDF4E}" type="presOf" srcId="{D3BBFC7C-5AEE-432A-9573-61C25F48C27D}" destId="{B69D7088-76C1-40D3-94A9-807DC8DAEBAB}" srcOrd="0" destOrd="0" presId="urn:microsoft.com/office/officeart/2005/8/layout/radial3"/>
    <dgm:cxn modelId="{6EDE8400-3462-48B5-AE5E-8EF1619453F9}" srcId="{D3BBFC7C-5AEE-432A-9573-61C25F48C27D}" destId="{4C7F5C42-4EBE-48F2-A2C4-23FD8790CD5B}" srcOrd="2" destOrd="0" parTransId="{0199CDC4-C7B6-44C9-8B21-33C34A4C5DED}" sibTransId="{54D23A9F-A4A7-44DC-B864-0FD304BA9F0A}"/>
    <dgm:cxn modelId="{479B4243-B513-43BA-928C-6D7B82DA3C09}" type="presOf" srcId="{BD6D81D4-4849-4545-9CE2-937BBD5191DD}" destId="{58528DEC-31AE-4984-8FA8-633C77707AB4}" srcOrd="0" destOrd="0" presId="urn:microsoft.com/office/officeart/2005/8/layout/radial3"/>
    <dgm:cxn modelId="{ED492A4F-565F-4F7B-BD61-C066722D2A03}" srcId="{BD6D81D4-4849-4545-9CE2-937BBD5191DD}" destId="{D3BBFC7C-5AEE-432A-9573-61C25F48C27D}" srcOrd="0" destOrd="0" parTransId="{005A70DC-C8BD-4EB9-A478-BFFE99E4D2C5}" sibTransId="{B51A9830-DA3F-4372-8639-FABB71851453}"/>
    <dgm:cxn modelId="{8EE72542-4249-4D73-9AF6-FFFFF96A0B7D}" srcId="{D3BBFC7C-5AEE-432A-9573-61C25F48C27D}" destId="{C672637D-6387-4D4D-8B7F-F69D256EDF4B}" srcOrd="1" destOrd="0" parTransId="{10A410D5-375A-4B40-98E1-3D6A55BB9CAE}" sibTransId="{0EA7B1AA-D7F2-41D0-8A6D-9CE4DFECFA71}"/>
    <dgm:cxn modelId="{C2AC8BF8-2255-4679-9918-B9F6D082FF38}" type="presParOf" srcId="{58528DEC-31AE-4984-8FA8-633C77707AB4}" destId="{4AAFA1AD-A7B2-4A5F-A08D-D6F56D51C51B}" srcOrd="0" destOrd="0" presId="urn:microsoft.com/office/officeart/2005/8/layout/radial3"/>
    <dgm:cxn modelId="{6611270D-B758-449C-9A30-C5D67A74C07F}" type="presParOf" srcId="{4AAFA1AD-A7B2-4A5F-A08D-D6F56D51C51B}" destId="{B69D7088-76C1-40D3-94A9-807DC8DAEBAB}" srcOrd="0" destOrd="0" presId="urn:microsoft.com/office/officeart/2005/8/layout/radial3"/>
    <dgm:cxn modelId="{4D203AFF-9030-4082-8686-B5469A2A97A2}" type="presParOf" srcId="{4AAFA1AD-A7B2-4A5F-A08D-D6F56D51C51B}" destId="{6CDC5FE7-5A4E-437A-A62D-5C7B3176BB53}" srcOrd="1" destOrd="0" presId="urn:microsoft.com/office/officeart/2005/8/layout/radial3"/>
    <dgm:cxn modelId="{F9E47D13-70B1-4DDE-AEDB-F0D69E95AE65}" type="presParOf" srcId="{4AAFA1AD-A7B2-4A5F-A08D-D6F56D51C51B}" destId="{0CADBB6D-98F1-43C6-9F33-C0A8E51AF376}" srcOrd="2" destOrd="0" presId="urn:microsoft.com/office/officeart/2005/8/layout/radial3"/>
    <dgm:cxn modelId="{E64185BD-DF38-4943-BAAC-16D9AF477AF4}" type="presParOf" srcId="{4AAFA1AD-A7B2-4A5F-A08D-D6F56D51C51B}" destId="{67837FED-35B8-411C-8F80-D3B99F0AC8F8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D7088-76C1-40D3-94A9-807DC8DAEBAB}">
      <dsp:nvSpPr>
        <dsp:cNvPr id="0" name=""/>
        <dsp:cNvSpPr/>
      </dsp:nvSpPr>
      <dsp:spPr>
        <a:xfrm>
          <a:off x="3962408" y="914406"/>
          <a:ext cx="1719481" cy="1466861"/>
        </a:xfrm>
        <a:prstGeom prst="ellipse">
          <a:avLst/>
        </a:prstGeom>
        <a:solidFill>
          <a:srgbClr val="C0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使用单位</a:t>
          </a:r>
          <a:endParaRPr lang="zh-CN" altLang="en-US" sz="3200" kern="1200" dirty="0"/>
        </a:p>
      </dsp:txBody>
      <dsp:txXfrm>
        <a:off x="4214220" y="1129223"/>
        <a:ext cx="1215857" cy="1037227"/>
      </dsp:txXfrm>
    </dsp:sp>
    <dsp:sp modelId="{6CDC5FE7-5A4E-437A-A62D-5C7B3176BB53}">
      <dsp:nvSpPr>
        <dsp:cNvPr id="0" name=""/>
        <dsp:cNvSpPr/>
      </dsp:nvSpPr>
      <dsp:spPr>
        <a:xfrm>
          <a:off x="712014" y="864379"/>
          <a:ext cx="1497806" cy="1497806"/>
        </a:xfrm>
        <a:prstGeom prst="ellipse">
          <a:avLst/>
        </a:prstGeom>
        <a:solidFill>
          <a:srgbClr val="7030A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承运商</a:t>
          </a:r>
          <a:endParaRPr lang="zh-CN" altLang="en-US" sz="3200" kern="1200" dirty="0"/>
        </a:p>
      </dsp:txBody>
      <dsp:txXfrm>
        <a:off x="931363" y="1083728"/>
        <a:ext cx="1059108" cy="1059108"/>
      </dsp:txXfrm>
    </dsp:sp>
    <dsp:sp modelId="{0CADBB6D-98F1-43C6-9F33-C0A8E51AF376}">
      <dsp:nvSpPr>
        <dsp:cNvPr id="0" name=""/>
        <dsp:cNvSpPr/>
      </dsp:nvSpPr>
      <dsp:spPr>
        <a:xfrm>
          <a:off x="4267197" y="3352790"/>
          <a:ext cx="1497806" cy="149780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NC</a:t>
          </a:r>
          <a:r>
            <a:rPr lang="zh-CN" altLang="en-US" sz="3200" kern="1200" dirty="0" smtClean="0"/>
            <a:t>系统</a:t>
          </a:r>
          <a:endParaRPr lang="zh-CN" altLang="en-US" sz="3200" kern="1200" dirty="0"/>
        </a:p>
      </dsp:txBody>
      <dsp:txXfrm>
        <a:off x="4486546" y="3572139"/>
        <a:ext cx="1059108" cy="1059108"/>
      </dsp:txXfrm>
    </dsp:sp>
    <dsp:sp modelId="{67837FED-35B8-411C-8F80-D3B99F0AC8F8}">
      <dsp:nvSpPr>
        <dsp:cNvPr id="0" name=""/>
        <dsp:cNvSpPr/>
      </dsp:nvSpPr>
      <dsp:spPr>
        <a:xfrm>
          <a:off x="685801" y="3352801"/>
          <a:ext cx="1497806" cy="149780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/>
            <a:t>计量站</a:t>
          </a:r>
          <a:endParaRPr lang="zh-CN" altLang="en-US" sz="3200" kern="1200" dirty="0"/>
        </a:p>
      </dsp:txBody>
      <dsp:txXfrm>
        <a:off x="905150" y="3572150"/>
        <a:ext cx="1059108" cy="1059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D7088-76C1-40D3-94A9-807DC8DAEBAB}">
      <dsp:nvSpPr>
        <dsp:cNvPr id="0" name=""/>
        <dsp:cNvSpPr/>
      </dsp:nvSpPr>
      <dsp:spPr>
        <a:xfrm>
          <a:off x="5486405" y="1295405"/>
          <a:ext cx="1175000" cy="988800"/>
        </a:xfrm>
        <a:prstGeom prst="ellipse">
          <a:avLst/>
        </a:prstGeom>
        <a:solidFill>
          <a:srgbClr val="C0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使用单位</a:t>
          </a:r>
          <a:endParaRPr lang="zh-CN" altLang="en-US" sz="2100" kern="1200" dirty="0"/>
        </a:p>
      </dsp:txBody>
      <dsp:txXfrm>
        <a:off x="5658480" y="1440211"/>
        <a:ext cx="830850" cy="699188"/>
      </dsp:txXfrm>
    </dsp:sp>
    <dsp:sp modelId="{6CDC5FE7-5A4E-437A-A62D-5C7B3176BB53}">
      <dsp:nvSpPr>
        <dsp:cNvPr id="0" name=""/>
        <dsp:cNvSpPr/>
      </dsp:nvSpPr>
      <dsp:spPr>
        <a:xfrm>
          <a:off x="381000" y="1295386"/>
          <a:ext cx="918422" cy="832251"/>
        </a:xfrm>
        <a:prstGeom prst="ellipse">
          <a:avLst/>
        </a:prstGeom>
        <a:solidFill>
          <a:srgbClr val="7030A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供应商</a:t>
          </a:r>
          <a:endParaRPr lang="zh-CN" altLang="en-US" sz="1800" kern="1200" dirty="0"/>
        </a:p>
      </dsp:txBody>
      <dsp:txXfrm>
        <a:off x="515500" y="1417266"/>
        <a:ext cx="649422" cy="588491"/>
      </dsp:txXfrm>
    </dsp:sp>
    <dsp:sp modelId="{0CADBB6D-98F1-43C6-9F33-C0A8E51AF376}">
      <dsp:nvSpPr>
        <dsp:cNvPr id="0" name=""/>
        <dsp:cNvSpPr/>
      </dsp:nvSpPr>
      <dsp:spPr>
        <a:xfrm>
          <a:off x="5562621" y="4267187"/>
          <a:ext cx="1202228" cy="98057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NC</a:t>
          </a:r>
          <a:r>
            <a:rPr lang="zh-CN" altLang="en-US" sz="1800" kern="1200" dirty="0" smtClean="0"/>
            <a:t>系统</a:t>
          </a:r>
          <a:endParaRPr lang="zh-CN" altLang="en-US" sz="1800" kern="1200" dirty="0"/>
        </a:p>
      </dsp:txBody>
      <dsp:txXfrm>
        <a:off x="5738683" y="4410789"/>
        <a:ext cx="850104" cy="693372"/>
      </dsp:txXfrm>
    </dsp:sp>
    <dsp:sp modelId="{67837FED-35B8-411C-8F80-D3B99F0AC8F8}">
      <dsp:nvSpPr>
        <dsp:cNvPr id="0" name=""/>
        <dsp:cNvSpPr/>
      </dsp:nvSpPr>
      <dsp:spPr>
        <a:xfrm>
          <a:off x="228597" y="4114810"/>
          <a:ext cx="1227669" cy="10787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计量站</a:t>
          </a:r>
          <a:endParaRPr lang="zh-CN" altLang="en-US" sz="1800" kern="1200" dirty="0"/>
        </a:p>
      </dsp:txBody>
      <dsp:txXfrm>
        <a:off x="408385" y="4272792"/>
        <a:ext cx="868093" cy="7628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D7088-76C1-40D3-94A9-807DC8DAEBAB}">
      <dsp:nvSpPr>
        <dsp:cNvPr id="0" name=""/>
        <dsp:cNvSpPr/>
      </dsp:nvSpPr>
      <dsp:spPr>
        <a:xfrm>
          <a:off x="5638817" y="685799"/>
          <a:ext cx="1175000" cy="988800"/>
        </a:xfrm>
        <a:prstGeom prst="ellipse">
          <a:avLst/>
        </a:prstGeom>
        <a:solidFill>
          <a:srgbClr val="C0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使用单位</a:t>
          </a:r>
          <a:endParaRPr lang="zh-CN" altLang="en-US" sz="2100" kern="1200" dirty="0"/>
        </a:p>
      </dsp:txBody>
      <dsp:txXfrm>
        <a:off x="5810892" y="830605"/>
        <a:ext cx="830850" cy="699188"/>
      </dsp:txXfrm>
    </dsp:sp>
    <dsp:sp modelId="{6CDC5FE7-5A4E-437A-A62D-5C7B3176BB53}">
      <dsp:nvSpPr>
        <dsp:cNvPr id="0" name=""/>
        <dsp:cNvSpPr/>
      </dsp:nvSpPr>
      <dsp:spPr>
        <a:xfrm>
          <a:off x="533416" y="609582"/>
          <a:ext cx="918422" cy="832251"/>
        </a:xfrm>
        <a:prstGeom prst="ellipse">
          <a:avLst/>
        </a:prstGeom>
        <a:solidFill>
          <a:srgbClr val="7030A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客户</a:t>
          </a:r>
          <a:endParaRPr lang="zh-CN" altLang="en-US" sz="2100" kern="1200" dirty="0"/>
        </a:p>
      </dsp:txBody>
      <dsp:txXfrm>
        <a:off x="667916" y="731462"/>
        <a:ext cx="649422" cy="588491"/>
      </dsp:txXfrm>
    </dsp:sp>
    <dsp:sp modelId="{0CADBB6D-98F1-43C6-9F33-C0A8E51AF376}">
      <dsp:nvSpPr>
        <dsp:cNvPr id="0" name=""/>
        <dsp:cNvSpPr/>
      </dsp:nvSpPr>
      <dsp:spPr>
        <a:xfrm>
          <a:off x="5562621" y="4267187"/>
          <a:ext cx="1202228" cy="980576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NC</a:t>
          </a:r>
          <a:r>
            <a:rPr lang="zh-CN" altLang="en-US" sz="2100" kern="1200" dirty="0" smtClean="0"/>
            <a:t>系统</a:t>
          </a:r>
          <a:endParaRPr lang="zh-CN" altLang="en-US" sz="2100" kern="1200" dirty="0"/>
        </a:p>
      </dsp:txBody>
      <dsp:txXfrm>
        <a:off x="5738683" y="4410789"/>
        <a:ext cx="850104" cy="693372"/>
      </dsp:txXfrm>
    </dsp:sp>
    <dsp:sp modelId="{67837FED-35B8-411C-8F80-D3B99F0AC8F8}">
      <dsp:nvSpPr>
        <dsp:cNvPr id="0" name=""/>
        <dsp:cNvSpPr/>
      </dsp:nvSpPr>
      <dsp:spPr>
        <a:xfrm>
          <a:off x="228597" y="4114810"/>
          <a:ext cx="1227669" cy="10787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计量站</a:t>
          </a:r>
          <a:endParaRPr lang="zh-CN" altLang="en-US" sz="2100" kern="1200" dirty="0"/>
        </a:p>
      </dsp:txBody>
      <dsp:txXfrm>
        <a:off x="408385" y="4272792"/>
        <a:ext cx="868093" cy="76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ACDD30-7097-4875-9D58-8EF383DAE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607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94B84D1-0D00-4F29-BD99-EA132EAE4F91}" type="datetimeFigureOut">
              <a:rPr lang="zh-CN" altLang="en-US"/>
              <a:pPr>
                <a:defRPr/>
              </a:pPr>
              <a:t>2011-6-14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CD8F810-2F79-4878-B145-6634882C1D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8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E83954-484B-472A-8CA4-7B49611A11A2}" type="slidenum">
              <a:rPr lang="zh-CN" altLang="en-US" smtClean="0">
                <a:latin typeface="Arial" pitchFamily="34" charset="0"/>
              </a:rPr>
              <a:pPr/>
              <a:t>1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7050" y="946150"/>
            <a:ext cx="1809750" cy="4083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47800" y="946150"/>
            <a:ext cx="5276850" cy="4083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71438"/>
            <a:ext cx="8229600" cy="7064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908050"/>
            <a:ext cx="8229600" cy="54006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tIns="7200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3128"/>
            <a:ext cx="7162800" cy="58578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9200"/>
            <a:ext cx="72390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478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0" y="1828800"/>
            <a:ext cx="35433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7938" y="800100"/>
            <a:ext cx="9123362" cy="0"/>
          </a:xfrm>
          <a:prstGeom prst="line">
            <a:avLst/>
          </a:prstGeom>
          <a:noFill/>
          <a:ln w="50799">
            <a:solidFill>
              <a:srgbClr val="E5001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391400" y="358775"/>
            <a:ext cx="1312863" cy="641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6" name="标题占位符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62000" y="1143000"/>
            <a:ext cx="7239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5" name="矩形 4"/>
          <p:cNvSpPr/>
          <p:nvPr/>
        </p:nvSpPr>
        <p:spPr>
          <a:xfrm>
            <a:off x="609600" y="5715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199" name="Picture 7" descr="\\192.168.1.4\y用友\2010 UFIDA\用友LOGO\幸福企业图标库\幸福企业图标透明版\标准.png"/>
          <p:cNvPicPr>
            <a:picLocks noChangeAspect="1" noChangeArrowheads="1"/>
          </p:cNvPicPr>
          <p:nvPr/>
        </p:nvPicPr>
        <p:blipFill>
          <a:blip r:embed="rId14"/>
          <a:srcRect l="13994" t="21770" r="16032" b="34692"/>
          <a:stretch>
            <a:fillRect/>
          </a:stretch>
        </p:blipFill>
        <p:spPr bwMode="auto">
          <a:xfrm>
            <a:off x="7489825" y="381000"/>
            <a:ext cx="114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4" descr="C:\Documents and Settings\Administrator\桌面\8.jpg"/>
          <p:cNvPicPr>
            <a:picLocks noChangeAspect="1" noChangeArrowheads="1"/>
          </p:cNvPicPr>
          <p:nvPr/>
        </p:nvPicPr>
        <p:blipFill>
          <a:blip r:embed="rId15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818" r:id="rId1"/>
    <p:sldLayoutId id="2147489819" r:id="rId2"/>
    <p:sldLayoutId id="2147489820" r:id="rId3"/>
    <p:sldLayoutId id="2147489821" r:id="rId4"/>
    <p:sldLayoutId id="2147489822" r:id="rId5"/>
    <p:sldLayoutId id="2147489823" r:id="rId6"/>
    <p:sldLayoutId id="2147489824" r:id="rId7"/>
    <p:sldLayoutId id="2147489825" r:id="rId8"/>
    <p:sldLayoutId id="2147489826" r:id="rId9"/>
    <p:sldLayoutId id="2147489827" r:id="rId10"/>
    <p:sldLayoutId id="2147489828" r:id="rId11"/>
    <p:sldLayoutId id="214748989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itchFamily="34" charset="0"/>
        <a:buBlip>
          <a:blip r:embed="rId17"/>
        </a:buBlip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Arial" pitchFamily="34" charset="0"/>
        <a:buBlip>
          <a:blip r:embed="rId18"/>
        </a:buBlip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C:\Documents and Settings\Administrator\桌面\封面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042988" y="4508500"/>
            <a:ext cx="69484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576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22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35004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68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9221" name="Picture 4" descr="C:\Documents and Settings\Administrator\桌面\8.jpg"/>
          <p:cNvPicPr>
            <a:picLocks noChangeAspect="1" noChangeArrowheads="1"/>
          </p:cNvPicPr>
          <p:nvPr/>
        </p:nvPicPr>
        <p:blipFill>
          <a:blip r:embed="rId4"/>
          <a:srcRect l="68333" t="94444"/>
          <a:stretch>
            <a:fillRect/>
          </a:stretch>
        </p:blipFill>
        <p:spPr bwMode="auto">
          <a:xfrm>
            <a:off x="62484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2" descr="C:\Documents and Settings\Administrator\桌面\未命名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30175"/>
            <a:ext cx="2628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830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00000"/>
          </a:solidFill>
          <a:latin typeface="Calibri" pitchFamily="34" charset="0"/>
          <a:ea typeface="黑体" pitchFamily="49" charset="-122"/>
          <a:cs typeface="宋体" pitchFamily="2" charset="-122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宋体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宋体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宋体" pitchFamily="2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533400" y="3962400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WF_SCM_</a:t>
            </a:r>
            <a:r>
              <a:rPr lang="zh-CN" altLang="en-US" sz="4800" dirty="0"/>
              <a:t>客户化开发操作说明</a:t>
            </a:r>
            <a:r>
              <a:rPr lang="en-US" altLang="zh-CN" sz="4800" dirty="0"/>
              <a:t>_</a:t>
            </a:r>
            <a:r>
              <a:rPr lang="zh-CN" altLang="en-US" sz="4800" dirty="0" smtClean="0"/>
              <a:t>计量</a:t>
            </a:r>
            <a:endParaRPr lang="zh-CN" altLang="zh-CN" sz="4800" dirty="0" smtClean="0"/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5334000" y="5715000"/>
            <a:ext cx="3124200" cy="30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19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1400" dirty="0" smtClean="0">
                <a:latin typeface="+mn-ea"/>
              </a:rPr>
              <a:t>    </a:t>
            </a:r>
            <a:endParaRPr lang="en-US" altLang="zh-CN" sz="1400" dirty="0">
              <a:latin typeface="黑体" pitchFamily="2" charset="-122"/>
            </a:endParaRPr>
          </a:p>
        </p:txBody>
      </p:sp>
      <p:sp>
        <p:nvSpPr>
          <p:cNvPr id="19461" name="矩形 6"/>
          <p:cNvSpPr>
            <a:spLocks noChangeArrowheads="1"/>
          </p:cNvSpPr>
          <p:nvPr/>
        </p:nvSpPr>
        <p:spPr bwMode="auto">
          <a:xfrm>
            <a:off x="7467600" y="6096000"/>
            <a:ext cx="882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1086438-AD03-49B1-8974-E1FE45F56C15}" type="datetime1">
              <a:rPr lang="zh-CN" altLang="en-US" sz="1200"/>
              <a:pPr/>
              <a:t>2011-6-14</a:t>
            </a:fld>
            <a:endParaRPr lang="zh-CN" alt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41363" y="4267200"/>
            <a:ext cx="817403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谢谢！</a:t>
            </a:r>
            <a:endParaRPr lang="zh-CN" altLang="en-US" sz="4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66800" y="2133600"/>
            <a:ext cx="5562600" cy="568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6934200" cy="396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一、汽车计量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二、火车计量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磅房计量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 flipH="1" flipV="1">
            <a:off x="914400" y="838200"/>
            <a:ext cx="228600" cy="22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汽车计量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3" name="Object 1"/>
          <p:cNvGraphicFramePr>
            <a:graphicFrameLocks noChangeAspect="1"/>
          </p:cNvGraphicFramePr>
          <p:nvPr/>
        </p:nvGraphicFramePr>
        <p:xfrm>
          <a:off x="762000" y="838200"/>
          <a:ext cx="42672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Visio" r:id="rId3" imgW="6454038" imgH="9280101" progId="Visio.Drawing.11">
                  <p:embed/>
                </p:oleObj>
              </mc:Choice>
              <mc:Fallback>
                <p:oleObj name="Visio" r:id="rId3" imgW="6454038" imgH="9280101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838200"/>
                        <a:ext cx="4267200" cy="586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953000" y="2362200"/>
            <a:ext cx="3962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生产厂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、生成 销售出库单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系统内发送至计量站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、销售出库单信息（单号、客户、物料、发货单位）交给司机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990600"/>
            <a:ext cx="3733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供应公司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、生成采购订单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系统内发送至计量站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、订单信息（订单号、供应商、物料、收货单位）通知供应商</a:t>
            </a:r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0" y="3657600"/>
            <a:ext cx="381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国贸公司（从北海库调往马场坪）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、生成调拨出库单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系统内发送至计量站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、调拨出库单信息（单号、物料、收货单位）交给司机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510540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计量站：</a:t>
            </a:r>
            <a:endParaRPr lang="en-US" altLang="zh-CN" dirty="0" smtClean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、司机到达磅房后将单据信息交给司磅员；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、司磅员将计量结果与单据匹配保存，计量系统自动将信息以文件形式发送至文件服务器；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 flipH="1" flipV="1">
            <a:off x="914400" y="838200"/>
            <a:ext cx="228600" cy="22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汽车计量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图示 10"/>
          <p:cNvGraphicFramePr/>
          <p:nvPr/>
        </p:nvGraphicFramePr>
        <p:xfrm>
          <a:off x="685800" y="1066800"/>
          <a:ext cx="6934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下箭头 18"/>
          <p:cNvSpPr/>
          <p:nvPr/>
        </p:nvSpPr>
        <p:spPr>
          <a:xfrm>
            <a:off x="5638800" y="3429000"/>
            <a:ext cx="152400" cy="9906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5334000" y="3429000"/>
            <a:ext cx="152400" cy="990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2819400" y="4800600"/>
            <a:ext cx="1905000" cy="1524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左箭头 24"/>
          <p:cNvSpPr/>
          <p:nvPr/>
        </p:nvSpPr>
        <p:spPr>
          <a:xfrm>
            <a:off x="2971800" y="2514600"/>
            <a:ext cx="1600200" cy="1524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2362200" y="3429000"/>
            <a:ext cx="152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7912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8862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0292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3733800" y="2286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25908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2895600" y="5257800"/>
            <a:ext cx="18288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886200" y="5410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7" name="折角形 36"/>
          <p:cNvSpPr/>
          <p:nvPr/>
        </p:nvSpPr>
        <p:spPr>
          <a:xfrm>
            <a:off x="3581400" y="1143000"/>
            <a:ext cx="838200" cy="685800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单号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>
          <a:xfrm rot="10800000">
            <a:off x="4419600" y="15240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10800000" flipV="1">
            <a:off x="2819400" y="15240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折角形 51"/>
          <p:cNvSpPr/>
          <p:nvPr/>
        </p:nvSpPr>
        <p:spPr>
          <a:xfrm>
            <a:off x="914400" y="3429000"/>
            <a:ext cx="838200" cy="685800"/>
          </a:xfrm>
          <a:prstGeom prst="foldedCorner">
            <a:avLst/>
          </a:prstGeom>
          <a:solidFill>
            <a:srgbClr val="9CE8F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运输单</a:t>
            </a:r>
            <a:endParaRPr lang="zh-CN" altLang="en-US" dirty="0"/>
          </a:p>
        </p:txBody>
      </p:sp>
      <p:cxnSp>
        <p:nvCxnSpPr>
          <p:cNvPr id="54" name="直接箭头连接符 53"/>
          <p:cNvCxnSpPr/>
          <p:nvPr/>
        </p:nvCxnSpPr>
        <p:spPr>
          <a:xfrm rot="5400000">
            <a:off x="1219200" y="2819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rot="16200000" flipH="1">
            <a:off x="1333500" y="42291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58000" y="137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59" name="右箭头 58"/>
          <p:cNvSpPr/>
          <p:nvPr/>
        </p:nvSpPr>
        <p:spPr>
          <a:xfrm>
            <a:off x="6400800" y="1524000"/>
            <a:ext cx="4572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6400800" y="1905000"/>
            <a:ext cx="457200" cy="152400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858000" y="182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非系统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066800" y="2743200"/>
            <a:ext cx="5562600" cy="568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6934200" cy="396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一、汽车计量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二、火车计量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磅房计量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火车计量</a:t>
            </a:r>
            <a:endParaRPr lang="zh-CN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52400" y="1066800"/>
          <a:ext cx="4752975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Visio" r:id="rId3" imgW="7329830" imgH="10647626" progId="Visio.Drawing.11">
                  <p:embed/>
                </p:oleObj>
              </mc:Choice>
              <mc:Fallback>
                <p:oleObj name="Visio" r:id="rId3" imgW="7329830" imgH="10647626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4752975" cy="556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3000" y="1143000"/>
            <a:ext cx="3810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供应公司：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供应公司与供应商签订合同后，生成采购订单，从供应商获取运输信息，然后将订单号与运输信息关联以文件形式（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系统外）发送至工业站（订单号、供应商、车皮号、物料、收货单位）；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系统内同时将订单信息（订单号、供应商、物料、收货单位）发送至计量系统。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590800"/>
            <a:ext cx="4191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生产单位：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生产厂根据发货单做销售出库单，并将销售出库单信息（单号、客户、物料、车皮号、发货单位）发送至工业站（系统外）；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系统内将单据信息发送至计量系统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3657600"/>
            <a:ext cx="4038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国际贸易公司（从北海库调往马场坪）：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根据调拨订单做调拨出库单，并将单据信息（单号、物料、收货单位）发送至工业站（系统外）；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sz="1200" dirty="0" smtClean="0">
                <a:latin typeface="微软雅黑" pitchFamily="34" charset="-122"/>
                <a:ea typeface="微软雅黑" pitchFamily="34" charset="-122"/>
              </a:rPr>
              <a:t>NC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系统内将单据信息发送至计量站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4572000"/>
            <a:ext cx="4191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专用铁路站：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专用铁路站获取火车到站信息，（在获知火车到站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分钟前）将该车的订单信息以文件形式发送至计量站；（系统外）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3000" y="5334000"/>
            <a:ext cx="4191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装备能源部（计量站）：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司磅员根据从工业站获取的文件将计量结果与单据匹配保存，计量系统自动将信息以文件形式发送至文件服务器；</a:t>
            </a:r>
          </a:p>
          <a:p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 flipH="1" flipV="1">
            <a:off x="914400" y="838200"/>
            <a:ext cx="228600" cy="22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火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车计量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进站（采购、调拨入）</a:t>
            </a:r>
            <a:endParaRPr lang="en-US" altLang="zh-CN" sz="280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图示 10"/>
          <p:cNvGraphicFramePr/>
          <p:nvPr/>
        </p:nvGraphicFramePr>
        <p:xfrm>
          <a:off x="685800" y="1066800"/>
          <a:ext cx="7543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下箭头 18"/>
          <p:cNvSpPr/>
          <p:nvPr/>
        </p:nvSpPr>
        <p:spPr>
          <a:xfrm>
            <a:off x="6781800" y="3505200"/>
            <a:ext cx="152400" cy="17526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477000" y="3505200"/>
            <a:ext cx="152400" cy="1752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2286000" y="5486400"/>
            <a:ext cx="3810000" cy="1524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267200" y="518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62484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2362200" y="5943600"/>
            <a:ext cx="3810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343400" y="571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7" name="折角形 36"/>
          <p:cNvSpPr/>
          <p:nvPr/>
        </p:nvSpPr>
        <p:spPr>
          <a:xfrm>
            <a:off x="3886200" y="1143000"/>
            <a:ext cx="838200" cy="685800"/>
          </a:xfrm>
          <a:prstGeom prst="foldedCorner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运输信息</a:t>
            </a:r>
            <a:endParaRPr lang="zh-CN" altLang="en-US" dirty="0"/>
          </a:p>
        </p:txBody>
      </p:sp>
      <p:sp>
        <p:nvSpPr>
          <p:cNvPr id="28" name="右箭头 27"/>
          <p:cNvSpPr/>
          <p:nvPr/>
        </p:nvSpPr>
        <p:spPr>
          <a:xfrm>
            <a:off x="2057400" y="2667000"/>
            <a:ext cx="3962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1828800" y="1600200"/>
            <a:ext cx="1981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724400" y="1600200"/>
            <a:ext cx="1524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4191000" y="2362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352800" y="3429000"/>
            <a:ext cx="1219200" cy="1066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工业站</a:t>
            </a:r>
            <a:endParaRPr lang="zh-CN" altLang="en-US" b="1" dirty="0"/>
          </a:p>
        </p:txBody>
      </p:sp>
      <p:sp>
        <p:nvSpPr>
          <p:cNvPr id="43" name="折角形 42"/>
          <p:cNvSpPr/>
          <p:nvPr/>
        </p:nvSpPr>
        <p:spPr>
          <a:xfrm>
            <a:off x="4800600" y="3124200"/>
            <a:ext cx="838200" cy="685800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运输信息（单据号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 rot="10800000" flipV="1">
            <a:off x="5638800" y="31242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 flipV="1">
            <a:off x="4572000" y="35814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2" idx="3"/>
          </p:cNvCxnSpPr>
          <p:nvPr/>
        </p:nvCxnSpPr>
        <p:spPr>
          <a:xfrm rot="5400000">
            <a:off x="3325859" y="4290312"/>
            <a:ext cx="156231" cy="254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折角形 52"/>
          <p:cNvSpPr/>
          <p:nvPr/>
        </p:nvSpPr>
        <p:spPr>
          <a:xfrm>
            <a:off x="2362200" y="4343400"/>
            <a:ext cx="838200" cy="685800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运输信息（单据号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1752600" y="4648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53340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3276600" y="4800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标题 1"/>
          <p:cNvSpPr>
            <a:spLocks noGrp="1"/>
          </p:cNvSpPr>
          <p:nvPr>
            <p:ph type="title"/>
          </p:nvPr>
        </p:nvSpPr>
        <p:spPr>
          <a:xfrm flipH="1" flipV="1">
            <a:off x="914400" y="838200"/>
            <a:ext cx="228600" cy="22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6"/>
          <p:cNvSpPr txBox="1">
            <a:spLocks/>
          </p:cNvSpPr>
          <p:nvPr/>
        </p:nvSpPr>
        <p:spPr bwMode="auto">
          <a:xfrm>
            <a:off x="228600" y="152400"/>
            <a:ext cx="7010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火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车计量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出</a:t>
            </a:r>
            <a:r>
              <a:rPr lang="zh-CN" altLang="en-US" sz="280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站（销售、调拨出）</a:t>
            </a:r>
            <a:endParaRPr lang="en-US" altLang="zh-CN" sz="280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图示 10"/>
          <p:cNvGraphicFramePr/>
          <p:nvPr/>
        </p:nvGraphicFramePr>
        <p:xfrm>
          <a:off x="685800" y="1066800"/>
          <a:ext cx="7543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下箭头 18"/>
          <p:cNvSpPr/>
          <p:nvPr/>
        </p:nvSpPr>
        <p:spPr>
          <a:xfrm>
            <a:off x="6781800" y="2819400"/>
            <a:ext cx="152400" cy="243840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上箭头 20"/>
          <p:cNvSpPr/>
          <p:nvPr/>
        </p:nvSpPr>
        <p:spPr>
          <a:xfrm>
            <a:off x="6477000" y="2743200"/>
            <a:ext cx="152400" cy="25146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箭头 23"/>
          <p:cNvSpPr/>
          <p:nvPr/>
        </p:nvSpPr>
        <p:spPr>
          <a:xfrm>
            <a:off x="2286000" y="5486400"/>
            <a:ext cx="3810000" cy="152400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4267200" y="518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62484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5" name="右箭头 34"/>
          <p:cNvSpPr/>
          <p:nvPr/>
        </p:nvSpPr>
        <p:spPr>
          <a:xfrm>
            <a:off x="2362200" y="5943600"/>
            <a:ext cx="3810000" cy="1524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657600" y="2209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5181600" y="4191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352800" y="3429000"/>
            <a:ext cx="1219200" cy="1066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工业站</a:t>
            </a:r>
            <a:endParaRPr lang="zh-CN" altLang="en-US" b="1" dirty="0"/>
          </a:p>
        </p:txBody>
      </p:sp>
      <p:sp>
        <p:nvSpPr>
          <p:cNvPr id="43" name="折角形 42"/>
          <p:cNvSpPr/>
          <p:nvPr/>
        </p:nvSpPr>
        <p:spPr>
          <a:xfrm>
            <a:off x="4800600" y="3505200"/>
            <a:ext cx="838200" cy="685800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运输信息（单据号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 rot="5400000">
            <a:off x="5600700" y="26289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10800000" flipV="1">
            <a:off x="4572000" y="35814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2" idx="3"/>
          </p:cNvCxnSpPr>
          <p:nvPr/>
        </p:nvCxnSpPr>
        <p:spPr>
          <a:xfrm rot="5400000">
            <a:off x="3325859" y="4290312"/>
            <a:ext cx="156231" cy="2547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折角形 52"/>
          <p:cNvSpPr/>
          <p:nvPr/>
        </p:nvSpPr>
        <p:spPr>
          <a:xfrm>
            <a:off x="2362200" y="4343400"/>
            <a:ext cx="838200" cy="685800"/>
          </a:xfrm>
          <a:prstGeom prst="folded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/>
              <a:t>运输信息（单据号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 rot="5400000">
            <a:off x="1752600" y="4648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276600" y="4800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4267200" y="571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1" name="左箭头 30"/>
          <p:cNvSpPr/>
          <p:nvPr/>
        </p:nvSpPr>
        <p:spPr>
          <a:xfrm>
            <a:off x="2286000" y="1981200"/>
            <a:ext cx="39624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折角形 32"/>
          <p:cNvSpPr/>
          <p:nvPr/>
        </p:nvSpPr>
        <p:spPr>
          <a:xfrm>
            <a:off x="4419600" y="2667000"/>
            <a:ext cx="838200" cy="685800"/>
          </a:xfrm>
          <a:prstGeom prst="foldedCorne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 dirty="0" smtClean="0"/>
          </a:p>
          <a:p>
            <a:pPr algn="ctr"/>
            <a:r>
              <a:rPr lang="zh-CN" altLang="en-US" sz="1000" dirty="0" smtClean="0"/>
              <a:t>请车信息</a:t>
            </a:r>
            <a:endParaRPr lang="zh-CN" altLang="en-US" dirty="0"/>
          </a:p>
        </p:txBody>
      </p:sp>
      <p:cxnSp>
        <p:nvCxnSpPr>
          <p:cNvPr id="39" name="直接箭头连接符 38"/>
          <p:cNvCxnSpPr>
            <a:stCxn id="42" idx="0"/>
          </p:cNvCxnSpPr>
          <p:nvPr/>
        </p:nvCxnSpPr>
        <p:spPr>
          <a:xfrm rot="5400000" flipH="1" flipV="1">
            <a:off x="4038600" y="30480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5257800" y="23622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4876800" y="2362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系统截图</a:t>
            </a:r>
            <a:endParaRPr lang="zh-CN" alt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7924800" cy="270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38400"/>
            <a:ext cx="7924800" cy="260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094" y="3124200"/>
            <a:ext cx="8123106" cy="264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黑体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9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黑体"/>
        <a:cs typeface="宋体"/>
      </a:majorFont>
      <a:minorFont>
        <a:latin typeface="Calibri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12988</TotalTime>
  <Words>574</Words>
  <Application>Microsoft Office PowerPoint</Application>
  <PresentationFormat>全屏显示(4:3)</PresentationFormat>
  <Paragraphs>93</Paragraphs>
  <Slides>10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7_Office 主题</vt:lpstr>
      <vt:lpstr>19_Office 主题</vt:lpstr>
      <vt:lpstr>Visio</vt:lpstr>
      <vt:lpstr>WF_SCM_客户化开发操作说明_计量</vt:lpstr>
      <vt:lpstr>一、汽车计量 二、火车计量 </vt:lpstr>
      <vt:lpstr> </vt:lpstr>
      <vt:lpstr> </vt:lpstr>
      <vt:lpstr>一、汽车计量 二、火车计量 </vt:lpstr>
      <vt:lpstr>火车计量</vt:lpstr>
      <vt:lpstr> </vt:lpstr>
      <vt:lpstr> </vt:lpstr>
      <vt:lpstr>系统截图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朱旭</cp:lastModifiedBy>
  <cp:revision>497</cp:revision>
  <cp:lastPrinted>1601-01-01T00:00:00Z</cp:lastPrinted>
  <dcterms:created xsi:type="dcterms:W3CDTF">2009-12-16T05:52:57Z</dcterms:created>
  <dcterms:modified xsi:type="dcterms:W3CDTF">2011-06-14T06:21:02Z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