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9" r:id="rId21"/>
    <p:sldId id="270" r:id="rId22"/>
    <p:sldId id="271" r:id="rId23"/>
    <p:sldId id="284" r:id="rId24"/>
    <p:sldId id="285" r:id="rId25"/>
    <p:sldId id="286" r:id="rId26"/>
    <p:sldId id="287" r:id="rId27"/>
    <p:sldId id="272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7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701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2343D5-4894-40A6-B1BA-9747378FCEFD}" type="datetimeFigureOut">
              <a:rPr lang="zh-CN" altLang="en-US" smtClean="0"/>
              <a:pPr/>
              <a:t>2011/1/12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E6AB8F-6EC8-4A9D-A152-1F11B1A1817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28662" y="500042"/>
            <a:ext cx="7500990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瓮福集团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供应链系统操作手册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（肥厂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生产材料业务员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                            版本号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1.0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/>
            </a:r>
            <a:br>
              <a:rPr kumimoji="0" lang="en-US" altLang="zh-CN" sz="5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772671"/>
            <a:ext cx="9715075" cy="501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r>
              <a:rPr kumimoji="0" lang="en-US" altLang="zh-CN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材料入库（大宗原燃材料）：</a:t>
            </a: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单据路径说明：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肥厂生产材料业务员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采购订单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订单处理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维护订单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中，在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业务流程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”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微软雅黑" pitchFamily="34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按钮选择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原燃材料采购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”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流程，然后点增加选择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“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购合同日常业务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”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，维护采购订单，生成采购订单。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肥厂生产材料业务员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根据供应公司的采购订单在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到货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维护到货单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到货单的维护，生成到货单。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" y="1142984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肥厂生产材料业务员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所走的单据路径：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到货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检验到货单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库存管理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入库业务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采购入库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-17482" y="785794"/>
            <a:ext cx="916148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采购到货单新增：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NC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采购到货功能节点，点击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业务流程按钮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到货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维护到货单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进行到货单的维护，生成到货单；如果跟计量系统对接，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</a:tabLst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可跳过该步骤，直接生成到货单。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428596" y="714356"/>
            <a:ext cx="71641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选择流程后，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点增加按钮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，选择采购订单：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>
            <a:endCxn id="33793" idx="2"/>
          </p:cNvCxnSpPr>
          <p:nvPr/>
        </p:nvCxnSpPr>
        <p:spPr>
          <a:xfrm flipV="1">
            <a:off x="1928794" y="1237576"/>
            <a:ext cx="2081873" cy="1119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1071546"/>
            <a:ext cx="860043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点击采购订单，弹出一个查询条件输入，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可根据自定义条件来查询供应公司负责采购的原料：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1571612"/>
            <a:ext cx="895950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通过自定义条件查询出来后，点击单据维护下的修改，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把单据填完整：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214546" y="785794"/>
            <a:ext cx="53687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001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填写表头信息、填写表体信息：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85720" y="357166"/>
            <a:ext cx="81439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目</a:t>
            </a: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录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第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章 业务操作说明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1.1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hlinkClick r:id=""/>
              </a:rPr>
              <a:t>	</a:t>
            </a:r>
            <a:r>
              <a:rPr kumimoji="0" lang="zh-CN" altLang="en-US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岗位说明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1.2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hlinkClick r:id=""/>
              </a:rPr>
              <a:t>	</a:t>
            </a:r>
            <a:r>
              <a:rPr kumimoji="0" lang="zh-CN" altLang="en-US" sz="3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操作单据列表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1.3                 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单据说明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67325" algn="r"/>
              </a:tabLst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1.1.3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本角色涉及单据操作说明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(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注意事项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  <a:hlinkClick r:id=""/>
              </a:rPr>
              <a:t>)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61347" y="619764"/>
            <a:ext cx="85683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维护到货单后，点击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检验到货单按钮，检验到货单：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1214422"/>
            <a:ext cx="903484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检验到货后，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公司帐套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库存管理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入库业务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采购入库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点击业务流程下的原燃材料采购：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857356" y="857232"/>
            <a:ext cx="3265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选择流程后，点击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增加</a:t>
            </a:r>
            <a:r>
              <a: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按钮：</a:t>
            </a:r>
            <a:endParaRPr kumimoji="0" 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000232" y="1285860"/>
            <a:ext cx="2071702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1325107"/>
            <a:ext cx="916148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根据自定义条件，可查出采购到货单，（最好根据到货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单据号来查询）并把表头及表体填完整：（注意：填写表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体的时候一定要选择货位）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5786446" y="35716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入库货位选择：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285728"/>
            <a:ext cx="9144000" cy="458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第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章 业务操作说明</a:t>
            </a:r>
            <a:endParaRPr kumimoji="0" lang="en-US" altLang="zh-CN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l"/>
              </a:tabLst>
            </a:pPr>
            <a:endParaRPr kumimoji="0" lang="zh-CN" altLang="en-US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r>
              <a:rPr kumimoji="0" lang="en-US" altLang="zh-CN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岗位说明</a:t>
            </a:r>
            <a:endParaRPr kumimoji="0" lang="en-US" altLang="zh-CN" sz="36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altLang="en-US" sz="36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 肥厂生产材料业务员：大宗原材料物资需求计划申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报及采购物资到货检验、材料入库（大宗原燃材料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-214346" y="857232"/>
            <a:ext cx="94297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667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现已生成采购入库单：（注意：采购入库后，一定要签字）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-142908" y="844109"/>
            <a:ext cx="9698489" cy="544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材料出库（大宗原材料）：</a:t>
            </a: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152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、单据路径说明：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材料领用出库主要适用于各生产厂对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大宗原燃材料进行领用出库业务。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肥厂生产材料业务员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』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所走的单据路径：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供应链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/>
              <a:ea typeface="微软雅黑" pitchFamily="34" charset="-122"/>
              <a:cs typeface="Times New Roman" pitchFamily="18" charset="0"/>
            </a:endParaRPr>
          </a:p>
          <a:p>
            <a:pPr lvl="0" indent="152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库存管理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出库业务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/>
                <a:ea typeface="微软雅黑" pitchFamily="34" charset="-122"/>
                <a:cs typeface="Times New Roman" pitchFamily="18" charset="0"/>
              </a:rPr>
              <a:t>—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材料出库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NC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材料出库功能节点上，点击增加按钮，选择自制。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071670" y="762640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选择自制后，把材料出库单填写完整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714480" y="500042"/>
            <a:ext cx="64294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          填写完整后，保存并签字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（注意：制单人与签字人不能为同一人）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3" idx="2"/>
          </p:cNvCxnSpPr>
          <p:nvPr/>
        </p:nvCxnSpPr>
        <p:spPr>
          <a:xfrm flipV="1">
            <a:off x="2786050" y="1454149"/>
            <a:ext cx="2143140" cy="903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785794"/>
            <a:ext cx="9144000" cy="501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944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</a:t>
            </a:r>
            <a:r>
              <a:rPr kumimoji="0" 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角色涉及单据操作说明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zh-CN" altLang="en-US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注意事项</a:t>
            </a:r>
            <a:r>
              <a:rPr kumimoji="0" lang="en-US" alt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修改与删除原则，下游单据生成后，上游单据不允许修改或删除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查询状态说明：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）自由状态：单据已保存，未审核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）审批状态：单据已审核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）签字状态：单据已审批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500042"/>
            <a:ext cx="4439547" cy="116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0944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0" 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</a:t>
            </a:r>
            <a:r>
              <a:rPr kumimoji="0" lang="zh-CN" sz="36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作单据列表</a:t>
            </a:r>
            <a:endParaRPr kumimoji="0" 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7" y="1500174"/>
          <a:ext cx="9001157" cy="4684936"/>
        </p:xfrm>
        <a:graphic>
          <a:graphicData uri="http://schemas.openxmlformats.org/drawingml/2006/table">
            <a:tbl>
              <a:tblPr/>
              <a:tblGrid>
                <a:gridCol w="1410231"/>
                <a:gridCol w="1322782"/>
                <a:gridCol w="1766057"/>
                <a:gridCol w="1766057"/>
                <a:gridCol w="1368015"/>
                <a:gridCol w="1368015"/>
              </a:tblGrid>
              <a:tr h="722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流程名称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来源单据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本角色操作单据名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单据操作路径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去向单据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来源单据涉及角色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9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材料物资需求计划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自制单据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维护物资需求申请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采购管理</a:t>
                      </a:r>
                      <a:r>
                        <a:rPr lang="en-US" sz="20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物资需求申请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维护请购单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生产单位采购业务员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0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材料入库（大宗原燃材料）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采购订单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采购到货单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供应链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采购管理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到货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</a:rPr>
                        <a:t>维护到货单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供应公司的业务员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2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维护到货单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采购入库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供应链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采购管理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维护到货单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检验到货单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入库业务</a:t>
                      </a: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采购入库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采购发票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生产单位库管员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材料出库（大宗原材料）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自制单据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材料出库单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库存管理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出库业务</a:t>
                      </a:r>
                      <a:r>
                        <a:rPr lang="en-US" sz="2000" kern="100">
                          <a:latin typeface="Times New Roman"/>
                          <a:ea typeface="宋体"/>
                        </a:rPr>
                        <a:t>—</a:t>
                      </a:r>
                      <a:r>
                        <a:rPr lang="zh-CN" sz="2000" kern="100">
                          <a:latin typeface="Times New Roman"/>
                          <a:ea typeface="宋体"/>
                        </a:rPr>
                        <a:t>材料出库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</a:rPr>
                        <a:t>财务进行成本核算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生产单位库管员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618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6616" tIns="165048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533400" algn="l"/>
              </a:tabLst>
            </a:pPr>
            <a:r>
              <a:rPr kumimoji="0" lang="en-US" alt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0" 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</a:t>
            </a:r>
            <a:r>
              <a:rPr kumimoji="0" lang="zh-CN" sz="4000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据说明</a:t>
            </a:r>
            <a:endParaRPr kumimoji="0" lang="en-US" altLang="zh-CN" sz="4000" b="1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  <a:cs typeface="Times New Roman" pitchFamily="18" charset="0"/>
            </a:endParaRPr>
          </a:p>
          <a:p>
            <a:pPr lvl="0"/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大宗原材料申请（月度计划）：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0"/>
            <a:endParaRPr lang="zh-CN" altLang="en-US" sz="2800" b="1" dirty="0" smtClean="0">
              <a:solidFill>
                <a:srgbClr val="FF0000"/>
              </a:solidFill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</a:rPr>
              <a:t>单据路径说明：这里所说的材料申请是月度采购计划。</a:t>
            </a:r>
          </a:p>
          <a:p>
            <a:pPr lvl="0"/>
            <a:r>
              <a:rPr lang="en-US" altLang="zh-CN" sz="2800" dirty="0" smtClean="0">
                <a:solidFill>
                  <a:srgbClr val="FF0000"/>
                </a:solidFill>
              </a:rPr>
              <a:t>『</a:t>
            </a:r>
            <a:r>
              <a:rPr lang="zh-CN" altLang="en-US" sz="2800" dirty="0" smtClean="0">
                <a:solidFill>
                  <a:srgbClr val="FF0000"/>
                </a:solidFill>
              </a:rPr>
              <a:t>肥厂生产材料业务员</a:t>
            </a:r>
            <a:r>
              <a:rPr lang="en-US" altLang="zh-CN" sz="2800" dirty="0" smtClean="0">
                <a:solidFill>
                  <a:srgbClr val="FF0000"/>
                </a:solidFill>
              </a:rPr>
              <a:t>』</a:t>
            </a:r>
            <a:r>
              <a:rPr lang="zh-CN" altLang="en-US" sz="2800" dirty="0" smtClean="0">
                <a:solidFill>
                  <a:srgbClr val="FF0000"/>
                </a:solidFill>
              </a:rPr>
              <a:t>所走的单据路径：</a:t>
            </a:r>
            <a:r>
              <a:rPr lang="en-US" altLang="zh-CN" sz="2800" dirty="0" smtClean="0">
                <a:solidFill>
                  <a:srgbClr val="FF0000"/>
                </a:solidFill>
              </a:rPr>
              <a:t>『</a:t>
            </a:r>
            <a:r>
              <a:rPr lang="zh-CN" altLang="en-US" sz="2800" dirty="0" smtClean="0">
                <a:solidFill>
                  <a:srgbClr val="FF0000"/>
                </a:solidFill>
              </a:rPr>
              <a:t>需求单位</a:t>
            </a:r>
            <a:r>
              <a:rPr lang="en-US" altLang="zh-CN" sz="2800" dirty="0" smtClean="0">
                <a:solidFill>
                  <a:srgbClr val="FF0000"/>
                </a:solidFill>
              </a:rPr>
              <a:t>』</a:t>
            </a:r>
            <a:r>
              <a:rPr lang="zh-CN" altLang="en-US" sz="2800" dirty="0" smtClean="0">
                <a:solidFill>
                  <a:srgbClr val="FF0000"/>
                </a:solidFill>
              </a:rPr>
              <a:t>在</a:t>
            </a:r>
            <a:r>
              <a:rPr lang="en-US" altLang="zh-CN" sz="2800" dirty="0" smtClean="0">
                <a:solidFill>
                  <a:srgbClr val="FF0000"/>
                </a:solidFill>
              </a:rPr>
              <a:t>『</a:t>
            </a:r>
            <a:r>
              <a:rPr lang="zh-CN" altLang="en-US" sz="2800" dirty="0" smtClean="0">
                <a:solidFill>
                  <a:srgbClr val="FF0000"/>
                </a:solidFill>
              </a:rPr>
              <a:t>公司帐套</a:t>
            </a:r>
            <a:r>
              <a:rPr lang="en-US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供应链</a:t>
            </a:r>
            <a:r>
              <a:rPr lang="en-US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采购管理</a:t>
            </a:r>
            <a:r>
              <a:rPr lang="en-US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物资需求申请</a:t>
            </a:r>
            <a:r>
              <a:rPr lang="en-US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维护物资需求申请</a:t>
            </a:r>
            <a:r>
              <a:rPr lang="en-US" altLang="zh-CN" sz="2800" dirty="0" smtClean="0">
                <a:solidFill>
                  <a:srgbClr val="FF0000"/>
                </a:solidFill>
              </a:rPr>
              <a:t>』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</a:rPr>
              <a:t>在</a:t>
            </a:r>
            <a:r>
              <a:rPr lang="en-US" sz="2800" dirty="0" smtClean="0">
                <a:solidFill>
                  <a:srgbClr val="FF0000"/>
                </a:solidFill>
              </a:rPr>
              <a:t>NC</a:t>
            </a:r>
            <a:r>
              <a:rPr lang="zh-CN" altLang="en-US" sz="2800" dirty="0" smtClean="0">
                <a:solidFill>
                  <a:srgbClr val="FF0000"/>
                </a:solidFill>
              </a:rPr>
              <a:t>采购管理下的物资需求申请节点功能上，点击维护物资需求申请按钮：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43174" y="642918"/>
            <a:ext cx="3573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然后点击增加按钮：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" name="直接箭头连接符 4"/>
          <p:cNvCxnSpPr>
            <a:endCxn id="4" idx="2"/>
          </p:cNvCxnSpPr>
          <p:nvPr/>
        </p:nvCxnSpPr>
        <p:spPr>
          <a:xfrm flipV="1">
            <a:off x="1500166" y="1166138"/>
            <a:ext cx="2929715" cy="1119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1071546"/>
            <a:ext cx="860043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根据你所需要申请的物资把表给填写完整，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注意：填写表头的时候一定要注意申请类型要选对，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33400" algn="l"/>
              </a:tabLst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3400" algn="l"/>
              </a:tabLst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表填完整后，保存此单据并点击执行下的送审即可。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</TotalTime>
  <Words>899</Words>
  <Application>Microsoft Office PowerPoint</Application>
  <PresentationFormat>全屏显示(4:3)</PresentationFormat>
  <Paragraphs>147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流畅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Company>wf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wfgroup</dc:creator>
  <cp:lastModifiedBy>Windows 用户</cp:lastModifiedBy>
  <cp:revision>23</cp:revision>
  <dcterms:created xsi:type="dcterms:W3CDTF">2011-01-08T13:22:27Z</dcterms:created>
  <dcterms:modified xsi:type="dcterms:W3CDTF">2011-01-12T12:37:38Z</dcterms:modified>
</cp:coreProperties>
</file>