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74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701" autoAdjust="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928662" y="500042"/>
            <a:ext cx="7500990" cy="586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      </a:t>
            </a:r>
            <a:r>
              <a:rPr kumimoji="0" 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瓮福集团</a:t>
            </a:r>
            <a:endParaRPr kumimoji="0" lang="en-US" altLang="zh-CN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3600" b="1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</a:t>
            </a:r>
            <a:r>
              <a:rPr kumimoji="0" 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供应链系统操作手册</a:t>
            </a:r>
            <a:endParaRPr kumimoji="0" lang="en-US" altLang="zh-CN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3600" b="1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     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（肥厂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—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备件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材料业务员）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            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         版本号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1.0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/>
            </a:r>
            <a:br>
              <a:rPr kumimoji="0" lang="en-US" altLang="zh-CN" sz="5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</a:b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0" y="0"/>
            <a:ext cx="9144000" cy="6796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6616" tIns="165048" rIns="9144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endParaRPr kumimoji="0" lang="en-US" altLang="zh-CN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r>
              <a:rPr kumimoji="0" lang="en-US" altLang="zh-CN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</a:t>
            </a:r>
            <a:r>
              <a:rPr kumimoji="0" lang="zh-CN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备件材料申请（平时的领料）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kumimoji="0" 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ea1ChsPlain"/>
              <a:tabLst>
                <a:tab pos="5334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单据路径说明：这里所说的备件材料申请是平时的领料申请。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ea1ChsPlain"/>
              <a:tabLst>
                <a:tab pos="533400" algn="l"/>
              </a:tabLst>
            </a:pP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ea1ChsPlain"/>
              <a:tabLst>
                <a:tab pos="533400" algn="l"/>
              </a:tabLst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『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肥厂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备件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材料业务员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』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所走的单据路径：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『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需求单位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』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『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公司帐套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供应链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采购管理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物资需求申请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维护物资需求申请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』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维护物资需求申请。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ea1ChsPlain"/>
              <a:tabLst>
                <a:tab pos="533400" algn="l"/>
              </a:tabLst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ea1ChsPlain"/>
              <a:tabLst>
                <a:tab pos="533400" algn="l"/>
              </a:tabLst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NC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采购管理下的物资需求申请节点功能上，点击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维护物资需求申请按钮：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ea1ChsPlain"/>
              <a:tabLst>
                <a:tab pos="533400" algn="l"/>
              </a:tabLst>
            </a:pP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>
                <a:tab pos="533400" algn="l"/>
              </a:tabLst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2798754" y="714356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然后点击增加按钮：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endCxn id="3" idx="2"/>
          </p:cNvCxnSpPr>
          <p:nvPr/>
        </p:nvCxnSpPr>
        <p:spPr>
          <a:xfrm flipV="1">
            <a:off x="1512870" y="1237576"/>
            <a:ext cx="2994044" cy="905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0" y="0"/>
            <a:ext cx="890500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ea1ChsPlain"/>
              <a:tabLst>
                <a:tab pos="5334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>
                <a:tab pos="5334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>
                <a:tab pos="533400" algn="l"/>
              </a:tabLst>
            </a:pP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>
                <a:tab pos="5334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>
                <a:tab pos="533400" algn="l"/>
              </a:tabLst>
            </a:pP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>
                <a:tab pos="5334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根据你所需要申请的物资把表给填写完整，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>
                <a:tab pos="5334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>
                <a:tab pos="5334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注意：填写表头的时候一定要注意申请类型要选对，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>
                <a:tab pos="5334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>
                <a:tab pos="5334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表填完整后，保存此单据并点击执行下的送审即可。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AutoNum type="ea1ChsPlain"/>
              <a:tabLst>
                <a:tab pos="533400" algn="l"/>
              </a:tabLst>
            </a:pP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285728"/>
            <a:ext cx="9144000" cy="5011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9446" tIns="165048" rIns="9144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zh-CN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本</a:t>
            </a:r>
            <a:r>
              <a:rPr kumimoji="0" lang="zh-CN" sz="4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角色涉及单据操作说明</a:t>
            </a:r>
            <a:r>
              <a:rPr kumimoji="0" lang="en-US" altLang="zh-CN" sz="4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0" lang="zh-CN" altLang="en-US" sz="4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注意事项</a:t>
            </a:r>
            <a:r>
              <a:rPr kumimoji="0" lang="en-US" altLang="zh-CN" sz="4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endParaRPr kumimoji="0" lang="en-US" altLang="zh-CN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修改与删除原则，下游单据生成后，上游单据不允许修改或删除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查询状态说明：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）自由状态：单据已保存，未审核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）审批状态：单据已审核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）签字状态：单据已审批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285720" y="357166"/>
            <a:ext cx="814393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zh-CN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目</a:t>
            </a:r>
            <a:r>
              <a:rPr kumimoji="0" lang="zh-CN" alt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录</a:t>
            </a:r>
            <a:endParaRPr kumimoji="0" lang="zh-CN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第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1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章 业务操作说明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en-US" altLang="zh-CN" sz="3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1.1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hlinkClick r:id=""/>
              </a:rPr>
              <a:t>	</a:t>
            </a:r>
            <a:r>
              <a:rPr kumimoji="0" lang="zh-CN" altLang="en-US" sz="3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岗位说明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en-US" altLang="zh-CN" sz="3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1.2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hlinkClick r:id=""/>
              </a:rPr>
              <a:t>	</a:t>
            </a:r>
            <a:r>
              <a:rPr kumimoji="0" lang="zh-CN" altLang="en-US" sz="3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操作单据列表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1.3                  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单据说明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1.1.3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本角色涉及单据操作说明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(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注意事项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)</a:t>
            </a:r>
            <a:endParaRPr kumimoji="0" lang="en-US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285728"/>
            <a:ext cx="9144000" cy="5442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6616" tIns="165048" rIns="9144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endParaRPr kumimoji="0" lang="en-US" altLang="zh-CN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r>
              <a:rPr kumimoji="0" lang="zh-CN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第</a:t>
            </a:r>
            <a:r>
              <a:rPr kumimoji="0" lang="en-US" altLang="zh-CN" sz="4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0" lang="zh-CN" altLang="en-US" sz="4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章 业务操作说明</a:t>
            </a:r>
            <a:endParaRPr kumimoji="0" lang="en-US" altLang="zh-CN" sz="4000" b="1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endParaRPr kumimoji="0" lang="zh-CN" altLang="en-US" sz="4000" b="1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33400" algn="l"/>
              </a:tabLst>
            </a:pPr>
            <a:r>
              <a:rPr kumimoji="0" lang="en-US" altLang="zh-CN" sz="36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0" lang="zh-CN" altLang="en-US" sz="36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岗位说明</a:t>
            </a:r>
            <a:endParaRPr kumimoji="0" lang="en-US" altLang="zh-CN" sz="3600" b="1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endParaRPr kumimoji="0" lang="zh-CN" altLang="en-US" sz="3600" b="1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r>
              <a:rPr kumimoji="0" lang="zh-CN" altLang="en-US" sz="2800" b="1" i="0" u="none" strike="noStrike" cap="none" normalizeH="0" baseline="0" dirty="0" smtClean="0" bmk="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lang="zh-CN" altLang="en-US" sz="2800" b="1" dirty="0" smtClean="0" bmk="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备件</a:t>
            </a:r>
            <a:r>
              <a:rPr kumimoji="0" lang="zh-CN" altLang="en-US" sz="2800" b="1" i="0" u="none" strike="noStrike" cap="none" normalizeH="0" baseline="0" dirty="0" smtClean="0" bmk="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材料业务员：主要制作物资需求申请单（这</a:t>
            </a:r>
            <a:endParaRPr kumimoji="0" lang="en-US" altLang="zh-CN" sz="2800" b="1" i="0" u="none" strike="noStrike" cap="none" normalizeH="0" baseline="0" dirty="0" smtClean="0" bmk="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endParaRPr lang="en-US" altLang="zh-CN" sz="2800" b="1" dirty="0" smtClean="0" bmk="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r>
              <a:rPr kumimoji="0" lang="zh-CN" altLang="en-US" sz="2800" b="1" i="0" u="none" strike="noStrike" cap="none" normalizeH="0" baseline="0" dirty="0" smtClean="0" bmk="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里所指的物资需求申请单有两个意思：</a:t>
            </a:r>
            <a:r>
              <a:rPr kumimoji="0" lang="en-US" altLang="zh-CN" sz="2800" b="1" i="0" u="none" strike="noStrike" cap="none" normalizeH="0" baseline="0" dirty="0" smtClean="0" bmk="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cap="none" normalizeH="0" baseline="0" dirty="0" smtClean="0" bmk="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、每一个月</a:t>
            </a:r>
            <a:endParaRPr kumimoji="0" lang="en-US" altLang="zh-CN" sz="2800" b="1" i="0" u="none" strike="noStrike" cap="none" normalizeH="0" baseline="0" dirty="0" smtClean="0" bmk="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endParaRPr lang="en-US" altLang="zh-CN" sz="2800" b="1" dirty="0" smtClean="0" bmk="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r>
              <a:rPr kumimoji="0" lang="zh-CN" altLang="en-US" sz="2800" b="1" i="0" u="none" strike="noStrike" cap="none" normalizeH="0" baseline="0" dirty="0" smtClean="0" bmk="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的备件材料计划；</a:t>
            </a:r>
            <a:r>
              <a:rPr kumimoji="0" lang="en-US" altLang="zh-CN" sz="2800" b="1" i="0" u="none" strike="noStrike" cap="none" normalizeH="0" baseline="0" dirty="0" smtClean="0" bmk="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800" b="1" i="0" u="none" strike="noStrike" cap="none" normalizeH="0" baseline="0" dirty="0" smtClean="0" bmk="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、平时领用备件材料的制单）</a:t>
            </a:r>
            <a:endParaRPr kumimoji="0" lang="zh-CN" altLang="en-US" sz="2800" b="1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00034" y="1785924"/>
          <a:ext cx="8001055" cy="4497189"/>
        </p:xfrm>
        <a:graphic>
          <a:graphicData uri="http://schemas.openxmlformats.org/drawingml/2006/table">
            <a:tbl>
              <a:tblPr/>
              <a:tblGrid>
                <a:gridCol w="1375335"/>
                <a:gridCol w="1290050"/>
                <a:gridCol w="1166534"/>
                <a:gridCol w="1722354"/>
                <a:gridCol w="1112619"/>
                <a:gridCol w="1334163"/>
              </a:tblGrid>
              <a:tr h="1571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流程名称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来源单据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本角色操作单据名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单据操作路径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去向单据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/>
                          <a:ea typeface="宋体"/>
                        </a:rPr>
                        <a:t>来源单据涉及角色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2147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/>
                          <a:ea typeface="宋体"/>
                        </a:rPr>
                        <a:t>备件材料申请（月度计划）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自制单据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维护物资需求申请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采购管理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—</a:t>
                      </a:r>
                      <a:r>
                        <a:rPr lang="zh-CN" sz="24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物资需求申请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维护请购单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生产单位备件材料业务员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47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/>
                          <a:ea typeface="宋体"/>
                        </a:rPr>
                        <a:t>备件材料申请（领料申请）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自制单据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维护物资需求申请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采购管理</a:t>
                      </a:r>
                      <a:r>
                        <a:rPr lang="en-US" sz="24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—</a:t>
                      </a:r>
                      <a:r>
                        <a:rPr lang="zh-CN" sz="24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物资需求申请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维护请购单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生产单位备件材料业务员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857232"/>
            <a:ext cx="4439547" cy="1164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409446" tIns="165048" rIns="9144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0" 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操</a:t>
            </a:r>
            <a:r>
              <a:rPr kumimoji="0" lang="zh-CN" sz="36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作单据列表</a:t>
            </a:r>
            <a:endParaRPr kumimoji="0" lang="zh-CN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661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6616" tIns="165048" rIns="9144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33400" algn="l"/>
              </a:tabLst>
            </a:pPr>
            <a:endParaRPr kumimoji="0" lang="en-US" altLang="zh-CN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33400" algn="l"/>
              </a:tabLst>
            </a:pPr>
            <a:r>
              <a:rPr kumimoji="0" lang="en-US" altLang="zh-CN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0" lang="zh-CN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单</a:t>
            </a:r>
            <a:r>
              <a:rPr kumimoji="0" lang="zh-CN" sz="4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据说明</a:t>
            </a:r>
            <a:endParaRPr kumimoji="0" lang="en-US" altLang="zh-CN" sz="4000" b="1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endParaRPr kumimoji="0" lang="zh-CN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kumimoji="0" 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备件材料申请（月度计划）：</a:t>
            </a:r>
            <a:endParaRPr kumimoji="0" lang="en-US" altLang="zh-CN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单据路径说明：这里所说的备件材料申请是月度采购计划。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『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肥厂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备件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材料业务员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』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所走的单据路径：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『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需求单位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』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『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公司帐套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供应链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采购管理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物资需求申请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维护物资需求申请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』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维护物资需求申请。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在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NC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采购管理下的物资需求申请节点功能上，点击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维护物资需求申请按钮：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467600" cy="585788"/>
          </a:xfrm>
        </p:spPr>
        <p:txBody>
          <a:bodyPr>
            <a:normAutofit fontScale="90000"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采购计划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月计划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488" y="914400"/>
            <a:ext cx="5776912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52"/>
            <a:ext cx="8858280" cy="67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2643174" y="642918"/>
            <a:ext cx="35734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然后点击增加按钮：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>
            <a:endCxn id="66563" idx="2"/>
          </p:cNvCxnSpPr>
          <p:nvPr/>
        </p:nvCxnSpPr>
        <p:spPr>
          <a:xfrm flipV="1">
            <a:off x="1500166" y="1166138"/>
            <a:ext cx="2929715" cy="1119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根据你所需要申请的物资把表给填写完整，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注意：填写表头的时候一定要注意申请类型要选对，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表填完整后，保存此单据并点击执行下的送审即可。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</TotalTime>
  <Words>517</Words>
  <Application>Microsoft Office PowerPoint</Application>
  <PresentationFormat>全屏显示(4:3)</PresentationFormat>
  <Paragraphs>100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流畅</vt:lpstr>
      <vt:lpstr>幻灯片 1</vt:lpstr>
      <vt:lpstr>幻灯片 2</vt:lpstr>
      <vt:lpstr>幻灯片 3</vt:lpstr>
      <vt:lpstr>幻灯片 4</vt:lpstr>
      <vt:lpstr>幻灯片 5</vt:lpstr>
      <vt:lpstr>采购计划-月计划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Company>wf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wfgroup</dc:creator>
  <cp:lastModifiedBy>Windows 用户</cp:lastModifiedBy>
  <cp:revision>12</cp:revision>
  <dcterms:created xsi:type="dcterms:W3CDTF">2011-01-08T13:22:27Z</dcterms:created>
  <dcterms:modified xsi:type="dcterms:W3CDTF">2011-01-12T15:22:18Z</dcterms:modified>
</cp:coreProperties>
</file>