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480" r:id="rId1"/>
    <p:sldMasterId id="2147489388" r:id="rId2"/>
  </p:sldMasterIdLst>
  <p:notesMasterIdLst>
    <p:notesMasterId r:id="rId13"/>
  </p:notesMasterIdLst>
  <p:handoutMasterIdLst>
    <p:handoutMasterId r:id="rId14"/>
  </p:handoutMasterIdLst>
  <p:sldIdLst>
    <p:sldId id="404" r:id="rId3"/>
    <p:sldId id="422" r:id="rId4"/>
    <p:sldId id="423" r:id="rId5"/>
    <p:sldId id="427" r:id="rId6"/>
    <p:sldId id="426" r:id="rId7"/>
    <p:sldId id="424" r:id="rId8"/>
    <p:sldId id="428" r:id="rId9"/>
    <p:sldId id="429" r:id="rId10"/>
    <p:sldId id="425" r:id="rId11"/>
    <p:sldId id="4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8F2"/>
    <a:srgbClr val="DF1313"/>
    <a:srgbClr val="F2EFF5"/>
    <a:srgbClr val="E0D6BE"/>
    <a:srgbClr val="F0ECF4"/>
    <a:srgbClr val="FBEADA"/>
    <a:srgbClr val="F4F3F4"/>
    <a:srgbClr val="E5E3E3"/>
    <a:srgbClr val="E7E4D5"/>
    <a:srgbClr val="EEEA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6558" autoAdjust="0"/>
  </p:normalViewPr>
  <p:slideViewPr>
    <p:cSldViewPr>
      <p:cViewPr>
        <p:scale>
          <a:sx n="90" d="100"/>
          <a:sy n="90" d="100"/>
        </p:scale>
        <p:origin x="-51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4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承运商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57400" custScaleY="48967" custLinFactNeighborX="34764" custLinFactNeighborY="-32782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RadScaleRad="123006" custRadScaleInc="-47341">
        <dgm:presLayoutVars>
          <dgm:bulletEnabled val="1"/>
        </dgm:presLayoutVars>
      </dgm:prSet>
      <dgm:spPr/>
    </dgm:pt>
    <dgm:pt modelId="{0CADBB6D-98F1-43C6-9F33-C0A8E51AF376}" type="pres">
      <dgm:prSet presAssocID="{C672637D-6387-4D4D-8B7F-F69D256EDF4B}" presName="node" presStyleLbl="vennNode1" presStyleIdx="2" presStyleCnt="4" custRadScaleRad="99792" custRadScaleInc="60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RadScaleRad="120484" custRadScaleInc="-47">
        <dgm:presLayoutVars>
          <dgm:bulletEnabled val="1"/>
        </dgm:presLayoutVars>
      </dgm:prSet>
      <dgm:spPr/>
    </dgm:pt>
  </dgm:ptLst>
  <dgm:cxnLst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DD5A2B4B-F6FB-4111-9B83-1C03996A71AB}" type="presOf" srcId="{BD6D81D4-4849-4545-9CE2-937BBD5191DD}" destId="{58528DEC-31AE-4984-8FA8-633C77707AB4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840E2E06-1BAB-4BC8-B831-F536F8A7FE1E}" type="presOf" srcId="{4C7F5C42-4EBE-48F2-A2C4-23FD8790CD5B}" destId="{67837FED-35B8-411C-8F80-D3B99F0AC8F8}" srcOrd="0" destOrd="0" presId="urn:microsoft.com/office/officeart/2005/8/layout/radial3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194E3615-3962-4EED-AEF1-D8A1FCC7638A}" type="presOf" srcId="{D3BBFC7C-5AEE-432A-9573-61C25F48C27D}" destId="{B69D7088-76C1-40D3-94A9-807DC8DAEBAB}" srcOrd="0" destOrd="0" presId="urn:microsoft.com/office/officeart/2005/8/layout/radial3"/>
    <dgm:cxn modelId="{69D2716E-59F8-4833-A5A6-9BC5A491F05D}" type="presOf" srcId="{D3E852D4-E389-4F3A-8697-B76947E3FEAD}" destId="{6CDC5FE7-5A4E-437A-A62D-5C7B3176BB53}" srcOrd="0" destOrd="0" presId="urn:microsoft.com/office/officeart/2005/8/layout/radial3"/>
    <dgm:cxn modelId="{80740FA9-693E-43DA-8125-256764CE052B}" type="presOf" srcId="{C672637D-6387-4D4D-8B7F-F69D256EDF4B}" destId="{0CADBB6D-98F1-43C6-9F33-C0A8E51AF376}" srcOrd="0" destOrd="0" presId="urn:microsoft.com/office/officeart/2005/8/layout/radial3"/>
    <dgm:cxn modelId="{9E0BC913-1434-4172-94AC-82920AD134E3}" type="presParOf" srcId="{58528DEC-31AE-4984-8FA8-633C77707AB4}" destId="{4AAFA1AD-A7B2-4A5F-A08D-D6F56D51C51B}" srcOrd="0" destOrd="0" presId="urn:microsoft.com/office/officeart/2005/8/layout/radial3"/>
    <dgm:cxn modelId="{74F3821D-DB3A-40CE-93C3-3338444A48EF}" type="presParOf" srcId="{4AAFA1AD-A7B2-4A5F-A08D-D6F56D51C51B}" destId="{B69D7088-76C1-40D3-94A9-807DC8DAEBAB}" srcOrd="0" destOrd="0" presId="urn:microsoft.com/office/officeart/2005/8/layout/radial3"/>
    <dgm:cxn modelId="{FBEC6BF4-E64E-469F-9B88-6AAE4B5F60CC}" type="presParOf" srcId="{4AAFA1AD-A7B2-4A5F-A08D-D6F56D51C51B}" destId="{6CDC5FE7-5A4E-437A-A62D-5C7B3176BB53}" srcOrd="1" destOrd="0" presId="urn:microsoft.com/office/officeart/2005/8/layout/radial3"/>
    <dgm:cxn modelId="{B6BF5C5E-A20D-4C2D-BAFA-9F56C41D7489}" type="presParOf" srcId="{4AAFA1AD-A7B2-4A5F-A08D-D6F56D51C51B}" destId="{0CADBB6D-98F1-43C6-9F33-C0A8E51AF376}" srcOrd="2" destOrd="0" presId="urn:microsoft.com/office/officeart/2005/8/layout/radial3"/>
    <dgm:cxn modelId="{60BD31EA-2CE7-4CCA-A16F-FABFE95B2A34}" type="presParOf" srcId="{4AAFA1AD-A7B2-4A5F-A08D-D6F56D51C51B}" destId="{67837FED-35B8-411C-8F80-D3B99F0AC8F8}" srcOrd="3" destOrd="0" presId="urn:microsoft.com/office/officeart/2005/8/layout/radial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供应商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35862" custScaleY="30179" custLinFactNeighborX="53847" custLinFactNeighborY="-31630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ScaleX="56062" custScaleY="50802" custRadScaleRad="153223" custRadScaleInc="-53415">
        <dgm:presLayoutVars>
          <dgm:bulletEnabled val="1"/>
        </dgm:presLayoutVars>
      </dgm:prSet>
      <dgm:spPr/>
    </dgm:pt>
    <dgm:pt modelId="{0CADBB6D-98F1-43C6-9F33-C0A8E51AF376}" type="pres">
      <dgm:prSet presAssocID="{C672637D-6387-4D4D-8B7F-F69D256EDF4B}" presName="node" presStyleLbl="vennNode1" presStyleIdx="2" presStyleCnt="4" custScaleX="73386" custScaleY="59856" custRadScaleRad="135253" custRadScaleInc="3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ScaleX="74939" custScaleY="65850" custRadScaleRad="155003" custRadScaleInc="2242">
        <dgm:presLayoutVars>
          <dgm:bulletEnabled val="1"/>
        </dgm:presLayoutVars>
      </dgm:prSet>
      <dgm:spPr/>
    </dgm:pt>
  </dgm:ptLst>
  <dgm:cxnLst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B171E64A-03A4-4C74-BE5E-51F122368330}" type="presOf" srcId="{D3E852D4-E389-4F3A-8697-B76947E3FEAD}" destId="{6CDC5FE7-5A4E-437A-A62D-5C7B3176BB53}" srcOrd="0" destOrd="0" presId="urn:microsoft.com/office/officeart/2005/8/layout/radial3"/>
    <dgm:cxn modelId="{59BEF904-F035-4165-A300-EE1FA48D9D89}" type="presOf" srcId="{D3BBFC7C-5AEE-432A-9573-61C25F48C27D}" destId="{B69D7088-76C1-40D3-94A9-807DC8DAEBAB}" srcOrd="0" destOrd="0" presId="urn:microsoft.com/office/officeart/2005/8/layout/radial3"/>
    <dgm:cxn modelId="{94231FA3-A8FD-44BB-AB12-0D41661BEEEE}" type="presOf" srcId="{C672637D-6387-4D4D-8B7F-F69D256EDF4B}" destId="{0CADBB6D-98F1-43C6-9F33-C0A8E51AF376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E2259C24-4C8C-4AC7-BE5D-83E1D4321A0F}" type="presOf" srcId="{4C7F5C42-4EBE-48F2-A2C4-23FD8790CD5B}" destId="{67837FED-35B8-411C-8F80-D3B99F0AC8F8}" srcOrd="0" destOrd="0" presId="urn:microsoft.com/office/officeart/2005/8/layout/radial3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9E50E859-E9AD-4983-8834-56A07F17A233}" type="presOf" srcId="{BD6D81D4-4849-4545-9CE2-937BBD5191DD}" destId="{58528DEC-31AE-4984-8FA8-633C77707AB4}" srcOrd="0" destOrd="0" presId="urn:microsoft.com/office/officeart/2005/8/layout/radial3"/>
    <dgm:cxn modelId="{2FC6DCEF-10D6-4753-A67F-F54EC53F06F1}" type="presParOf" srcId="{58528DEC-31AE-4984-8FA8-633C77707AB4}" destId="{4AAFA1AD-A7B2-4A5F-A08D-D6F56D51C51B}" srcOrd="0" destOrd="0" presId="urn:microsoft.com/office/officeart/2005/8/layout/radial3"/>
    <dgm:cxn modelId="{905E55F4-EF6F-47EA-AC99-A02787881BEB}" type="presParOf" srcId="{4AAFA1AD-A7B2-4A5F-A08D-D6F56D51C51B}" destId="{B69D7088-76C1-40D3-94A9-807DC8DAEBAB}" srcOrd="0" destOrd="0" presId="urn:microsoft.com/office/officeart/2005/8/layout/radial3"/>
    <dgm:cxn modelId="{E284B595-E1B5-43D2-B881-CF72CA5E76E5}" type="presParOf" srcId="{4AAFA1AD-A7B2-4A5F-A08D-D6F56D51C51B}" destId="{6CDC5FE7-5A4E-437A-A62D-5C7B3176BB53}" srcOrd="1" destOrd="0" presId="urn:microsoft.com/office/officeart/2005/8/layout/radial3"/>
    <dgm:cxn modelId="{23BE0465-76A9-48A7-B6BF-A9ED16E9523B}" type="presParOf" srcId="{4AAFA1AD-A7B2-4A5F-A08D-D6F56D51C51B}" destId="{0CADBB6D-98F1-43C6-9F33-C0A8E51AF376}" srcOrd="2" destOrd="0" presId="urn:microsoft.com/office/officeart/2005/8/layout/radial3"/>
    <dgm:cxn modelId="{7CF40B2C-75DA-4C8B-94E3-5330185ABA0A}" type="presParOf" srcId="{4AAFA1AD-A7B2-4A5F-A08D-D6F56D51C51B}" destId="{67837FED-35B8-411C-8F80-D3B99F0AC8F8}" srcOrd="3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35862" custScaleY="30179" custLinFactNeighborX="57422" custLinFactNeighborY="-45929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ScaleX="56062" custScaleY="50802" custRadScaleRad="164010" custRadScaleInc="-44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DBB6D-98F1-43C6-9F33-C0A8E51AF376}" type="pres">
      <dgm:prSet presAssocID="{C672637D-6387-4D4D-8B7F-F69D256EDF4B}" presName="node" presStyleLbl="vennNode1" presStyleIdx="2" presStyleCnt="4" custScaleX="73386" custScaleY="59856" custRadScaleRad="135253" custRadScaleInc="3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ScaleX="74939" custScaleY="65850" custRadScaleRad="155003" custRadScaleInc="2242">
        <dgm:presLayoutVars>
          <dgm:bulletEnabled val="1"/>
        </dgm:presLayoutVars>
      </dgm:prSet>
      <dgm:spPr/>
    </dgm:pt>
  </dgm:ptLst>
  <dgm:cxnLst>
    <dgm:cxn modelId="{C9EA4C53-B872-4028-9AB7-21D709DD40EC}" type="presOf" srcId="{D3E852D4-E389-4F3A-8697-B76947E3FEAD}" destId="{6CDC5FE7-5A4E-437A-A62D-5C7B3176BB53}" srcOrd="0" destOrd="0" presId="urn:microsoft.com/office/officeart/2005/8/layout/radial3"/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AA885E04-4780-4209-BE77-E87A87FFDF4E}" type="presOf" srcId="{D3BBFC7C-5AEE-432A-9573-61C25F48C27D}" destId="{B69D7088-76C1-40D3-94A9-807DC8DAEBAB}" srcOrd="0" destOrd="0" presId="urn:microsoft.com/office/officeart/2005/8/layout/radial3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74C768E1-30F4-41DB-90D3-BE75C347E543}" type="presOf" srcId="{4C7F5C42-4EBE-48F2-A2C4-23FD8790CD5B}" destId="{67837FED-35B8-411C-8F80-D3B99F0AC8F8}" srcOrd="0" destOrd="0" presId="urn:microsoft.com/office/officeart/2005/8/layout/radial3"/>
    <dgm:cxn modelId="{479B4243-B513-43BA-928C-6D7B82DA3C09}" type="presOf" srcId="{BD6D81D4-4849-4545-9CE2-937BBD5191DD}" destId="{58528DEC-31AE-4984-8FA8-633C77707AB4}" srcOrd="0" destOrd="0" presId="urn:microsoft.com/office/officeart/2005/8/layout/radial3"/>
    <dgm:cxn modelId="{319FF6E2-B585-44D4-A608-2FE0EFB4E9AA}" type="presOf" srcId="{C672637D-6387-4D4D-8B7F-F69D256EDF4B}" destId="{0CADBB6D-98F1-43C6-9F33-C0A8E51AF376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C2AC8BF8-2255-4679-9918-B9F6D082FF38}" type="presParOf" srcId="{58528DEC-31AE-4984-8FA8-633C77707AB4}" destId="{4AAFA1AD-A7B2-4A5F-A08D-D6F56D51C51B}" srcOrd="0" destOrd="0" presId="urn:microsoft.com/office/officeart/2005/8/layout/radial3"/>
    <dgm:cxn modelId="{6611270D-B758-449C-9A30-C5D67A74C07F}" type="presParOf" srcId="{4AAFA1AD-A7B2-4A5F-A08D-D6F56D51C51B}" destId="{B69D7088-76C1-40D3-94A9-807DC8DAEBAB}" srcOrd="0" destOrd="0" presId="urn:microsoft.com/office/officeart/2005/8/layout/radial3"/>
    <dgm:cxn modelId="{4D203AFF-9030-4082-8686-B5469A2A97A2}" type="presParOf" srcId="{4AAFA1AD-A7B2-4A5F-A08D-D6F56D51C51B}" destId="{6CDC5FE7-5A4E-437A-A62D-5C7B3176BB53}" srcOrd="1" destOrd="0" presId="urn:microsoft.com/office/officeart/2005/8/layout/radial3"/>
    <dgm:cxn modelId="{F9E47D13-70B1-4DDE-AEDB-F0D69E95AE65}" type="presParOf" srcId="{4AAFA1AD-A7B2-4A5F-A08D-D6F56D51C51B}" destId="{0CADBB6D-98F1-43C6-9F33-C0A8E51AF376}" srcOrd="2" destOrd="0" presId="urn:microsoft.com/office/officeart/2005/8/layout/radial3"/>
    <dgm:cxn modelId="{E64185BD-DF38-4943-BAAC-16D9AF477AF4}" type="presParOf" srcId="{4AAFA1AD-A7B2-4A5F-A08D-D6F56D51C51B}" destId="{67837FED-35B8-411C-8F80-D3B99F0AC8F8}" srcOrd="3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ACDD30-7097-4875-9D58-8EF383DA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4B84D1-0D00-4F29-BD99-EA132EAE4F91}" type="datetimeFigureOut">
              <a:rPr lang="zh-CN" altLang="en-US"/>
              <a:pPr>
                <a:defRPr/>
              </a:pPr>
              <a:t>2011-4-25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D8F810-2F79-4878-B145-6634882C1D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E83954-484B-472A-8CA4-7B49611A11A2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706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tIns="72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3128"/>
            <a:ext cx="7162800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91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6" name="标题占位符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9" name="Picture 7" descr="\\192.168.1.4\y用友\2010 UFIDA\用友LOGO\幸福企业图标库\幸福企业图标透明版\标准.png"/>
          <p:cNvPicPr>
            <a:picLocks noChangeAspect="1" noChangeArrowheads="1"/>
          </p:cNvPicPr>
          <p:nvPr/>
        </p:nvPicPr>
        <p:blipFill>
          <a:blip r:embed="rId14"/>
          <a:srcRect l="13994" t="21770" r="16032" b="34692"/>
          <a:stretch>
            <a:fillRect/>
          </a:stretch>
        </p:blipFill>
        <p:spPr bwMode="auto">
          <a:xfrm>
            <a:off x="7489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 descr="C:\Documents and Settings\Administrator\桌面\8.jpg"/>
          <p:cNvPicPr>
            <a:picLocks noChangeAspect="1" noChangeArrowheads="1"/>
          </p:cNvPicPr>
          <p:nvPr/>
        </p:nvPicPr>
        <p:blipFill>
          <a:blip r:embed="rId15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18" r:id="rId1"/>
    <p:sldLayoutId id="2147489819" r:id="rId2"/>
    <p:sldLayoutId id="2147489820" r:id="rId3"/>
    <p:sldLayoutId id="2147489821" r:id="rId4"/>
    <p:sldLayoutId id="2147489822" r:id="rId5"/>
    <p:sldLayoutId id="2147489823" r:id="rId6"/>
    <p:sldLayoutId id="2147489824" r:id="rId7"/>
    <p:sldLayoutId id="2147489825" r:id="rId8"/>
    <p:sldLayoutId id="2147489826" r:id="rId9"/>
    <p:sldLayoutId id="2147489827" r:id="rId10"/>
    <p:sldLayoutId id="2147489828" r:id="rId11"/>
    <p:sldLayoutId id="214748989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pitchFamily="34" charset="0"/>
        <a:buBlip>
          <a:blip r:embed="rId18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C:\Documents and Settings\Administrator\桌面\封面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22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9221" name="Picture 4" descr="C:\Documents and Settings\Administrator\桌面\8.jpg"/>
          <p:cNvPicPr>
            <a:picLocks noChangeAspect="1" noChangeArrowheads="1"/>
          </p:cNvPicPr>
          <p:nvPr/>
        </p:nvPicPr>
        <p:blipFill>
          <a:blip r:embed="rId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2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3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磅房业务流程</a:t>
            </a:r>
            <a:endParaRPr lang="zh-CN" altLang="zh-CN" sz="4800" dirty="0" smtClean="0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5334000" y="5715000"/>
            <a:ext cx="3124200" cy="30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400" dirty="0" smtClean="0">
                <a:latin typeface="+mn-ea"/>
              </a:rPr>
              <a:t>    </a:t>
            </a:r>
            <a:endParaRPr lang="en-US" altLang="zh-CN" sz="1400" dirty="0">
              <a:latin typeface="黑体" pitchFamily="2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7467600" y="6096000"/>
            <a:ext cx="88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1086438-AD03-49B1-8974-E1FE45F56C15}" type="datetime1">
              <a:rPr lang="zh-CN" altLang="en-US" sz="1200"/>
              <a:pPr/>
              <a:t>2011-4-25</a:t>
            </a:fld>
            <a:endParaRPr lang="zh-CN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41363" y="4267200"/>
            <a:ext cx="817403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谢谢！</a:t>
            </a:r>
            <a:endParaRPr lang="zh-CN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66800" y="2133600"/>
            <a:ext cx="5562600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934200" cy="396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一、汽车计量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二、火车计量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磅房计量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汽车计量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762000" y="838200"/>
          <a:ext cx="4267200" cy="5867400"/>
        </p:xfrm>
        <a:graphic>
          <a:graphicData uri="http://schemas.openxmlformats.org/presentationml/2006/ole">
            <p:oleObj spid="_x0000_s28673" name="Visio" r:id="rId3" imgW="6454038" imgH="9280101" progId="Visio.Drawing.11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53000" y="2362200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生产厂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 销售出库单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、销售出库单信息（单号、客户、物料、发货单位）交给司机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990600"/>
            <a:ext cx="373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供应公司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、生成采购订单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、订单信息（订单号、供应商、物料、收货单位）通知供应商</a:t>
            </a: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57600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国贸公司（从北海库调往马场坪）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、生成调拨出库单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、调拨出库单信息（单号、物料、收货单位）交给司机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1054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计量站：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、司机到达磅房后将单据信息交给司磅员；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、司磅员将计量结果与单据匹配保存，计量系统自动将信息以文件形式发送至文件服务器；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汽车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6934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5638800" y="3429000"/>
            <a:ext cx="152400" cy="9906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5334000" y="3429000"/>
            <a:ext cx="1524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819400" y="4800600"/>
            <a:ext cx="1905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2971800" y="2514600"/>
            <a:ext cx="1600200" cy="1524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362200" y="3429000"/>
            <a:ext cx="152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862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0292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733800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5908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895600" y="5257800"/>
            <a:ext cx="18288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862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7" name="折角形 36"/>
          <p:cNvSpPr/>
          <p:nvPr/>
        </p:nvSpPr>
        <p:spPr>
          <a:xfrm>
            <a:off x="3581400" y="1143000"/>
            <a:ext cx="838200" cy="685800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单号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rot="10800000">
            <a:off x="4419600" y="1524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 flipV="1">
            <a:off x="2819400" y="15240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折角形 51"/>
          <p:cNvSpPr/>
          <p:nvPr/>
        </p:nvSpPr>
        <p:spPr>
          <a:xfrm>
            <a:off x="914400" y="3429000"/>
            <a:ext cx="838200" cy="685800"/>
          </a:xfrm>
          <a:prstGeom prst="foldedCorner">
            <a:avLst/>
          </a:prstGeom>
          <a:solidFill>
            <a:srgbClr val="9CE8F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运输单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219200" y="2819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6200000" flipH="1">
            <a:off x="1333500" y="4229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58000" y="137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6400800" y="1524000"/>
            <a:ext cx="4572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6400800" y="1905000"/>
            <a:ext cx="457200" cy="1524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58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非系统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66800" y="2743200"/>
            <a:ext cx="5562600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934200" cy="396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一、汽车计量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二、火车计量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磅房计量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火车计量</a:t>
            </a:r>
            <a:endParaRPr lang="zh-CN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2400" y="1066800"/>
          <a:ext cx="4752975" cy="5562600"/>
        </p:xfrm>
        <a:graphic>
          <a:graphicData uri="http://schemas.openxmlformats.org/presentationml/2006/ole">
            <p:oleObj spid="_x0000_s31745" name="Visio" r:id="rId3" imgW="7329830" imgH="1064762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143000"/>
            <a:ext cx="3810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供应公司：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供应公司与供应商签订合同后，生成采购订单，从供应商获取运输信息，然后将订单号与运输信息关联以文件形式（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系统外）发送至工业站（订单号、供应商、车皮号、物料、收货单位）；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系统内同时将订单信息（订单号、供应商、物料、收货单位）发送至计量系统。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590800"/>
            <a:ext cx="4191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生产单位：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生产厂根据发货单做销售出库单，并将销售出库单信息（单号、客户、物料、车皮号、发货单位）发送至工业站（系统外）；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系统内将单据信息发送至计量系统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657600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国际贸易公司（从北海库调往马场坪）：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根据调拨订单做调拨出库单，并将单据信息（单号、物料、收货单位）发送至工业站（系统外）；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系统内将单据信息发送至计量站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4572000"/>
            <a:ext cx="419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专用铁路站：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专用铁路站获取火车到站信息，（在获知火车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）将该车的订单信息以文件形式发送至计量站；（系统外）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5334000"/>
            <a:ext cx="41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装备能源部（计量站）：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司磅员根据从工业站获取的文件将计量结果与单据匹配保存，计量系统自动将信息以文件形式发送至文件服务器；</a:t>
            </a:r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车计量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进站（采购、调拨入）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6781800" y="3505200"/>
            <a:ext cx="152400" cy="17526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477000" y="3505200"/>
            <a:ext cx="1524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286000" y="5486400"/>
            <a:ext cx="3810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2672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2484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362200" y="5943600"/>
            <a:ext cx="3810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3434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7" name="折角形 36"/>
          <p:cNvSpPr/>
          <p:nvPr/>
        </p:nvSpPr>
        <p:spPr>
          <a:xfrm>
            <a:off x="3886200" y="1143000"/>
            <a:ext cx="838200" cy="685800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运输信息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2057400" y="2667000"/>
            <a:ext cx="396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828800" y="16002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24400" y="16002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91000" y="236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352800" y="3429000"/>
            <a:ext cx="1219200" cy="1066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工业站</a:t>
            </a:r>
            <a:endParaRPr lang="zh-CN" altLang="en-US" b="1" dirty="0"/>
          </a:p>
        </p:txBody>
      </p:sp>
      <p:sp>
        <p:nvSpPr>
          <p:cNvPr id="43" name="折角形 42"/>
          <p:cNvSpPr/>
          <p:nvPr/>
        </p:nvSpPr>
        <p:spPr>
          <a:xfrm>
            <a:off x="4800600" y="31242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0800000" flipV="1">
            <a:off x="5638800" y="3124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 flipV="1">
            <a:off x="4572000" y="3581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</p:cNvCxnSpPr>
          <p:nvPr/>
        </p:nvCxnSpPr>
        <p:spPr>
          <a:xfrm rot="5400000">
            <a:off x="3325859" y="4290312"/>
            <a:ext cx="156231" cy="25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折角形 52"/>
          <p:cNvSpPr/>
          <p:nvPr/>
        </p:nvSpPr>
        <p:spPr>
          <a:xfrm>
            <a:off x="2362200" y="43434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52600" y="4648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3340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32766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车计量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出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站（销售、调拨出）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6781800" y="2819400"/>
            <a:ext cx="152400" cy="24384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477000" y="2743200"/>
            <a:ext cx="152400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286000" y="5486400"/>
            <a:ext cx="3810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2672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2484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362200" y="5943600"/>
            <a:ext cx="3810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657600" y="220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1816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352800" y="3429000"/>
            <a:ext cx="1219200" cy="1066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工业站</a:t>
            </a:r>
            <a:endParaRPr lang="zh-CN" altLang="en-US" b="1" dirty="0"/>
          </a:p>
        </p:txBody>
      </p:sp>
      <p:sp>
        <p:nvSpPr>
          <p:cNvPr id="43" name="折角形 42"/>
          <p:cNvSpPr/>
          <p:nvPr/>
        </p:nvSpPr>
        <p:spPr>
          <a:xfrm>
            <a:off x="4800600" y="35052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5600700" y="26289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 flipV="1">
            <a:off x="4572000" y="3581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</p:cNvCxnSpPr>
          <p:nvPr/>
        </p:nvCxnSpPr>
        <p:spPr>
          <a:xfrm rot="5400000">
            <a:off x="3325859" y="4290312"/>
            <a:ext cx="156231" cy="25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折角形 52"/>
          <p:cNvSpPr/>
          <p:nvPr/>
        </p:nvSpPr>
        <p:spPr>
          <a:xfrm>
            <a:off x="2362200" y="43434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52600" y="4648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2766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42672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左箭头 30"/>
          <p:cNvSpPr/>
          <p:nvPr/>
        </p:nvSpPr>
        <p:spPr>
          <a:xfrm>
            <a:off x="2286000" y="1981200"/>
            <a:ext cx="3962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4419600" y="2667000"/>
            <a:ext cx="838200" cy="685800"/>
          </a:xfrm>
          <a:prstGeom prst="folded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请</a:t>
            </a:r>
            <a:r>
              <a:rPr lang="zh-CN" altLang="en-US" sz="1000" dirty="0" smtClean="0"/>
              <a:t>车信息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42" idx="0"/>
          </p:cNvCxnSpPr>
          <p:nvPr/>
        </p:nvCxnSpPr>
        <p:spPr>
          <a:xfrm rot="5400000" flipH="1" flipV="1">
            <a:off x="4038600" y="3048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257800" y="23622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876800" y="236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系统截图</a:t>
            </a:r>
            <a:endParaRPr lang="zh-CN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924800" cy="270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7924800" cy="260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094" y="3124200"/>
            <a:ext cx="8123106" cy="26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9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12988</TotalTime>
  <Words>569</Words>
  <Application>Microsoft Office PowerPoint</Application>
  <PresentationFormat>全屏显示(4:3)</PresentationFormat>
  <Paragraphs>93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7_Office 主题</vt:lpstr>
      <vt:lpstr>19_Office 主题</vt:lpstr>
      <vt:lpstr>Visio</vt:lpstr>
      <vt:lpstr>磅房业务流程</vt:lpstr>
      <vt:lpstr>一、汽车计量 二、火车计量 </vt:lpstr>
      <vt:lpstr> </vt:lpstr>
      <vt:lpstr> </vt:lpstr>
      <vt:lpstr>一、汽车计量 二、火车计量 </vt:lpstr>
      <vt:lpstr>火车计量</vt:lpstr>
      <vt:lpstr> </vt:lpstr>
      <vt:lpstr> </vt:lpstr>
      <vt:lpstr>系统截图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Administrator</cp:lastModifiedBy>
  <cp:revision>496</cp:revision>
  <cp:lastPrinted>1601-01-01T00:00:00Z</cp:lastPrinted>
  <dcterms:created xsi:type="dcterms:W3CDTF">2009-12-16T05:52:57Z</dcterms:created>
  <dcterms:modified xsi:type="dcterms:W3CDTF">2011-04-25T00:58:40Z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