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3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2BCD-5B9D-824E-96FD-679FA4052207}" type="datetimeFigureOut">
              <a:rPr kumimoji="1" lang="zh-CN" altLang="en-US" smtClean="0"/>
              <a:t>2013/12/11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CE9-5788-5C4D-AB84-D2640E97B6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2BCD-5B9D-824E-96FD-679FA4052207}" type="datetimeFigureOut">
              <a:rPr kumimoji="1" lang="zh-CN" altLang="en-US" smtClean="0"/>
              <a:t>2013/12/11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CE9-5788-5C4D-AB84-D2640E97B6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2BCD-5B9D-824E-96FD-679FA4052207}" type="datetimeFigureOut">
              <a:rPr kumimoji="1" lang="zh-CN" altLang="en-US" smtClean="0"/>
              <a:t>2013/12/11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CE9-5788-5C4D-AB84-D2640E97B6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情节提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2BCD-5B9D-824E-96FD-679FA4052207}" type="datetimeFigureOut">
              <a:rPr kumimoji="1" lang="zh-CN" altLang="en-US" smtClean="0"/>
              <a:t>2013/12/11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CE9-5788-5C4D-AB84-D2640E97B6F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2BCD-5B9D-824E-96FD-679FA4052207}" type="datetimeFigureOut">
              <a:rPr kumimoji="1" lang="zh-CN" altLang="en-US" smtClean="0"/>
              <a:t>2013/12/11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CE9-5788-5C4D-AB84-D2640E97B6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2BCD-5B9D-824E-96FD-679FA4052207}" type="datetimeFigureOut">
              <a:rPr kumimoji="1" lang="zh-CN" altLang="en-US" smtClean="0"/>
              <a:t>2013/12/11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CE9-5788-5C4D-AB84-D2640E97B6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2BCD-5B9D-824E-96FD-679FA4052207}" type="datetimeFigureOut">
              <a:rPr kumimoji="1" lang="zh-CN" altLang="en-US" smtClean="0"/>
              <a:t>2013/12/11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CE9-5788-5C4D-AB84-D2640E97B6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2BCD-5B9D-824E-96FD-679FA4052207}" type="datetimeFigureOut">
              <a:rPr kumimoji="1" lang="zh-CN" altLang="en-US" smtClean="0"/>
              <a:t>2013/12/11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CE9-5788-5C4D-AB84-D2640E97B6F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2BCD-5B9D-824E-96FD-679FA4052207}" type="datetimeFigureOut">
              <a:rPr kumimoji="1" lang="zh-CN" altLang="en-US" smtClean="0"/>
              <a:t>2013/12/11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CE9-5788-5C4D-AB84-D2640E97B6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2BCD-5B9D-824E-96FD-679FA4052207}" type="datetimeFigureOut">
              <a:rPr kumimoji="1" lang="zh-CN" altLang="en-US" smtClean="0"/>
              <a:t>2013/12/11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CE9-5788-5C4D-AB84-D2640E97B6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2BCD-5B9D-824E-96FD-679FA4052207}" type="datetimeFigureOut">
              <a:rPr kumimoji="1" lang="zh-CN" altLang="en-US" smtClean="0"/>
              <a:t>2013/12/11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CE9-5788-5C4D-AB84-D2640E97B6F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2BCD-5B9D-824E-96FD-679FA4052207}" type="datetimeFigureOut">
              <a:rPr kumimoji="1" lang="zh-CN" altLang="en-US" smtClean="0"/>
              <a:t>2013/12/11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CE9-5788-5C4D-AB84-D2640E97B6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2BCD-5B9D-824E-96FD-679FA4052207}" type="datetimeFigureOut">
              <a:rPr kumimoji="1" lang="zh-CN" altLang="en-US" smtClean="0"/>
              <a:t>2013/12/11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CE9-5788-5C4D-AB84-D2640E97B6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B2BCD-5B9D-824E-96FD-679FA4052207}" type="datetimeFigureOut">
              <a:rPr kumimoji="1" lang="zh-CN" altLang="en-US" smtClean="0"/>
              <a:t>2013/12/11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17CE9-5788-5C4D-AB84-D2640E97B6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765B2BCD-5B9D-824E-96FD-679FA4052207}" type="datetimeFigureOut">
              <a:rPr kumimoji="1" lang="zh-CN" altLang="en-US" smtClean="0"/>
              <a:t>2013/12/11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0CC17CE9-5788-5C4D-AB84-D2640E97B6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66FF3D"/>
                </a:solidFill>
              </a:rPr>
              <a:t>音乐站答辩</a:t>
            </a:r>
            <a:endParaRPr kumimoji="1" lang="zh-CN" altLang="en-US" dirty="0">
              <a:solidFill>
                <a:srgbClr val="66FF3D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   				</a:t>
            </a:r>
            <a:r>
              <a:rPr kumimoji="1" lang="zh-CN" altLang="en-US" dirty="0" smtClean="0">
                <a:solidFill>
                  <a:srgbClr val="66FF3D"/>
                </a:solidFill>
              </a:rPr>
              <a:t>答辩人：周伟强</a:t>
            </a:r>
            <a:endParaRPr kumimoji="1" lang="zh-CN" altLang="en-US" dirty="0">
              <a:solidFill>
                <a:srgbClr val="66FF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07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66FF3D"/>
                </a:solidFill>
              </a:rPr>
              <a:t> </a:t>
            </a:r>
            <a:r>
              <a:rPr kumimoji="1" lang="zh-CN" altLang="en-US" dirty="0" smtClean="0">
                <a:solidFill>
                  <a:srgbClr val="66FF3D"/>
                </a:solidFill>
              </a:rPr>
              <a:t>小组成员</a:t>
            </a:r>
            <a:endParaRPr kumimoji="1" lang="zh-CN" altLang="en-US" dirty="0">
              <a:solidFill>
                <a:srgbClr val="66FF3D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>
                <a:solidFill>
                  <a:srgbClr val="66FF3D"/>
                </a:solidFill>
              </a:rPr>
              <a:t>赖振宇</a:t>
            </a:r>
            <a:r>
              <a:rPr kumimoji="1" lang="en-US" altLang="zh-CN" dirty="0" smtClean="0">
                <a:solidFill>
                  <a:srgbClr val="66FF3D"/>
                </a:solidFill>
              </a:rPr>
              <a:t>(2011221040017)</a:t>
            </a:r>
          </a:p>
          <a:p>
            <a:r>
              <a:rPr kumimoji="1" lang="zh-CN" altLang="en-US" dirty="0" smtClean="0">
                <a:solidFill>
                  <a:srgbClr val="66FF3D"/>
                </a:solidFill>
              </a:rPr>
              <a:t>孙圣</a:t>
            </a:r>
            <a:r>
              <a:rPr kumimoji="1" lang="en-US" altLang="zh-CN" dirty="0">
                <a:solidFill>
                  <a:srgbClr val="66FF3D"/>
                </a:solidFill>
              </a:rPr>
              <a:t>(</a:t>
            </a:r>
            <a:r>
              <a:rPr kumimoji="1" lang="en-US" altLang="zh-CN" dirty="0" smtClean="0">
                <a:solidFill>
                  <a:srgbClr val="66FF3D"/>
                </a:solidFill>
              </a:rPr>
              <a:t>2011221040018)</a:t>
            </a:r>
          </a:p>
          <a:p>
            <a:r>
              <a:rPr kumimoji="1" lang="zh-CN" altLang="en-US" dirty="0" smtClean="0">
                <a:solidFill>
                  <a:srgbClr val="66FF3D"/>
                </a:solidFill>
              </a:rPr>
              <a:t>曹永立</a:t>
            </a:r>
            <a:r>
              <a:rPr kumimoji="1" lang="en-US" altLang="zh-CN" dirty="0">
                <a:solidFill>
                  <a:srgbClr val="66FF3D"/>
                </a:solidFill>
              </a:rPr>
              <a:t>(</a:t>
            </a:r>
            <a:r>
              <a:rPr kumimoji="1" lang="en-US" altLang="zh-CN" dirty="0" smtClean="0">
                <a:solidFill>
                  <a:srgbClr val="66FF3D"/>
                </a:solidFill>
              </a:rPr>
              <a:t>2011221040016)</a:t>
            </a:r>
          </a:p>
          <a:p>
            <a:r>
              <a:rPr kumimoji="1" lang="zh-CN" altLang="en-US" dirty="0" smtClean="0">
                <a:solidFill>
                  <a:srgbClr val="66FF3D"/>
                </a:solidFill>
              </a:rPr>
              <a:t>蒋倩芸</a:t>
            </a:r>
            <a:r>
              <a:rPr kumimoji="1" lang="en-US" altLang="zh-CN" dirty="0">
                <a:solidFill>
                  <a:srgbClr val="66FF3D"/>
                </a:solidFill>
              </a:rPr>
              <a:t>(</a:t>
            </a:r>
            <a:r>
              <a:rPr kumimoji="1" lang="en-US" altLang="zh-CN" dirty="0" smtClean="0">
                <a:solidFill>
                  <a:srgbClr val="66FF3D"/>
                </a:solidFill>
              </a:rPr>
              <a:t>2011221040029)</a:t>
            </a:r>
          </a:p>
          <a:p>
            <a:r>
              <a:rPr kumimoji="1" lang="zh-CN" altLang="en-US" dirty="0" smtClean="0">
                <a:solidFill>
                  <a:srgbClr val="66FF3D"/>
                </a:solidFill>
              </a:rPr>
              <a:t>王志谦</a:t>
            </a:r>
            <a:r>
              <a:rPr kumimoji="1" lang="en-US" altLang="zh-CN" dirty="0">
                <a:solidFill>
                  <a:srgbClr val="66FF3D"/>
                </a:solidFill>
              </a:rPr>
              <a:t>(</a:t>
            </a:r>
            <a:r>
              <a:rPr kumimoji="1" lang="en-US" altLang="zh-CN" dirty="0" smtClean="0">
                <a:solidFill>
                  <a:srgbClr val="66FF3D"/>
                </a:solidFill>
              </a:rPr>
              <a:t>2011221040014)</a:t>
            </a:r>
          </a:p>
          <a:p>
            <a:r>
              <a:rPr kumimoji="1" lang="zh-CN" altLang="en-US" dirty="0" smtClean="0">
                <a:solidFill>
                  <a:srgbClr val="66FF3D"/>
                </a:solidFill>
              </a:rPr>
              <a:t>周伟强</a:t>
            </a:r>
            <a:r>
              <a:rPr kumimoji="1" lang="en-US" altLang="zh-CN" dirty="0">
                <a:solidFill>
                  <a:srgbClr val="66FF3D"/>
                </a:solidFill>
              </a:rPr>
              <a:t>(</a:t>
            </a:r>
            <a:r>
              <a:rPr kumimoji="1" lang="en-US" altLang="zh-CN" dirty="0" smtClean="0">
                <a:solidFill>
                  <a:srgbClr val="66FF3D"/>
                </a:solidFill>
              </a:rPr>
              <a:t>2011221040013)</a:t>
            </a:r>
          </a:p>
          <a:p>
            <a:r>
              <a:rPr kumimoji="1" lang="zh-CN" altLang="en-US" dirty="0" smtClean="0">
                <a:solidFill>
                  <a:srgbClr val="66FF3D"/>
                </a:solidFill>
              </a:rPr>
              <a:t>杨朝伟</a:t>
            </a:r>
            <a:r>
              <a:rPr kumimoji="1" lang="en-US" altLang="zh-CN" dirty="0">
                <a:solidFill>
                  <a:srgbClr val="66FF3D"/>
                </a:solidFill>
              </a:rPr>
              <a:t>(</a:t>
            </a:r>
            <a:r>
              <a:rPr kumimoji="1" lang="en-US" altLang="zh-CN" dirty="0" smtClean="0">
                <a:solidFill>
                  <a:srgbClr val="66FF3D"/>
                </a:solidFill>
              </a:rPr>
              <a:t>2011221040002)</a:t>
            </a:r>
          </a:p>
          <a:p>
            <a:r>
              <a:rPr kumimoji="1" lang="zh-CN" altLang="en-US" dirty="0" smtClean="0">
                <a:solidFill>
                  <a:srgbClr val="66FF3D"/>
                </a:solidFill>
              </a:rPr>
              <a:t>向天磊</a:t>
            </a:r>
            <a:r>
              <a:rPr kumimoji="1" lang="en-US" altLang="zh-CN" dirty="0">
                <a:solidFill>
                  <a:srgbClr val="66FF3D"/>
                </a:solidFill>
              </a:rPr>
              <a:t>(</a:t>
            </a:r>
            <a:r>
              <a:rPr kumimoji="1" lang="en-US" altLang="zh-CN" dirty="0" smtClean="0">
                <a:solidFill>
                  <a:srgbClr val="66FF3D"/>
                </a:solidFill>
              </a:rPr>
              <a:t>2011221040020)</a:t>
            </a:r>
          </a:p>
          <a:p>
            <a:r>
              <a:rPr kumimoji="1" lang="zh-CN" altLang="en-US" smtClean="0">
                <a:solidFill>
                  <a:srgbClr val="66FF3D"/>
                </a:solidFill>
              </a:rPr>
              <a:t>李</a:t>
            </a:r>
            <a:r>
              <a:rPr kumimoji="1" lang="zh-CN" altLang="en-US" smtClean="0">
                <a:solidFill>
                  <a:srgbClr val="66FF3D"/>
                </a:solidFill>
              </a:rPr>
              <a:t>国锋</a:t>
            </a:r>
            <a:r>
              <a:rPr kumimoji="1" lang="en-US" altLang="zh-CN" smtClean="0">
                <a:solidFill>
                  <a:srgbClr val="66FF3D"/>
                </a:solidFill>
              </a:rPr>
              <a:t>(</a:t>
            </a:r>
            <a:r>
              <a:rPr kumimoji="1" lang="en-US" altLang="zh-CN" dirty="0">
                <a:solidFill>
                  <a:srgbClr val="66FF3D"/>
                </a:solidFill>
              </a:rPr>
              <a:t>2011222010024</a:t>
            </a:r>
            <a:r>
              <a:rPr kumimoji="1" lang="en-US" altLang="zh-CN" dirty="0" smtClean="0">
                <a:solidFill>
                  <a:srgbClr val="66FF3D"/>
                </a:solidFill>
              </a:rPr>
              <a:t>)</a:t>
            </a:r>
          </a:p>
          <a:p>
            <a:r>
              <a:rPr kumimoji="1" lang="zh-CN" altLang="en-US" dirty="0" smtClean="0">
                <a:solidFill>
                  <a:srgbClr val="66FF3D"/>
                </a:solidFill>
              </a:rPr>
              <a:t> 严</a:t>
            </a:r>
            <a:r>
              <a:rPr kumimoji="1" lang="zh-CN" altLang="en-US" dirty="0">
                <a:solidFill>
                  <a:srgbClr val="66FF3D"/>
                </a:solidFill>
              </a:rPr>
              <a:t>田  </a:t>
            </a:r>
            <a:r>
              <a:rPr kumimoji="1" lang="en-US" altLang="zh-CN" dirty="0">
                <a:solidFill>
                  <a:srgbClr val="66FF3D"/>
                </a:solidFill>
              </a:rPr>
              <a:t>(2011222010028) </a:t>
            </a:r>
            <a:endParaRPr kumimoji="1" lang="en-US" altLang="zh-CN" dirty="0" smtClean="0">
              <a:solidFill>
                <a:srgbClr val="66FF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58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66FF3D"/>
                </a:solidFill>
              </a:rPr>
              <a:t>需求分析</a:t>
            </a:r>
            <a:endParaRPr kumimoji="1" lang="zh-CN" altLang="en-US" dirty="0">
              <a:solidFill>
                <a:srgbClr val="66FF3D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>
                <a:solidFill>
                  <a:srgbClr val="66FF3D"/>
                </a:solidFill>
              </a:rPr>
              <a:t>定位</a:t>
            </a:r>
            <a:endParaRPr kumimoji="1" lang="en-US" altLang="zh-CN" dirty="0" smtClean="0">
              <a:solidFill>
                <a:srgbClr val="66FF3D"/>
              </a:solidFill>
            </a:endParaRPr>
          </a:p>
          <a:p>
            <a:r>
              <a:rPr kumimoji="1" lang="zh-CN" altLang="en-US" dirty="0" smtClean="0">
                <a:solidFill>
                  <a:srgbClr val="66FF3D"/>
                </a:solidFill>
              </a:rPr>
              <a:t>功能</a:t>
            </a:r>
            <a:endParaRPr kumimoji="1" lang="en-US" altLang="zh-CN" dirty="0" smtClean="0">
              <a:solidFill>
                <a:srgbClr val="66FF3D"/>
              </a:solidFill>
            </a:endParaRPr>
          </a:p>
          <a:p>
            <a:r>
              <a:rPr kumimoji="1" lang="zh-CN" altLang="en-US" dirty="0" smtClean="0">
                <a:solidFill>
                  <a:srgbClr val="66FF3D"/>
                </a:solidFill>
              </a:rPr>
              <a:t>版式</a:t>
            </a:r>
            <a:endParaRPr kumimoji="1" lang="en-US" altLang="zh-CN" dirty="0" smtClean="0">
              <a:solidFill>
                <a:srgbClr val="66FF3D"/>
              </a:solidFill>
            </a:endParaRPr>
          </a:p>
          <a:p>
            <a:r>
              <a:rPr kumimoji="1" lang="zh-CN" altLang="en-US" dirty="0" smtClean="0">
                <a:solidFill>
                  <a:srgbClr val="66FF3D"/>
                </a:solidFill>
              </a:rPr>
              <a:t>数据来源</a:t>
            </a:r>
            <a:endParaRPr kumimoji="1" lang="en-US" altLang="zh-CN" dirty="0" smtClean="0">
              <a:solidFill>
                <a:srgbClr val="66FF3D"/>
              </a:solidFill>
            </a:endParaRPr>
          </a:p>
          <a:p>
            <a:r>
              <a:rPr kumimoji="1" lang="zh-CN" altLang="en-US" dirty="0" smtClean="0">
                <a:solidFill>
                  <a:srgbClr val="66FF3D"/>
                </a:solidFill>
              </a:rPr>
              <a:t>网站兼容性</a:t>
            </a:r>
            <a:endParaRPr kumimoji="1" lang="en-US" altLang="zh-CN" dirty="0" smtClean="0">
              <a:solidFill>
                <a:srgbClr val="66FF3D"/>
              </a:solidFill>
            </a:endParaRPr>
          </a:p>
          <a:p>
            <a:r>
              <a:rPr kumimoji="1" lang="zh-CN" altLang="en-US" dirty="0" smtClean="0">
                <a:solidFill>
                  <a:srgbClr val="66FF3D"/>
                </a:solidFill>
              </a:rPr>
              <a:t>时间统筹</a:t>
            </a:r>
            <a:endParaRPr kumimoji="1" lang="en-US" altLang="zh-CN" dirty="0" smtClean="0">
              <a:solidFill>
                <a:srgbClr val="66FF3D"/>
              </a:solidFill>
            </a:endParaRPr>
          </a:p>
          <a:p>
            <a:r>
              <a:rPr kumimoji="1" lang="zh-CN" altLang="en-US" dirty="0" smtClean="0">
                <a:solidFill>
                  <a:srgbClr val="66FF3D"/>
                </a:solidFill>
              </a:rPr>
              <a:t>交付</a:t>
            </a:r>
            <a:endParaRPr kumimoji="1" lang="en-US" altLang="zh-CN" dirty="0" smtClean="0">
              <a:solidFill>
                <a:srgbClr val="66FF3D"/>
              </a:solidFill>
            </a:endParaRPr>
          </a:p>
          <a:p>
            <a:r>
              <a:rPr kumimoji="1" lang="zh-CN" altLang="en-US" dirty="0" smtClean="0">
                <a:solidFill>
                  <a:srgbClr val="66FF3D"/>
                </a:solidFill>
              </a:rPr>
              <a:t>后期维护</a:t>
            </a:r>
            <a:endParaRPr kumimoji="1" lang="zh-CN" altLang="en-US" dirty="0">
              <a:solidFill>
                <a:srgbClr val="66FF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1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102037"/>
            <a:ext cx="7770813" cy="1429871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66FF3D"/>
                </a:solidFill>
              </a:rPr>
              <a:t>合同签订</a:t>
            </a:r>
            <a:endParaRPr kumimoji="1" lang="zh-CN" altLang="en-US" dirty="0">
              <a:solidFill>
                <a:srgbClr val="66FF3D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190" y="3756583"/>
            <a:ext cx="3484423" cy="2369580"/>
          </a:xfrm>
        </p:spPr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334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516" y="851462"/>
            <a:ext cx="7770813" cy="1429871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66FF3D"/>
                </a:solidFill>
              </a:rPr>
              <a:t>一直码代码</a:t>
            </a:r>
            <a:endParaRPr kumimoji="1" lang="zh-CN" altLang="en-US" dirty="0">
              <a:solidFill>
                <a:srgbClr val="66FF3D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7342" y="2281333"/>
            <a:ext cx="7770813" cy="4257022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66FF3D"/>
                </a:solidFill>
              </a:rPr>
              <a:t>概要设计文档</a:t>
            </a:r>
            <a:endParaRPr kumimoji="1" lang="en-US" altLang="zh-CN" dirty="0" smtClean="0">
              <a:solidFill>
                <a:srgbClr val="66FF3D"/>
              </a:solidFill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rgbClr val="66FF3D"/>
                </a:solidFill>
              </a:rPr>
              <a:t>	</a:t>
            </a:r>
            <a:r>
              <a:rPr kumimoji="1" lang="zh-CN" altLang="en-US" dirty="0" smtClean="0">
                <a:solidFill>
                  <a:srgbClr val="66FF3D"/>
                </a:solidFill>
              </a:rPr>
              <a:t>工作流程</a:t>
            </a:r>
            <a:r>
              <a:rPr kumimoji="1" lang="en-US" altLang="zh-CN" dirty="0" smtClean="0">
                <a:solidFill>
                  <a:srgbClr val="66FF3D"/>
                </a:solidFill>
              </a:rPr>
              <a:t> </a:t>
            </a:r>
            <a:r>
              <a:rPr kumimoji="1" lang="zh-CN" altLang="en-US" dirty="0" smtClean="0">
                <a:solidFill>
                  <a:srgbClr val="66FF3D"/>
                </a:solidFill>
              </a:rPr>
              <a:t>工作任务</a:t>
            </a:r>
            <a:r>
              <a:rPr kumimoji="1" lang="en-US" altLang="zh-CN" dirty="0" smtClean="0">
                <a:solidFill>
                  <a:srgbClr val="66FF3D"/>
                </a:solidFill>
              </a:rPr>
              <a:t> </a:t>
            </a:r>
            <a:r>
              <a:rPr kumimoji="1" lang="zh-CN" altLang="en-US" dirty="0" smtClean="0">
                <a:solidFill>
                  <a:srgbClr val="66FF3D"/>
                </a:solidFill>
              </a:rPr>
              <a:t>工作分配</a:t>
            </a:r>
            <a:r>
              <a:rPr kumimoji="1" lang="en-US" altLang="zh-CN" dirty="0" smtClean="0">
                <a:solidFill>
                  <a:srgbClr val="66FF3D"/>
                </a:solidFill>
              </a:rPr>
              <a:t> </a:t>
            </a:r>
          </a:p>
          <a:p>
            <a:r>
              <a:rPr kumimoji="1" lang="zh-CN" altLang="en-US" dirty="0" smtClean="0">
                <a:solidFill>
                  <a:srgbClr val="66FF3D"/>
                </a:solidFill>
              </a:rPr>
              <a:t>详细设计文档</a:t>
            </a:r>
            <a:endParaRPr kumimoji="1" lang="en-US" altLang="zh-CN" dirty="0" smtClean="0">
              <a:solidFill>
                <a:srgbClr val="66FF3D"/>
              </a:solidFill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rgbClr val="66FF3D"/>
                </a:solidFill>
              </a:rPr>
              <a:t>	</a:t>
            </a:r>
            <a:r>
              <a:rPr kumimoji="1" lang="zh-CN" altLang="en-US" dirty="0" smtClean="0">
                <a:solidFill>
                  <a:srgbClr val="66FF3D"/>
                </a:solidFill>
              </a:rPr>
              <a:t>版式</a:t>
            </a:r>
            <a:r>
              <a:rPr kumimoji="1" lang="en-US" altLang="zh-CN" dirty="0" smtClean="0">
                <a:solidFill>
                  <a:srgbClr val="66FF3D"/>
                </a:solidFill>
              </a:rPr>
              <a:t> </a:t>
            </a:r>
            <a:r>
              <a:rPr kumimoji="1" lang="zh-CN" altLang="en-US" dirty="0" smtClean="0">
                <a:solidFill>
                  <a:srgbClr val="66FF3D"/>
                </a:solidFill>
              </a:rPr>
              <a:t>接口</a:t>
            </a:r>
            <a:r>
              <a:rPr kumimoji="1" lang="en-US" altLang="zh-CN" dirty="0" smtClean="0">
                <a:solidFill>
                  <a:srgbClr val="66FF3D"/>
                </a:solidFill>
              </a:rPr>
              <a:t> MVC </a:t>
            </a:r>
            <a:r>
              <a:rPr kumimoji="1" lang="zh-CN" altLang="en-US" dirty="0" smtClean="0">
                <a:solidFill>
                  <a:srgbClr val="66FF3D"/>
                </a:solidFill>
              </a:rPr>
              <a:t>文档</a:t>
            </a:r>
            <a:r>
              <a:rPr kumimoji="1" lang="en-US" altLang="zh-CN" dirty="0" smtClean="0">
                <a:solidFill>
                  <a:srgbClr val="66FF3D"/>
                </a:solidFill>
              </a:rPr>
              <a:t> </a:t>
            </a:r>
            <a:r>
              <a:rPr kumimoji="1" lang="zh-CN" altLang="en-US" dirty="0" smtClean="0">
                <a:solidFill>
                  <a:srgbClr val="66FF3D"/>
                </a:solidFill>
              </a:rPr>
              <a:t>插件</a:t>
            </a:r>
            <a:r>
              <a:rPr kumimoji="1" lang="en-US" altLang="zh-CN" dirty="0" smtClean="0">
                <a:solidFill>
                  <a:srgbClr val="66FF3D"/>
                </a:solidFill>
              </a:rPr>
              <a:t> </a:t>
            </a:r>
            <a:r>
              <a:rPr kumimoji="1" lang="zh-CN" altLang="en-US" dirty="0" smtClean="0">
                <a:solidFill>
                  <a:srgbClr val="66FF3D"/>
                </a:solidFill>
              </a:rPr>
              <a:t>规范</a:t>
            </a:r>
            <a:r>
              <a:rPr kumimoji="1" lang="en-US" altLang="zh-CN" dirty="0" smtClean="0">
                <a:solidFill>
                  <a:srgbClr val="66FF3D"/>
                </a:solidFill>
              </a:rPr>
              <a:t> </a:t>
            </a:r>
            <a:endParaRPr kumimoji="1" lang="zh-CN" altLang="en-US" dirty="0">
              <a:solidFill>
                <a:srgbClr val="66FF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06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836562"/>
            <a:ext cx="7770813" cy="1429871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66FF3D"/>
                </a:solidFill>
              </a:rPr>
              <a:t>测试阶段</a:t>
            </a:r>
            <a:endParaRPr kumimoji="1" lang="zh-CN" altLang="en-US" dirty="0">
              <a:solidFill>
                <a:srgbClr val="66FF3D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266433"/>
            <a:ext cx="7770813" cy="3859729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 smtClean="0">
                <a:solidFill>
                  <a:srgbClr val="66FF3D"/>
                </a:solidFill>
              </a:rPr>
              <a:t>白盒测试</a:t>
            </a:r>
            <a:endParaRPr kumimoji="1" lang="en-US" altLang="zh-CN" dirty="0" smtClean="0">
              <a:solidFill>
                <a:srgbClr val="66FF3D"/>
              </a:solidFill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rgbClr val="66FF3D"/>
                </a:solidFill>
              </a:rPr>
              <a:t>	</a:t>
            </a:r>
            <a:r>
              <a:rPr kumimoji="1" lang="zh-CN" altLang="en-US" dirty="0" smtClean="0">
                <a:solidFill>
                  <a:srgbClr val="66FF3D"/>
                </a:solidFill>
              </a:rPr>
              <a:t>一直存在</a:t>
            </a:r>
            <a:r>
              <a:rPr kumimoji="1" lang="en-US" altLang="zh-CN" dirty="0" smtClean="0">
                <a:solidFill>
                  <a:srgbClr val="66FF3D"/>
                </a:solidFill>
              </a:rPr>
              <a:t> </a:t>
            </a:r>
            <a:r>
              <a:rPr kumimoji="1" lang="zh-CN" altLang="en-US" dirty="0" smtClean="0">
                <a:solidFill>
                  <a:srgbClr val="66FF3D"/>
                </a:solidFill>
              </a:rPr>
              <a:t>各个板块测试</a:t>
            </a:r>
            <a:r>
              <a:rPr kumimoji="1" lang="en-US" altLang="zh-CN" dirty="0" smtClean="0">
                <a:solidFill>
                  <a:srgbClr val="66FF3D"/>
                </a:solidFill>
              </a:rPr>
              <a:t> </a:t>
            </a:r>
            <a:r>
              <a:rPr kumimoji="1" lang="zh-CN" altLang="en-US" dirty="0" smtClean="0">
                <a:solidFill>
                  <a:srgbClr val="66FF3D"/>
                </a:solidFill>
              </a:rPr>
              <a:t>代码模块</a:t>
            </a:r>
            <a:r>
              <a:rPr kumimoji="1" lang="en-US" altLang="zh-CN" dirty="0" smtClean="0">
                <a:solidFill>
                  <a:srgbClr val="66FF3D"/>
                </a:solidFill>
              </a:rPr>
              <a:t> </a:t>
            </a:r>
            <a:r>
              <a:rPr kumimoji="1" lang="zh-CN" altLang="en-US" dirty="0" smtClean="0">
                <a:solidFill>
                  <a:srgbClr val="66FF3D"/>
                </a:solidFill>
              </a:rPr>
              <a:t>兼容性</a:t>
            </a:r>
            <a:endParaRPr kumimoji="1" lang="en-US" altLang="zh-CN" dirty="0" smtClean="0">
              <a:solidFill>
                <a:srgbClr val="66FF3D"/>
              </a:solidFill>
            </a:endParaRPr>
          </a:p>
          <a:p>
            <a:pPr marL="0" indent="0">
              <a:buNone/>
            </a:pPr>
            <a:r>
              <a:rPr kumimoji="1" lang="zh-CN" altLang="en-US" dirty="0" smtClean="0">
                <a:solidFill>
                  <a:srgbClr val="66FF3D"/>
                </a:solidFill>
              </a:rPr>
              <a:t>黑盒测试</a:t>
            </a:r>
            <a:endParaRPr kumimoji="1" lang="en-US" altLang="zh-CN" dirty="0" smtClean="0">
              <a:solidFill>
                <a:srgbClr val="66FF3D"/>
              </a:solidFill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rgbClr val="66FF3D"/>
                </a:solidFill>
              </a:rPr>
              <a:t>	</a:t>
            </a:r>
            <a:r>
              <a:rPr kumimoji="1" lang="zh-CN" altLang="en-US" dirty="0" smtClean="0">
                <a:solidFill>
                  <a:srgbClr val="66FF3D"/>
                </a:solidFill>
              </a:rPr>
              <a:t>整合</a:t>
            </a:r>
            <a:r>
              <a:rPr kumimoji="1" lang="en-US" altLang="zh-CN" dirty="0" smtClean="0">
                <a:solidFill>
                  <a:srgbClr val="66FF3D"/>
                </a:solidFill>
              </a:rPr>
              <a:t> </a:t>
            </a:r>
            <a:r>
              <a:rPr kumimoji="1" lang="zh-CN" altLang="en-US" dirty="0" smtClean="0">
                <a:solidFill>
                  <a:srgbClr val="66FF3D"/>
                </a:solidFill>
              </a:rPr>
              <a:t>上线</a:t>
            </a:r>
            <a:r>
              <a:rPr kumimoji="1" lang="en-US" altLang="zh-CN" dirty="0" smtClean="0">
                <a:solidFill>
                  <a:srgbClr val="66FF3D"/>
                </a:solidFill>
              </a:rPr>
              <a:t> </a:t>
            </a:r>
            <a:r>
              <a:rPr kumimoji="1" lang="zh-CN" altLang="en-US" dirty="0" smtClean="0">
                <a:solidFill>
                  <a:srgbClr val="66FF3D"/>
                </a:solidFill>
              </a:rPr>
              <a:t>输入输出数据</a:t>
            </a:r>
            <a:endParaRPr kumimoji="1" lang="zh-CN" altLang="en-US" dirty="0">
              <a:solidFill>
                <a:srgbClr val="66FF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35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929789"/>
            <a:ext cx="7770813" cy="1429871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66FF3D"/>
                </a:solidFill>
              </a:rPr>
              <a:t>完成交付</a:t>
            </a:r>
            <a:endParaRPr kumimoji="1" lang="zh-CN" altLang="en-US" dirty="0">
              <a:solidFill>
                <a:srgbClr val="66FF3D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359660"/>
            <a:ext cx="7770813" cy="3766503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66FF3D"/>
                </a:solidFill>
              </a:rPr>
              <a:t>根据需求文档中需求逐一过滤</a:t>
            </a:r>
            <a:endParaRPr kumimoji="1" lang="zh-CN" altLang="en-US" dirty="0">
              <a:solidFill>
                <a:srgbClr val="66FF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76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故事">
  <a:themeElements>
    <a:clrScheme name="故事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故事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故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故事.thmx</Template>
  <TotalTime>50</TotalTime>
  <Words>95</Words>
  <Application>Microsoft Office PowerPoint</Application>
  <PresentationFormat>全屏显示(4:3)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故事</vt:lpstr>
      <vt:lpstr>音乐站答辩</vt:lpstr>
      <vt:lpstr> 小组成员</vt:lpstr>
      <vt:lpstr>需求分析</vt:lpstr>
      <vt:lpstr>合同签订</vt:lpstr>
      <vt:lpstr>一直码代码</vt:lpstr>
      <vt:lpstr>测试阶段</vt:lpstr>
      <vt:lpstr>完成交付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音乐站答辩</dc:title>
  <dc:creator>Qianyun Jiang</dc:creator>
  <cp:lastModifiedBy>geophy</cp:lastModifiedBy>
  <cp:revision>11</cp:revision>
  <dcterms:created xsi:type="dcterms:W3CDTF">2013-12-09T02:27:48Z</dcterms:created>
  <dcterms:modified xsi:type="dcterms:W3CDTF">2013-12-11T05:50:50Z</dcterms:modified>
</cp:coreProperties>
</file>