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C64C7-8400-444C-98FB-EB52CBCEE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81A3D4-983B-47F1-BF83-CAB4F5D3E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Geovanna Ramírez</a:t>
            </a:r>
          </a:p>
        </p:txBody>
      </p:sp>
    </p:spTree>
    <p:extLst>
      <p:ext uri="{BB962C8B-B14F-4D97-AF65-F5344CB8AC3E}">
        <p14:creationId xmlns:p14="http://schemas.microsoft.com/office/powerpoint/2010/main" val="68436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B7369-5642-48B9-9E76-51A216EB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Ventas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E5D6CC-AE9D-4020-819F-3BFC731AE2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37" t="27766" r="11522" b="5486"/>
          <a:stretch/>
        </p:blipFill>
        <p:spPr>
          <a:xfrm>
            <a:off x="687389" y="1658577"/>
            <a:ext cx="10099882" cy="457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9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03EC7-1F54-4A0C-AB60-C0D36443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Ventas por cliente por mes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CD4A69-D9F6-4D6D-8491-24307E927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9" t="27767" r="18912" b="43959"/>
          <a:stretch/>
        </p:blipFill>
        <p:spPr>
          <a:xfrm>
            <a:off x="834887" y="1905000"/>
            <a:ext cx="9051236" cy="19381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A7B1996-65C8-4178-ADF9-DC0EE1E1F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38" t="26269" r="30326" b="5679"/>
          <a:stretch/>
        </p:blipFill>
        <p:spPr>
          <a:xfrm>
            <a:off x="687388" y="3843130"/>
            <a:ext cx="10669725" cy="278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9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E9119-03C9-4C4B-AFFE-52C70F3D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Ventas por cliente al año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16A2FC-3C78-4064-B27F-810E0D16A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1" t="25496" r="14022" b="6452"/>
          <a:stretch/>
        </p:blipFill>
        <p:spPr>
          <a:xfrm>
            <a:off x="795130" y="1749287"/>
            <a:ext cx="9687340" cy="46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8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A9B20-B43A-4DC9-AAA1-9CEC9142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Ventas en los últimos 3 años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B99AD8-560B-45C9-992A-434ED78E4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9" t="25495" r="26522" b="27767"/>
          <a:stretch/>
        </p:blipFill>
        <p:spPr>
          <a:xfrm>
            <a:off x="821634" y="1749288"/>
            <a:ext cx="9978887" cy="360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5958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20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Proyecto</vt:lpstr>
      <vt:lpstr>Ventas </vt:lpstr>
      <vt:lpstr>Ventas por cliente por mes</vt:lpstr>
      <vt:lpstr>Ventas por cliente al año</vt:lpstr>
      <vt:lpstr>Ventas en los últimos 3 años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</dc:title>
  <dc:creator>Geova</dc:creator>
  <cp:lastModifiedBy>Geova</cp:lastModifiedBy>
  <cp:revision>3</cp:revision>
  <dcterms:created xsi:type="dcterms:W3CDTF">2019-03-16T19:37:39Z</dcterms:created>
  <dcterms:modified xsi:type="dcterms:W3CDTF">2019-03-16T20:26:49Z</dcterms:modified>
</cp:coreProperties>
</file>