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93" autoAdjust="0"/>
    <p:restoredTop sz="94660"/>
  </p:normalViewPr>
  <p:slideViewPr>
    <p:cSldViewPr>
      <p:cViewPr varScale="1">
        <p:scale>
          <a:sx n="110" d="100"/>
          <a:sy n="110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27E6-7A25-411F-9852-8DE610C53F79}" type="datetimeFigureOut">
              <a:rPr lang="ru-RU" smtClean="0"/>
              <a:pPr/>
              <a:t>23.01.2022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S.C.P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1736" y="492919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Выполнили:</a:t>
            </a:r>
          </a:p>
          <a:p>
            <a:pPr algn="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Хитров Алексей Андреевич</a:t>
            </a:r>
          </a:p>
          <a:p>
            <a:pPr algn="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Курманов Георгий Евгеньевич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482918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Идея: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Идея игры пришла от популярной игры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Five Night’s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 Freddy’s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FNaF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Главный герой является охранником пиццерии, в котором обитают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аниматроники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(большие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механические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куклы). </a:t>
            </a:r>
          </a:p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Охранник должен дожить до 6 утра с 12 ночи любой ценой.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Описание реализации: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Самое первое это собственно сам модуль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 котором и сделана игра.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Присутствует свой таймер.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Вся игра построена на спрайтах и замене их при каком либо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событии, перемещении роботов.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рисутствует звук.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Что делать в игре?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Аниматроники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двигаются из комнаты в комнату (у нас это матрица, заполненная 1 и 0). </a:t>
            </a:r>
          </a:p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Если самая первая ячейка будет равняться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 (офис охранника),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то произойдёт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скример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игра будет окончена. </a:t>
            </a:r>
          </a:p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Дабы это предотвратить у нас есть двери и звук, которыми можно будет закрыться и отпугнуть злодеев на начальную позицию.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58204" cy="5840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Мы сидим в комнате с доступом к камерам, тем самым контролируя свои входы. Есть два типа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аниматроников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1) от него можно защититься дверьми.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2) от него можно защититься только звуком.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Игра работает на выживание. Как только энергия закончится, так игрок сразу же проигрывает. Задача как можно дольше продержаться.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Выводы: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Для улучшения игры можно будет добавить большее количество спрайтов, возможность подсветки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коридоров.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Проект выдался интересным и принёс большой опыт в разработке игр на модуле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S.C.P</vt:lpstr>
      <vt:lpstr>Идея:</vt:lpstr>
      <vt:lpstr>Описание реализации:</vt:lpstr>
      <vt:lpstr>Что делать в игре?</vt:lpstr>
      <vt:lpstr>Слайд 5</vt:lpstr>
      <vt:lpstr>Выводы: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Georg_opk</dc:creator>
  <cp:lastModifiedBy>Georg_opk</cp:lastModifiedBy>
  <cp:revision>37</cp:revision>
  <dcterms:created xsi:type="dcterms:W3CDTF">2022-01-23T13:32:19Z</dcterms:created>
  <dcterms:modified xsi:type="dcterms:W3CDTF">2022-01-23T19:51:03Z</dcterms:modified>
</cp:coreProperties>
</file>