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>
      <p:cViewPr varScale="1">
        <p:scale>
          <a:sx n="83" d="100"/>
          <a:sy n="83" d="100"/>
        </p:scale>
        <p:origin x="153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27E6-7A25-411F-9852-8DE610C53F79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27E6-7A25-411F-9852-8DE610C53F79}" type="datetimeFigureOut">
              <a:rPr lang="ru-RU" smtClean="0"/>
              <a:pPr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70A7-7DE8-4ABB-8EC0-E5BB3162656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S.C.P</a:t>
            </a:r>
            <a:r>
              <a:rPr lang="ru-RU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Select Copy Paste</a:t>
            </a:r>
            <a:endParaRPr lang="ru-RU" sz="40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71736" y="492919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Выполнили:</a:t>
            </a:r>
          </a:p>
          <a:p>
            <a:pPr algn="r"/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Хитров Алексей Андреевич</a:t>
            </a:r>
          </a:p>
          <a:p>
            <a:pPr algn="r"/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Курманов Георгий Евгеньевич</a:t>
            </a:r>
            <a:endParaRPr lang="ru-RU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482918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Идея: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57161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Идея игры пришла от популярной игры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Five Night’s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 Freddy’s (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FNaF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endParaRPr lang="ru-RU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Главный герой является охранником пиццерии, в котором обитают </a:t>
            </a:r>
            <a:r>
              <a:rPr lang="ru-RU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аниматроники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(большие механические куклы). </a:t>
            </a:r>
          </a:p>
          <a:p>
            <a:pPr>
              <a:buNone/>
            </a:pPr>
            <a:r>
              <a:rPr lang="ru-RU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Охранник должен дожить до 6 утра с 12 ночи любой ценой.</a:t>
            </a:r>
            <a:endParaRPr lang="ru-RU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Описание реализации: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57161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Самое 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первое это собственно сам модуль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 котором и сделана игра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После занялись рисованием спрайтов с помощью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magicalvoxel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Вся игра построена на спрайтах и замене их при каком либо событии, перемещении 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монстров.</a:t>
            </a:r>
            <a:endParaRPr lang="ru-RU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Также добавили звук. Звуки загружали со сторонних сайтов.</a:t>
            </a:r>
          </a:p>
          <a:p>
            <a:pPr>
              <a:buNone/>
            </a:pPr>
            <a:r>
              <a:rPr lang="ru-RU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ru-RU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Что делать в игре?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57161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ы играем за охранника, который должен баррикадироваться в своём офисе. Монстры же должны проникнуть в офис и убить охранника.</a:t>
            </a:r>
          </a:p>
          <a:p>
            <a:pPr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Охранник может открывать и закрывать двери, пользоваться планшетом и смотреть через него в камеры и посылать на комнату звук.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37" y="4071666"/>
            <a:ext cx="3502326" cy="2874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Выводы: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Для улучшения игры можно будет добавить большее количество спрайтов, возможность подсветки коридоров.</a:t>
            </a:r>
          </a:p>
          <a:p>
            <a:pPr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Проект выдался интересным и принёс большой опыт в разработке игр на модуле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20295"/>
            <a:ext cx="2674938" cy="2862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</Words>
  <Application>Microsoft Office PowerPoint</Application>
  <PresentationFormat>Экран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Тема Office</vt:lpstr>
      <vt:lpstr>S.C.P Select Copy Paste</vt:lpstr>
      <vt:lpstr>Идея:</vt:lpstr>
      <vt:lpstr>Описание реализации:</vt:lpstr>
      <vt:lpstr>Что делать в игре?</vt:lpstr>
      <vt:lpstr>Выводы: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Georg_opk</dc:creator>
  <cp:lastModifiedBy>User</cp:lastModifiedBy>
  <cp:revision>40</cp:revision>
  <dcterms:created xsi:type="dcterms:W3CDTF">2022-01-23T13:32:19Z</dcterms:created>
  <dcterms:modified xsi:type="dcterms:W3CDTF">2022-01-24T12:32:02Z</dcterms:modified>
</cp:coreProperties>
</file>