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63" r:id="rId5"/>
    <p:sldId id="367" r:id="rId6"/>
    <p:sldId id="325" r:id="rId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2CD"/>
    <a:srgbClr val="C0C9C2"/>
    <a:srgbClr val="F2F4F3"/>
    <a:srgbClr val="FFFFFF"/>
    <a:srgbClr val="A5A5A5"/>
    <a:srgbClr val="AA9D92"/>
    <a:srgbClr val="F2F1EE"/>
    <a:srgbClr val="BEB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4F070-5793-449F-B360-657B0E0014E3}" v="5" dt="2025-01-14T09:47:59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6" autoAdjust="0"/>
    <p:restoredTop sz="93595" autoAdjust="0"/>
  </p:normalViewPr>
  <p:slideViewPr>
    <p:cSldViewPr snapToGrid="0">
      <p:cViewPr varScale="1">
        <p:scale>
          <a:sx n="99" d="100"/>
          <a:sy n="99" d="100"/>
        </p:scale>
        <p:origin x="560" y="69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Strunck" userId="a971f31e-3dd3-4f46-b94d-36aa72bde126" providerId="ADAL" clId="{FFC4F070-5793-449F-B360-657B0E0014E3}"/>
    <pc:docChg chg="undo custSel addSld delSld modSld sldOrd">
      <pc:chgData name="Georg Strunck" userId="a971f31e-3dd3-4f46-b94d-36aa72bde126" providerId="ADAL" clId="{FFC4F070-5793-449F-B360-657B0E0014E3}" dt="2025-01-14T12:23:44.661" v="1321" actId="14100"/>
      <pc:docMkLst>
        <pc:docMk/>
      </pc:docMkLst>
      <pc:sldChg chg="del ord">
        <pc:chgData name="Georg Strunck" userId="a971f31e-3dd3-4f46-b94d-36aa72bde126" providerId="ADAL" clId="{FFC4F070-5793-449F-B360-657B0E0014E3}" dt="2025-01-14T10:44:07.442" v="1283" actId="47"/>
        <pc:sldMkLst>
          <pc:docMk/>
          <pc:sldMk cId="2259308896" sldId="256"/>
        </pc:sldMkLst>
      </pc:sldChg>
      <pc:sldChg chg="addSp modSp mod ord">
        <pc:chgData name="Georg Strunck" userId="a971f31e-3dd3-4f46-b94d-36aa72bde126" providerId="ADAL" clId="{FFC4F070-5793-449F-B360-657B0E0014E3}" dt="2025-01-14T12:23:44.661" v="1321" actId="14100"/>
        <pc:sldMkLst>
          <pc:docMk/>
          <pc:sldMk cId="3387662084" sldId="325"/>
        </pc:sldMkLst>
        <pc:spChg chg="mod">
          <ac:chgData name="Georg Strunck" userId="a971f31e-3dd3-4f46-b94d-36aa72bde126" providerId="ADAL" clId="{FFC4F070-5793-449F-B360-657B0E0014E3}" dt="2025-01-14T10:44:34.876" v="1306" actId="20577"/>
          <ac:spMkLst>
            <pc:docMk/>
            <pc:sldMk cId="3387662084" sldId="325"/>
            <ac:spMk id="2" creationId="{C11A7FF5-E7DB-4462-BC64-12126BDC0DFB}"/>
          </ac:spMkLst>
        </pc:spChg>
        <pc:spChg chg="mod">
          <ac:chgData name="Georg Strunck" userId="a971f31e-3dd3-4f46-b94d-36aa72bde126" providerId="ADAL" clId="{FFC4F070-5793-449F-B360-657B0E0014E3}" dt="2025-01-14T10:10:23.985" v="1092" actId="404"/>
          <ac:spMkLst>
            <pc:docMk/>
            <pc:sldMk cId="3387662084" sldId="325"/>
            <ac:spMk id="14" creationId="{BEC46ADB-55E5-43DA-8E91-C49412A33045}"/>
          </ac:spMkLst>
        </pc:spChg>
        <pc:picChg chg="add mod">
          <ac:chgData name="Georg Strunck" userId="a971f31e-3dd3-4f46-b94d-36aa72bde126" providerId="ADAL" clId="{FFC4F070-5793-449F-B360-657B0E0014E3}" dt="2025-01-14T12:23:44.661" v="1321" actId="14100"/>
          <ac:picMkLst>
            <pc:docMk/>
            <pc:sldMk cId="3387662084" sldId="325"/>
            <ac:picMk id="4" creationId="{3B5B21B7-FCC2-6DF7-E114-31D589724284}"/>
          </ac:picMkLst>
        </pc:picChg>
      </pc:sldChg>
      <pc:sldChg chg="del">
        <pc:chgData name="Georg Strunck" userId="a971f31e-3dd3-4f46-b94d-36aa72bde126" providerId="ADAL" clId="{FFC4F070-5793-449F-B360-657B0E0014E3}" dt="2025-01-14T10:44:38.170" v="1307" actId="47"/>
        <pc:sldMkLst>
          <pc:docMk/>
          <pc:sldMk cId="1454314556" sldId="347"/>
        </pc:sldMkLst>
      </pc:sldChg>
      <pc:sldChg chg="del">
        <pc:chgData name="Georg Strunck" userId="a971f31e-3dd3-4f46-b94d-36aa72bde126" providerId="ADAL" clId="{FFC4F070-5793-449F-B360-657B0E0014E3}" dt="2025-01-14T10:10:45.738" v="1093" actId="47"/>
        <pc:sldMkLst>
          <pc:docMk/>
          <pc:sldMk cId="2382540971" sldId="362"/>
        </pc:sldMkLst>
      </pc:sldChg>
      <pc:sldChg chg="addSp delSp modSp mod">
        <pc:chgData name="Georg Strunck" userId="a971f31e-3dd3-4f46-b94d-36aa72bde126" providerId="ADAL" clId="{FFC4F070-5793-449F-B360-657B0E0014E3}" dt="2025-01-14T10:07:55.483" v="864" actId="5793"/>
        <pc:sldMkLst>
          <pc:docMk/>
          <pc:sldMk cId="1601924964" sldId="363"/>
        </pc:sldMkLst>
        <pc:spChg chg="mod">
          <ac:chgData name="Georg Strunck" userId="a971f31e-3dd3-4f46-b94d-36aa72bde126" providerId="ADAL" clId="{FFC4F070-5793-449F-B360-657B0E0014E3}" dt="2025-01-14T09:25:15.279" v="17" actId="20577"/>
          <ac:spMkLst>
            <pc:docMk/>
            <pc:sldMk cId="1601924964" sldId="363"/>
            <ac:spMk id="4" creationId="{E14E7830-D120-6D89-6879-1C4B185566E0}"/>
          </ac:spMkLst>
        </pc:spChg>
        <pc:spChg chg="mod">
          <ac:chgData name="Georg Strunck" userId="a971f31e-3dd3-4f46-b94d-36aa72bde126" providerId="ADAL" clId="{FFC4F070-5793-449F-B360-657B0E0014E3}" dt="2025-01-14T10:07:55.483" v="864" actId="5793"/>
          <ac:spMkLst>
            <pc:docMk/>
            <pc:sldMk cId="1601924964" sldId="363"/>
            <ac:spMk id="18" creationId="{4B8DA409-B507-DF12-756E-840B2E9D8B89}"/>
          </ac:spMkLst>
        </pc:spChg>
        <pc:picChg chg="add mod">
          <ac:chgData name="Georg Strunck" userId="a971f31e-3dd3-4f46-b94d-36aa72bde126" providerId="ADAL" clId="{FFC4F070-5793-449F-B360-657B0E0014E3}" dt="2025-01-14T09:48:32.485" v="233" actId="1076"/>
          <ac:picMkLst>
            <pc:docMk/>
            <pc:sldMk cId="1601924964" sldId="363"/>
            <ac:picMk id="3" creationId="{8B81461E-3D89-52A4-5FE9-E2150C0CE154}"/>
          </ac:picMkLst>
        </pc:picChg>
        <pc:picChg chg="add mod">
          <ac:chgData name="Georg Strunck" userId="a971f31e-3dd3-4f46-b94d-36aa72bde126" providerId="ADAL" clId="{FFC4F070-5793-449F-B360-657B0E0014E3}" dt="2025-01-14T09:48:32.485" v="233" actId="1076"/>
          <ac:picMkLst>
            <pc:docMk/>
            <pc:sldMk cId="1601924964" sldId="363"/>
            <ac:picMk id="6" creationId="{4CB54DF8-4565-6348-E46E-CC6C281DC6FD}"/>
          </ac:picMkLst>
        </pc:picChg>
        <pc:picChg chg="add mod">
          <ac:chgData name="Georg Strunck" userId="a971f31e-3dd3-4f46-b94d-36aa72bde126" providerId="ADAL" clId="{FFC4F070-5793-449F-B360-657B0E0014E3}" dt="2025-01-14T09:48:32.485" v="233" actId="1076"/>
          <ac:picMkLst>
            <pc:docMk/>
            <pc:sldMk cId="1601924964" sldId="363"/>
            <ac:picMk id="7" creationId="{6A349A89-F29F-1C29-329E-628BA6421ADA}"/>
          </ac:picMkLst>
        </pc:picChg>
        <pc:picChg chg="add del mod">
          <ac:chgData name="Georg Strunck" userId="a971f31e-3dd3-4f46-b94d-36aa72bde126" providerId="ADAL" clId="{FFC4F070-5793-449F-B360-657B0E0014E3}" dt="2025-01-14T09:47:51.451" v="225" actId="478"/>
          <ac:picMkLst>
            <pc:docMk/>
            <pc:sldMk cId="1601924964" sldId="363"/>
            <ac:picMk id="9" creationId="{B662D900-6398-1DA5-6391-D34A5EBA8BA2}"/>
          </ac:picMkLst>
        </pc:picChg>
        <pc:picChg chg="add mod">
          <ac:chgData name="Georg Strunck" userId="a971f31e-3dd3-4f46-b94d-36aa72bde126" providerId="ADAL" clId="{FFC4F070-5793-449F-B360-657B0E0014E3}" dt="2025-01-14T09:48:19.185" v="232" actId="1076"/>
          <ac:picMkLst>
            <pc:docMk/>
            <pc:sldMk cId="1601924964" sldId="363"/>
            <ac:picMk id="11" creationId="{436B6534-4E2B-0FA9-1849-2F6C62925132}"/>
          </ac:picMkLst>
        </pc:picChg>
      </pc:sldChg>
      <pc:sldChg chg="del">
        <pc:chgData name="Georg Strunck" userId="a971f31e-3dd3-4f46-b94d-36aa72bde126" providerId="ADAL" clId="{FFC4F070-5793-449F-B360-657B0E0014E3}" dt="2025-01-14T10:08:43.540" v="865" actId="47"/>
        <pc:sldMkLst>
          <pc:docMk/>
          <pc:sldMk cId="1085823603" sldId="364"/>
        </pc:sldMkLst>
      </pc:sldChg>
      <pc:sldChg chg="del">
        <pc:chgData name="Georg Strunck" userId="a971f31e-3dd3-4f46-b94d-36aa72bde126" providerId="ADAL" clId="{FFC4F070-5793-449F-B360-657B0E0014E3}" dt="2025-01-14T10:44:13.172" v="1284" actId="47"/>
        <pc:sldMkLst>
          <pc:docMk/>
          <pc:sldMk cId="2219508531" sldId="365"/>
        </pc:sldMkLst>
      </pc:sldChg>
      <pc:sldChg chg="del">
        <pc:chgData name="Georg Strunck" userId="a971f31e-3dd3-4f46-b94d-36aa72bde126" providerId="ADAL" clId="{FFC4F070-5793-449F-B360-657B0E0014E3}" dt="2025-01-14T10:44:51.954" v="1308" actId="47"/>
        <pc:sldMkLst>
          <pc:docMk/>
          <pc:sldMk cId="266960456" sldId="366"/>
        </pc:sldMkLst>
      </pc:sldChg>
      <pc:sldChg chg="addSp delSp modSp add mod">
        <pc:chgData name="Georg Strunck" userId="a971f31e-3dd3-4f46-b94d-36aa72bde126" providerId="ADAL" clId="{FFC4F070-5793-449F-B360-657B0E0014E3}" dt="2025-01-14T10:47:26.949" v="1319" actId="313"/>
        <pc:sldMkLst>
          <pc:docMk/>
          <pc:sldMk cId="4079461861" sldId="367"/>
        </pc:sldMkLst>
        <pc:spChg chg="add mod">
          <ac:chgData name="Georg Strunck" userId="a971f31e-3dd3-4f46-b94d-36aa72bde126" providerId="ADAL" clId="{FFC4F070-5793-449F-B360-657B0E0014E3}" dt="2025-01-14T10:04:37.419" v="633" actId="208"/>
          <ac:spMkLst>
            <pc:docMk/>
            <pc:sldMk cId="4079461861" sldId="367"/>
            <ac:spMk id="2" creationId="{F64DB49A-1C07-DD84-5019-14A459D17C2C}"/>
          </ac:spMkLst>
        </pc:spChg>
        <pc:spChg chg="mod">
          <ac:chgData name="Georg Strunck" userId="a971f31e-3dd3-4f46-b94d-36aa72bde126" providerId="ADAL" clId="{FFC4F070-5793-449F-B360-657B0E0014E3}" dt="2025-01-14T10:47:26.949" v="1319" actId="313"/>
          <ac:spMkLst>
            <pc:docMk/>
            <pc:sldMk cId="4079461861" sldId="367"/>
            <ac:spMk id="4" creationId="{60BAA04F-A3E5-26EA-2669-933F15E43F95}"/>
          </ac:spMkLst>
        </pc:spChg>
        <pc:spChg chg="add mod">
          <ac:chgData name="Georg Strunck" userId="a971f31e-3dd3-4f46-b94d-36aa72bde126" providerId="ADAL" clId="{FFC4F070-5793-449F-B360-657B0E0014E3}" dt="2025-01-14T10:06:01.767" v="687" actId="313"/>
          <ac:spMkLst>
            <pc:docMk/>
            <pc:sldMk cId="4079461861" sldId="367"/>
            <ac:spMk id="5" creationId="{92896471-6B55-B14C-528E-443FDC5B75D8}"/>
          </ac:spMkLst>
        </pc:spChg>
        <pc:spChg chg="mod">
          <ac:chgData name="Georg Strunck" userId="a971f31e-3dd3-4f46-b94d-36aa72bde126" providerId="ADAL" clId="{FFC4F070-5793-449F-B360-657B0E0014E3}" dt="2025-01-14T10:06:25.206" v="696" actId="20577"/>
          <ac:spMkLst>
            <pc:docMk/>
            <pc:sldMk cId="4079461861" sldId="367"/>
            <ac:spMk id="18" creationId="{EF911D07-9EB4-8DEF-78FE-1A63A09A9ACF}"/>
          </ac:spMkLst>
        </pc:spChg>
        <pc:picChg chg="del">
          <ac:chgData name="Georg Strunck" userId="a971f31e-3dd3-4f46-b94d-36aa72bde126" providerId="ADAL" clId="{FFC4F070-5793-449F-B360-657B0E0014E3}" dt="2025-01-14T09:51:12.916" v="283" actId="478"/>
          <ac:picMkLst>
            <pc:docMk/>
            <pc:sldMk cId="4079461861" sldId="367"/>
            <ac:picMk id="3" creationId="{31E45578-AF83-189B-2064-9506CA4AA751}"/>
          </ac:picMkLst>
        </pc:picChg>
        <pc:picChg chg="del mod">
          <ac:chgData name="Georg Strunck" userId="a971f31e-3dd3-4f46-b94d-36aa72bde126" providerId="ADAL" clId="{FFC4F070-5793-449F-B360-657B0E0014E3}" dt="2025-01-14T09:51:14.209" v="287" actId="478"/>
          <ac:picMkLst>
            <pc:docMk/>
            <pc:sldMk cId="4079461861" sldId="367"/>
            <ac:picMk id="6" creationId="{587782FB-65C9-E1A8-578D-89BCBD3BBF3E}"/>
          </ac:picMkLst>
        </pc:picChg>
        <pc:picChg chg="del mod">
          <ac:chgData name="Georg Strunck" userId="a971f31e-3dd3-4f46-b94d-36aa72bde126" providerId="ADAL" clId="{FFC4F070-5793-449F-B360-657B0E0014E3}" dt="2025-01-14T09:51:13.652" v="285" actId="478"/>
          <ac:picMkLst>
            <pc:docMk/>
            <pc:sldMk cId="4079461861" sldId="367"/>
            <ac:picMk id="7" creationId="{6545F86B-9D56-276F-9D94-2183D9128BBE}"/>
          </ac:picMkLst>
        </pc:picChg>
        <pc:picChg chg="del">
          <ac:chgData name="Georg Strunck" userId="a971f31e-3dd3-4f46-b94d-36aa72bde126" providerId="ADAL" clId="{FFC4F070-5793-449F-B360-657B0E0014E3}" dt="2025-01-14T09:52:29.948" v="297" actId="478"/>
          <ac:picMkLst>
            <pc:docMk/>
            <pc:sldMk cId="4079461861" sldId="367"/>
            <ac:picMk id="11" creationId="{D6582186-38BA-46F7-1131-FBBC87BAF77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252438-D667-4C38-BF75-FE2529BF7A1D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6C6B-D6BA-4B99-A9D8-61BDEA902623}" type="datetime1">
              <a:rPr lang="en-GB" smtClean="0"/>
              <a:pPr/>
              <a:t>14/01/2025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6F0A0-C4B9-5271-4905-4BAE59B58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33592-0EEE-C313-4040-A49932818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B2009-7A02-CF88-749E-14BFE9F69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37090-2BA7-4837-6FA1-EB3986760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0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F5A6F-F6FD-3AE0-5B43-B92B830F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AD024-A389-30D2-9706-20F950F0A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2BA2C-1581-D7C4-6700-08DC0495D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AC96C-32E1-FA7F-931C-EAF31E1C2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0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9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3497F88-F998-41A5-BC0A-E2A29362C110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add title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182D509-9528-4261-83F4-67DE45097B71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BC12EAE-6163-46B0-965C-FF1F9535DB54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7F6B3C-B259-4C25-8B1A-5E5583912D40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FE58C8-5EFC-4EA4-ADE6-76CFBA08C1D9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8218FD1-0D8C-44DA-BDCB-F602AF0F2A77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D97C3D-3189-471F-B6F0-BAF2DE1A9F28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2CC581-0E81-499A-8A7A-9F28C5DB5D31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5A1939-91BF-40FE-B9AD-CBB20D475D42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F0773E1-7C4B-4C59-BEC6-FC5196EB0414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7455E70-3AD3-40C3-B441-2AA3E33898D9}" type="datetime1">
              <a:rPr lang="en-GB" noProof="0" smtClean="0"/>
              <a:t>14/01/2025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3BA75-2B2B-7845-2CAD-68497AD3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E7830-D120-6D89-6879-1C4B1855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4867162" cy="633414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Thesis - planning</a:t>
            </a:r>
            <a:endParaRPr lang="en-GB" sz="40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B8DA409-B507-DF12-756E-840B2E9D8B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1952626"/>
            <a:ext cx="4952239" cy="4383438"/>
          </a:xfrm>
        </p:spPr>
        <p:txBody>
          <a:bodyPr rtlCol="0"/>
          <a:lstStyle/>
          <a:p>
            <a:pPr rtl="0"/>
            <a:r>
              <a:rPr lang="en-GB" dirty="0"/>
              <a:t>Behind schedule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was sick during Christmas break unfortunately…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…and Nvidia doesn’t like me…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… but I just fixed Isaac ROS yesterday evening 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Next step: get MAVROS working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285750" indent="-285750" rtl="0">
              <a:buFontTx/>
              <a:buChar char="-"/>
            </a:pPr>
            <a:endParaRPr lang="en-GB" dirty="0">
              <a:sym typeface="Wingdings" panose="05000000000000000000" pitchFamily="2" charset="2"/>
            </a:endParaRPr>
          </a:p>
          <a:p>
            <a:pPr marL="285750" indent="-285750" rtl="0">
              <a:buFontTx/>
              <a:buChar char="-"/>
            </a:pPr>
            <a:endParaRPr lang="en-GB" dirty="0">
              <a:sym typeface="Wingdings" panose="05000000000000000000" pitchFamily="2" charset="2"/>
            </a:endParaRPr>
          </a:p>
          <a:p>
            <a:pPr marL="285750" indent="-285750" rtl="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Side thing: when Erik is back I might want to setup </a:t>
            </a:r>
            <a:r>
              <a:rPr lang="en-GB" dirty="0" err="1">
                <a:sym typeface="Wingdings" panose="05000000000000000000" pitchFamily="2" charset="2"/>
              </a:rPr>
              <a:t>IsaacROS</a:t>
            </a:r>
            <a:r>
              <a:rPr lang="en-GB" dirty="0">
                <a:sym typeface="Wingdings" panose="05000000000000000000" pitchFamily="2" charset="2"/>
              </a:rPr>
              <a:t> again with him, not exactly sure why my current setup is working…</a:t>
            </a:r>
            <a:endParaRPr lang="en-GB" dirty="0"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8B81461E-3D89-52A4-5FE9-E2150C0C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17" y="3318993"/>
            <a:ext cx="5217668" cy="2921894"/>
          </a:xfrm>
          <a:prstGeom prst="rect">
            <a:avLst/>
          </a:prstGeom>
        </p:spPr>
      </p:pic>
      <p:pic>
        <p:nvPicPr>
          <p:cNvPr id="6" name="Picture 5" descr="A yellow face with a crying face&#10;&#10;Description automatically generated">
            <a:extLst>
              <a:ext uri="{FF2B5EF4-FFF2-40B4-BE49-F238E27FC236}">
                <a16:creationId xmlns:a16="http://schemas.microsoft.com/office/drawing/2014/main" id="{4CB54DF8-4565-6348-E46E-CC6C281D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106" y="5167561"/>
            <a:ext cx="996053" cy="996053"/>
          </a:xfrm>
          <a:prstGeom prst="rect">
            <a:avLst/>
          </a:prstGeom>
        </p:spPr>
      </p:pic>
      <p:pic>
        <p:nvPicPr>
          <p:cNvPr id="7" name="Picture 6" descr="A yellow face with a crying face&#10;&#10;Description automatically generated">
            <a:extLst>
              <a:ext uri="{FF2B5EF4-FFF2-40B4-BE49-F238E27FC236}">
                <a16:creationId xmlns:a16="http://schemas.microsoft.com/office/drawing/2014/main" id="{6A349A89-F29F-1C29-329E-628BA642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210" y="5204051"/>
            <a:ext cx="996053" cy="996053"/>
          </a:xfrm>
          <a:prstGeom prst="rect">
            <a:avLst/>
          </a:prstGeom>
        </p:spPr>
      </p:pic>
      <p:pic>
        <p:nvPicPr>
          <p:cNvPr id="11" name="Picture 10" descr="A yellow smiley face with a teardrop&#10;&#10;Description automatically generated">
            <a:extLst>
              <a:ext uri="{FF2B5EF4-FFF2-40B4-BE49-F238E27FC236}">
                <a16:creationId xmlns:a16="http://schemas.microsoft.com/office/drawing/2014/main" id="{436B6534-4E2B-0FA9-1849-2F6C62925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93874" y="3429000"/>
            <a:ext cx="242780" cy="2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93DB4D-28F3-456B-70F3-5BD26AC72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AA04F-A3E5-26EA-2669-933F15E4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4867162" cy="633414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Thesis – focus/novelty</a:t>
            </a:r>
            <a:endParaRPr lang="en-GB" sz="40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911D07-9EB4-8DEF-78FE-1A63A09A9A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1952626"/>
            <a:ext cx="8261261" cy="4383438"/>
          </a:xfrm>
        </p:spPr>
        <p:txBody>
          <a:bodyPr rtlCol="0"/>
          <a:lstStyle/>
          <a:p>
            <a:pPr marL="342900" indent="-342900" rtl="0">
              <a:buAutoNum type="arabicPeriod"/>
            </a:pPr>
            <a:r>
              <a:rPr lang="en-GB" dirty="0"/>
              <a:t>Branch detection – sensors to detect them close at hand/cheaply</a:t>
            </a:r>
          </a:p>
          <a:p>
            <a:pPr marL="342900" indent="-342900" rtl="0">
              <a:buAutoNum type="arabicPeriod"/>
            </a:pPr>
            <a:r>
              <a:rPr lang="en-GB" dirty="0"/>
              <a:t>Branch detection – ML based (needs dataset and training)</a:t>
            </a:r>
          </a:p>
          <a:p>
            <a:pPr marL="342900" indent="-342900" rtl="0">
              <a:buAutoNum type="arabicPeriod"/>
            </a:pPr>
            <a:r>
              <a:rPr lang="en-GB" dirty="0"/>
              <a:t>Vertical perching against a tree trunk</a:t>
            </a:r>
          </a:p>
          <a:p>
            <a:pPr marL="342900" indent="-342900" rtl="0">
              <a:buAutoNum type="arabicPeriod"/>
            </a:pPr>
            <a:endParaRPr lang="en-GB" dirty="0"/>
          </a:p>
          <a:p>
            <a:pPr marL="342900" indent="-342900" rtl="0">
              <a:buAutoNum type="arabicPeriod"/>
            </a:pPr>
            <a:endParaRPr lang="en-GB" dirty="0"/>
          </a:p>
          <a:p>
            <a:pPr rtl="0"/>
            <a:r>
              <a:rPr lang="en-GB" dirty="0"/>
              <a:t>Ideally, get perching fully autonomous outdoors, but maybe too much </a:t>
            </a:r>
            <a:r>
              <a:rPr lang="en-GB" dirty="0">
                <a:sym typeface="Wingdings" panose="05000000000000000000" pitchFamily="2" charset="2"/>
              </a:rPr>
              <a:t> VIO, obstacle avoidance + perching needed</a:t>
            </a:r>
            <a:endParaRPr lang="en-GB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64DB49A-1C07-DD84-5019-14A459D17C2C}"/>
              </a:ext>
            </a:extLst>
          </p:cNvPr>
          <p:cNvSpPr/>
          <p:nvPr/>
        </p:nvSpPr>
        <p:spPr>
          <a:xfrm>
            <a:off x="7177825" y="2069206"/>
            <a:ext cx="120203" cy="691166"/>
          </a:xfrm>
          <a:prstGeom prst="rightBrac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96471-6B55-B14C-528E-443FDC5B75D8}"/>
              </a:ext>
            </a:extLst>
          </p:cNvPr>
          <p:cNvSpPr/>
          <p:nvPr/>
        </p:nvSpPr>
        <p:spPr>
          <a:xfrm>
            <a:off x="7358131" y="2073499"/>
            <a:ext cx="2558602" cy="691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Getting closer to real perching, leaves etc.</a:t>
            </a:r>
          </a:p>
        </p:txBody>
      </p:sp>
    </p:spTree>
    <p:extLst>
      <p:ext uri="{BB962C8B-B14F-4D97-AF65-F5344CB8AC3E}">
        <p14:creationId xmlns:p14="http://schemas.microsoft.com/office/powerpoint/2010/main" val="407946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Others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7938" y="2338396"/>
            <a:ext cx="5525776" cy="4148585"/>
          </a:xfrm>
        </p:spPr>
        <p:txBody>
          <a:bodyPr rtlCol="0">
            <a:normAutofit/>
          </a:bodyPr>
          <a:lstStyle/>
          <a:p>
            <a:pPr rtl="0"/>
            <a:r>
              <a:rPr lang="en-GB" sz="1400" dirty="0" err="1"/>
              <a:t>xPrize</a:t>
            </a:r>
            <a:r>
              <a:rPr lang="en-GB" sz="1400" dirty="0"/>
              <a:t> – figure </a:t>
            </a:r>
            <a:r>
              <a:rPr lang="en-GB" sz="1400" dirty="0">
                <a:sym typeface="Wingdings" panose="05000000000000000000" pitchFamily="2" charset="2"/>
              </a:rPr>
              <a:t> someone (I think Stefano) changed it to this one, ok? </a:t>
            </a:r>
            <a:endParaRPr lang="en-GB" sz="1400" dirty="0"/>
          </a:p>
          <a:p>
            <a:pPr rtl="0"/>
            <a:r>
              <a:rPr lang="en-GB" sz="1400" dirty="0" err="1"/>
              <a:t>xPrize</a:t>
            </a:r>
            <a:r>
              <a:rPr lang="en-GB" sz="1400" dirty="0"/>
              <a:t> – reimbursement</a:t>
            </a:r>
          </a:p>
          <a:p>
            <a:pPr rtl="0"/>
            <a:r>
              <a:rPr lang="en-GB" sz="1400" dirty="0" err="1"/>
              <a:t>xPrize</a:t>
            </a:r>
            <a:r>
              <a:rPr lang="en-GB" sz="1400" dirty="0"/>
              <a:t> PTS4 in Zurich</a:t>
            </a:r>
          </a:p>
          <a:p>
            <a:pPr rtl="0"/>
            <a:r>
              <a:rPr lang="en-GB" sz="1400" dirty="0"/>
              <a:t>Literature Study – should I do anything (send to Xavier)?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6D76F34-980B-4388-B6BA-46CACDF7A85F}" type="datetime1">
              <a:rPr lang="en-GB" smtClean="0"/>
              <a:t>14/01/2025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B21B7-FCC2-6DF7-E114-31D58972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141" y="162120"/>
            <a:ext cx="4453426" cy="3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80_TF16411245_Win32" id="{33C70362-BA4B-4895-927F-CB48CBF7D6C5}" vid="{56BF4597-7B40-4E55-A252-C139064E8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{034BE2F6-E6FE-4FF7-84A3-078A70D73874}tf16411245_win32</Template>
  <TotalTime>4638</TotalTime>
  <Words>178</Words>
  <Application>Microsoft Office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Biome Light</vt:lpstr>
      <vt:lpstr>Calibri</vt:lpstr>
      <vt:lpstr>Wingdings</vt:lpstr>
      <vt:lpstr>Office Theme</vt:lpstr>
      <vt:lpstr>Thesis - planning</vt:lpstr>
      <vt:lpstr>Thesis – focus/novelty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Georg Strunck</dc:creator>
  <cp:lastModifiedBy>Georg Strunck</cp:lastModifiedBy>
  <cp:revision>9</cp:revision>
  <dcterms:created xsi:type="dcterms:W3CDTF">2023-09-27T11:27:43Z</dcterms:created>
  <dcterms:modified xsi:type="dcterms:W3CDTF">2025-01-14T12:23:54Z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