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5" r:id="rId5"/>
    <p:sldId id="256" r:id="rId6"/>
    <p:sldId id="363" r:id="rId7"/>
    <p:sldId id="364" r:id="rId8"/>
    <p:sldId id="365" r:id="rId9"/>
    <p:sldId id="362" r:id="rId10"/>
    <p:sldId id="347" r:id="rId11"/>
    <p:sldId id="366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2CD"/>
    <a:srgbClr val="C0C9C2"/>
    <a:srgbClr val="F2F4F3"/>
    <a:srgbClr val="FFFFFF"/>
    <a:srgbClr val="A5A5A5"/>
    <a:srgbClr val="AA9D92"/>
    <a:srgbClr val="F2F1EE"/>
    <a:srgbClr val="BEB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67BA8-6428-4E48-9CC7-2851FAE937D5}" v="6" dt="2024-12-10T12:11:49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6" autoAdjust="0"/>
    <p:restoredTop sz="93595" autoAdjust="0"/>
  </p:normalViewPr>
  <p:slideViewPr>
    <p:cSldViewPr snapToGrid="0">
      <p:cViewPr varScale="1">
        <p:scale>
          <a:sx n="99" d="100"/>
          <a:sy n="99" d="100"/>
        </p:scale>
        <p:origin x="560" y="51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Strunck" userId="a971f31e-3dd3-4f46-b94d-36aa72bde126" providerId="ADAL" clId="{BF905536-4B49-4245-BA0C-6738D493FD0A}"/>
    <pc:docChg chg="undo redo custSel addSld delSld modSld sldOrd">
      <pc:chgData name="Georg Strunck" userId="a971f31e-3dd3-4f46-b94d-36aa72bde126" providerId="ADAL" clId="{BF905536-4B49-4245-BA0C-6738D493FD0A}" dt="2023-09-28T13:06:40.614" v="2941" actId="20577"/>
      <pc:docMkLst>
        <pc:docMk/>
      </pc:docMkLst>
      <pc:sldChg chg="addSp delSp modSp mod">
        <pc:chgData name="Georg Strunck" userId="a971f31e-3dd3-4f46-b94d-36aa72bde126" providerId="ADAL" clId="{BF905536-4B49-4245-BA0C-6738D493FD0A}" dt="2023-09-27T11:38:30.665" v="83" actId="14100"/>
        <pc:sldMkLst>
          <pc:docMk/>
          <pc:sldMk cId="2259308896" sldId="256"/>
        </pc:sldMkLst>
        <pc:spChg chg="add del mod">
          <ac:chgData name="Georg Strunck" userId="a971f31e-3dd3-4f46-b94d-36aa72bde126" providerId="ADAL" clId="{BF905536-4B49-4245-BA0C-6738D493FD0A}" dt="2023-09-27T11:37:33.230" v="65" actId="478"/>
          <ac:spMkLst>
            <pc:docMk/>
            <pc:sldMk cId="2259308896" sldId="256"/>
            <ac:spMk id="3" creationId="{84C05055-F863-4A7A-CEED-9B03D8354833}"/>
          </ac:spMkLst>
        </pc:spChg>
        <pc:spChg chg="mod">
          <ac:chgData name="Georg Strunck" userId="a971f31e-3dd3-4f46-b94d-36aa72bde126" providerId="ADAL" clId="{BF905536-4B49-4245-BA0C-6738D493FD0A}" dt="2023-09-27T11:33:25.449" v="12" actId="20577"/>
          <ac:spMkLst>
            <pc:docMk/>
            <pc:sldMk cId="2259308896" sldId="256"/>
            <ac:spMk id="4" creationId="{88467C95-DF23-40B9-B265-2E6F3DE29030}"/>
          </ac:spMkLst>
        </pc:spChg>
        <pc:spChg chg="add mod">
          <ac:chgData name="Georg Strunck" userId="a971f31e-3dd3-4f46-b94d-36aa72bde126" providerId="ADAL" clId="{BF905536-4B49-4245-BA0C-6738D493FD0A}" dt="2023-09-27T11:38:30.665" v="83" actId="14100"/>
          <ac:spMkLst>
            <pc:docMk/>
            <pc:sldMk cId="2259308896" sldId="256"/>
            <ac:spMk id="6" creationId="{E8A59BCA-D29E-0AA1-090D-FE7FFE0989EA}"/>
          </ac:spMkLst>
        </pc:spChg>
        <pc:spChg chg="mod">
          <ac:chgData name="Georg Strunck" userId="a971f31e-3dd3-4f46-b94d-36aa72bde126" providerId="ADAL" clId="{BF905536-4B49-4245-BA0C-6738D493FD0A}" dt="2023-09-27T11:34:12.617" v="57" actId="20577"/>
          <ac:spMkLst>
            <pc:docMk/>
            <pc:sldMk cId="2259308896" sldId="256"/>
            <ac:spMk id="18" creationId="{27A48A35-E5E4-4A5F-9F91-BAEA4F5DF21D}"/>
          </ac:spMkLst>
        </pc:spChg>
        <pc:picChg chg="del">
          <ac:chgData name="Georg Strunck" userId="a971f31e-3dd3-4f46-b94d-36aa72bde126" providerId="ADAL" clId="{BF905536-4B49-4245-BA0C-6738D493FD0A}" dt="2023-09-27T11:37:19.925" v="63" actId="478"/>
          <ac:picMkLst>
            <pc:docMk/>
            <pc:sldMk cId="2259308896" sldId="256"/>
            <ac:picMk id="10" creationId="{989DB536-6819-4D2C-B0DB-D6649F94F6C1}"/>
          </ac:picMkLst>
        </pc:picChg>
        <pc:picChg chg="add mod">
          <ac:chgData name="Georg Strunck" userId="a971f31e-3dd3-4f46-b94d-36aa72bde126" providerId="ADAL" clId="{BF905536-4B49-4245-BA0C-6738D493FD0A}" dt="2023-09-27T11:37:42.805" v="69" actId="1036"/>
          <ac:picMkLst>
            <pc:docMk/>
            <pc:sldMk cId="2259308896" sldId="256"/>
            <ac:picMk id="1026" creationId="{1CD67DBE-66F2-DAF4-FFED-48C3113F0EE8}"/>
          </ac:picMkLst>
        </pc:picChg>
      </pc:sldChg>
      <pc:sldChg chg="mod modShow">
        <pc:chgData name="Georg Strunck" userId="a971f31e-3dd3-4f46-b94d-36aa72bde126" providerId="ADAL" clId="{BF905536-4B49-4245-BA0C-6738D493FD0A}" dt="2023-09-27T13:17:53.409" v="1013" actId="729"/>
        <pc:sldMkLst>
          <pc:docMk/>
          <pc:sldMk cId="4212917468" sldId="260"/>
        </pc:sldMkLst>
      </pc:sldChg>
      <pc:sldChg chg="mod modShow">
        <pc:chgData name="Georg Strunck" userId="a971f31e-3dd3-4f46-b94d-36aa72bde126" providerId="ADAL" clId="{BF905536-4B49-4245-BA0C-6738D493FD0A}" dt="2023-09-27T13:17:53.409" v="1013" actId="729"/>
        <pc:sldMkLst>
          <pc:docMk/>
          <pc:sldMk cId="1527386939" sldId="261"/>
        </pc:sldMkLst>
      </pc:sldChg>
      <pc:sldChg chg="mod modShow">
        <pc:chgData name="Georg Strunck" userId="a971f31e-3dd3-4f46-b94d-36aa72bde126" providerId="ADAL" clId="{BF905536-4B49-4245-BA0C-6738D493FD0A}" dt="2023-09-27T13:17:53.409" v="1013" actId="729"/>
        <pc:sldMkLst>
          <pc:docMk/>
          <pc:sldMk cId="700209266" sldId="264"/>
        </pc:sldMkLst>
      </pc:sldChg>
      <pc:sldChg chg="mod modShow">
        <pc:chgData name="Georg Strunck" userId="a971f31e-3dd3-4f46-b94d-36aa72bde126" providerId="ADAL" clId="{BF905536-4B49-4245-BA0C-6738D493FD0A}" dt="2023-09-27T13:17:53.409" v="1013" actId="729"/>
        <pc:sldMkLst>
          <pc:docMk/>
          <pc:sldMk cId="2563119616" sldId="265"/>
        </pc:sldMkLst>
      </pc:sldChg>
      <pc:sldChg chg="mod modShow">
        <pc:chgData name="Georg Strunck" userId="a971f31e-3dd3-4f46-b94d-36aa72bde126" providerId="ADAL" clId="{BF905536-4B49-4245-BA0C-6738D493FD0A}" dt="2023-09-27T13:17:53.409" v="1013" actId="729"/>
        <pc:sldMkLst>
          <pc:docMk/>
          <pc:sldMk cId="445070695" sldId="267"/>
        </pc:sldMkLst>
      </pc:sldChg>
      <pc:sldChg chg="addSp delSp modSp del mod">
        <pc:chgData name="Georg Strunck" userId="a971f31e-3dd3-4f46-b94d-36aa72bde126" providerId="ADAL" clId="{BF905536-4B49-4245-BA0C-6738D493FD0A}" dt="2023-09-27T12:14:36.926" v="316" actId="47"/>
        <pc:sldMkLst>
          <pc:docMk/>
          <pc:sldMk cId="2371293676" sldId="278"/>
        </pc:sldMkLst>
        <pc:spChg chg="del">
          <ac:chgData name="Georg Strunck" userId="a971f31e-3dd3-4f46-b94d-36aa72bde126" providerId="ADAL" clId="{BF905536-4B49-4245-BA0C-6738D493FD0A}" dt="2023-09-27T12:11:21.172" v="292" actId="478"/>
          <ac:spMkLst>
            <pc:docMk/>
            <pc:sldMk cId="2371293676" sldId="278"/>
            <ac:spMk id="3" creationId="{95B371F2-DBA5-415A-82C8-651F587B857A}"/>
          </ac:spMkLst>
        </pc:spChg>
        <pc:spChg chg="add del mod">
          <ac:chgData name="Georg Strunck" userId="a971f31e-3dd3-4f46-b94d-36aa72bde126" providerId="ADAL" clId="{BF905536-4B49-4245-BA0C-6738D493FD0A}" dt="2023-09-27T12:11:36.625" v="298" actId="478"/>
          <ac:spMkLst>
            <pc:docMk/>
            <pc:sldMk cId="2371293676" sldId="278"/>
            <ac:spMk id="4" creationId="{A3B9E251-2858-24A4-6AD7-3E4BF39167A3}"/>
          </ac:spMkLst>
        </pc:spChg>
        <pc:spChg chg="add del mod">
          <ac:chgData name="Georg Strunck" userId="a971f31e-3dd3-4f46-b94d-36aa72bde126" providerId="ADAL" clId="{BF905536-4B49-4245-BA0C-6738D493FD0A}" dt="2023-09-27T12:11:28.721" v="293" actId="478"/>
          <ac:spMkLst>
            <pc:docMk/>
            <pc:sldMk cId="2371293676" sldId="278"/>
            <ac:spMk id="6" creationId="{4D3574AA-9D9A-51B7-5EE1-26E46D7DDEA4}"/>
          </ac:spMkLst>
        </pc:spChg>
        <pc:spChg chg="add del mod">
          <ac:chgData name="Georg Strunck" userId="a971f31e-3dd3-4f46-b94d-36aa72bde126" providerId="ADAL" clId="{BF905536-4B49-4245-BA0C-6738D493FD0A}" dt="2023-09-27T12:11:30.875" v="294" actId="478"/>
          <ac:spMkLst>
            <pc:docMk/>
            <pc:sldMk cId="2371293676" sldId="278"/>
            <ac:spMk id="8" creationId="{8B15BCB8-46E5-20A4-E9A8-5D15A3031239}"/>
          </ac:spMkLst>
        </pc:spChg>
        <pc:spChg chg="add del mod">
          <ac:chgData name="Georg Strunck" userId="a971f31e-3dd3-4f46-b94d-36aa72bde126" providerId="ADAL" clId="{BF905536-4B49-4245-BA0C-6738D493FD0A}" dt="2023-09-27T12:11:32.213" v="295" actId="478"/>
          <ac:spMkLst>
            <pc:docMk/>
            <pc:sldMk cId="2371293676" sldId="278"/>
            <ac:spMk id="10" creationId="{2E0A6CDC-987E-0787-A12C-311709284215}"/>
          </ac:spMkLst>
        </pc:spChg>
        <pc:spChg chg="add del mod">
          <ac:chgData name="Georg Strunck" userId="a971f31e-3dd3-4f46-b94d-36aa72bde126" providerId="ADAL" clId="{BF905536-4B49-4245-BA0C-6738D493FD0A}" dt="2023-09-27T12:11:33.461" v="296" actId="478"/>
          <ac:spMkLst>
            <pc:docMk/>
            <pc:sldMk cId="2371293676" sldId="278"/>
            <ac:spMk id="12" creationId="{0E47E31A-A8B0-8D24-2082-B1513046AA1B}"/>
          </ac:spMkLst>
        </pc:spChg>
        <pc:spChg chg="add del mod">
          <ac:chgData name="Georg Strunck" userId="a971f31e-3dd3-4f46-b94d-36aa72bde126" providerId="ADAL" clId="{BF905536-4B49-4245-BA0C-6738D493FD0A}" dt="2023-09-27T12:11:34.529" v="297" actId="478"/>
          <ac:spMkLst>
            <pc:docMk/>
            <pc:sldMk cId="2371293676" sldId="278"/>
            <ac:spMk id="14" creationId="{2D037915-6082-C712-9292-C6270994E438}"/>
          </ac:spMkLst>
        </pc:spChg>
        <pc:spChg chg="add del mod ord">
          <ac:chgData name="Georg Strunck" userId="a971f31e-3dd3-4f46-b94d-36aa72bde126" providerId="ADAL" clId="{BF905536-4B49-4245-BA0C-6738D493FD0A}" dt="2023-09-27T12:12:23.389" v="302" actId="478"/>
          <ac:spMkLst>
            <pc:docMk/>
            <pc:sldMk cId="2371293676" sldId="278"/>
            <ac:spMk id="15" creationId="{10C8B471-8633-683A-35FF-C0838B6F739D}"/>
          </ac:spMkLst>
        </pc:spChg>
        <pc:spChg chg="add del mod ord">
          <ac:chgData name="Georg Strunck" userId="a971f31e-3dd3-4f46-b94d-36aa72bde126" providerId="ADAL" clId="{BF905536-4B49-4245-BA0C-6738D493FD0A}" dt="2023-09-27T12:12:23.389" v="302" actId="478"/>
          <ac:spMkLst>
            <pc:docMk/>
            <pc:sldMk cId="2371293676" sldId="278"/>
            <ac:spMk id="16" creationId="{426433F4-E351-D139-2ECE-3AE290338FE3}"/>
          </ac:spMkLst>
        </pc:spChg>
        <pc:spChg chg="del">
          <ac:chgData name="Georg Strunck" userId="a971f31e-3dd3-4f46-b94d-36aa72bde126" providerId="ADAL" clId="{BF905536-4B49-4245-BA0C-6738D493FD0A}" dt="2023-09-27T12:11:21.172" v="292" actId="478"/>
          <ac:spMkLst>
            <pc:docMk/>
            <pc:sldMk cId="2371293676" sldId="278"/>
            <ac:spMk id="18" creationId="{EA6B7DE5-BFCC-4EEF-9609-8AA1C7CAD3B0}"/>
          </ac:spMkLst>
        </pc:spChg>
        <pc:spChg chg="add del mod">
          <ac:chgData name="Georg Strunck" userId="a971f31e-3dd3-4f46-b94d-36aa72bde126" providerId="ADAL" clId="{BF905536-4B49-4245-BA0C-6738D493FD0A}" dt="2023-09-27T12:12:27.058" v="303" actId="478"/>
          <ac:spMkLst>
            <pc:docMk/>
            <pc:sldMk cId="2371293676" sldId="278"/>
            <ac:spMk id="19" creationId="{66AAB646-869E-F867-4AF6-2781DBAC5EE2}"/>
          </ac:spMkLst>
        </pc:spChg>
        <pc:spChg chg="add mod">
          <ac:chgData name="Georg Strunck" userId="a971f31e-3dd3-4f46-b94d-36aa72bde126" providerId="ADAL" clId="{BF905536-4B49-4245-BA0C-6738D493FD0A}" dt="2023-09-27T12:13:09.984" v="307" actId="27636"/>
          <ac:spMkLst>
            <pc:docMk/>
            <pc:sldMk cId="2371293676" sldId="278"/>
            <ac:spMk id="20" creationId="{E0081DB2-4D42-60C3-389B-3D1AE6FCE339}"/>
          </ac:spMkLst>
        </pc:spChg>
        <pc:spChg chg="add mod">
          <ac:chgData name="Georg Strunck" userId="a971f31e-3dd3-4f46-b94d-36aa72bde126" providerId="ADAL" clId="{BF905536-4B49-4245-BA0C-6738D493FD0A}" dt="2023-09-27T12:12:57.597" v="305"/>
          <ac:spMkLst>
            <pc:docMk/>
            <pc:sldMk cId="2371293676" sldId="278"/>
            <ac:spMk id="21" creationId="{10C2B671-876D-1242-364B-B796D05D0B72}"/>
          </ac:spMkLst>
        </pc:spChg>
        <pc:spChg chg="del">
          <ac:chgData name="Georg Strunck" userId="a971f31e-3dd3-4f46-b94d-36aa72bde126" providerId="ADAL" clId="{BF905536-4B49-4245-BA0C-6738D493FD0A}" dt="2023-09-27T12:11:21.172" v="292" actId="478"/>
          <ac:spMkLst>
            <pc:docMk/>
            <pc:sldMk cId="2371293676" sldId="278"/>
            <ac:spMk id="25" creationId="{BE394849-EE6D-4358-A824-BBF6E518EAEA}"/>
          </ac:spMkLst>
        </pc:spChg>
        <pc:spChg chg="del">
          <ac:chgData name="Georg Strunck" userId="a971f31e-3dd3-4f46-b94d-36aa72bde126" providerId="ADAL" clId="{BF905536-4B49-4245-BA0C-6738D493FD0A}" dt="2023-09-27T12:12:56.883" v="304" actId="478"/>
          <ac:spMkLst>
            <pc:docMk/>
            <pc:sldMk cId="2371293676" sldId="278"/>
            <ac:spMk id="34" creationId="{D30A968E-AB03-4BB5-BF8E-EB31DFD33B17}"/>
          </ac:spMkLst>
        </pc:spChg>
        <pc:spChg chg="del">
          <ac:chgData name="Georg Strunck" userId="a971f31e-3dd3-4f46-b94d-36aa72bde126" providerId="ADAL" clId="{BF905536-4B49-4245-BA0C-6738D493FD0A}" dt="2023-09-27T12:12:56.883" v="304" actId="478"/>
          <ac:spMkLst>
            <pc:docMk/>
            <pc:sldMk cId="2371293676" sldId="278"/>
            <ac:spMk id="35" creationId="{5789CCB9-138D-4D90-8AFB-AC5C73612512}"/>
          </ac:spMkLst>
        </pc:spChg>
        <pc:picChg chg="del">
          <ac:chgData name="Georg Strunck" userId="a971f31e-3dd3-4f46-b94d-36aa72bde126" providerId="ADAL" clId="{BF905536-4B49-4245-BA0C-6738D493FD0A}" dt="2023-09-27T12:11:21.172" v="292" actId="478"/>
          <ac:picMkLst>
            <pc:docMk/>
            <pc:sldMk cId="2371293676" sldId="278"/>
            <ac:picMk id="27" creationId="{FC80FA98-D238-41BC-848B-15F7D2C9D061}"/>
          </ac:picMkLst>
        </pc:picChg>
        <pc:picChg chg="del">
          <ac:chgData name="Georg Strunck" userId="a971f31e-3dd3-4f46-b94d-36aa72bde126" providerId="ADAL" clId="{BF905536-4B49-4245-BA0C-6738D493FD0A}" dt="2023-09-27T12:11:21.172" v="292" actId="478"/>
          <ac:picMkLst>
            <pc:docMk/>
            <pc:sldMk cId="2371293676" sldId="278"/>
            <ac:picMk id="29" creationId="{071DE959-F62C-476A-A8B1-B4C0E3CC7BA6}"/>
          </ac:picMkLst>
        </pc:picChg>
        <pc:picChg chg="del">
          <ac:chgData name="Georg Strunck" userId="a971f31e-3dd3-4f46-b94d-36aa72bde126" providerId="ADAL" clId="{BF905536-4B49-4245-BA0C-6738D493FD0A}" dt="2023-09-27T12:11:21.172" v="292" actId="478"/>
          <ac:picMkLst>
            <pc:docMk/>
            <pc:sldMk cId="2371293676" sldId="278"/>
            <ac:picMk id="31" creationId="{26F59C63-890F-4F30-B979-40A77F09EDB5}"/>
          </ac:picMkLst>
        </pc:picChg>
      </pc:sldChg>
      <pc:sldChg chg="del setBg">
        <pc:chgData name="Georg Strunck" userId="a971f31e-3dd3-4f46-b94d-36aa72bde126" providerId="ADAL" clId="{BF905536-4B49-4245-BA0C-6738D493FD0A}" dt="2023-09-27T12:28:30.874" v="492" actId="47"/>
        <pc:sldMkLst>
          <pc:docMk/>
          <pc:sldMk cId="675137161" sldId="281"/>
        </pc:sldMkLst>
      </pc:sldChg>
      <pc:sldChg chg="mod modShow">
        <pc:chgData name="Georg Strunck" userId="a971f31e-3dd3-4f46-b94d-36aa72bde126" providerId="ADAL" clId="{BF905536-4B49-4245-BA0C-6738D493FD0A}" dt="2023-09-27T13:17:53.409" v="1013" actId="729"/>
        <pc:sldMkLst>
          <pc:docMk/>
          <pc:sldMk cId="344939837" sldId="283"/>
        </pc:sldMkLst>
      </pc:sldChg>
      <pc:sldChg chg="mod modShow">
        <pc:chgData name="Georg Strunck" userId="a971f31e-3dd3-4f46-b94d-36aa72bde126" providerId="ADAL" clId="{BF905536-4B49-4245-BA0C-6738D493FD0A}" dt="2023-09-27T13:17:53.409" v="1013" actId="729"/>
        <pc:sldMkLst>
          <pc:docMk/>
          <pc:sldMk cId="3483999599" sldId="284"/>
        </pc:sldMkLst>
      </pc:sldChg>
      <pc:sldChg chg="modSp mod">
        <pc:chgData name="Georg Strunck" userId="a971f31e-3dd3-4f46-b94d-36aa72bde126" providerId="ADAL" clId="{BF905536-4B49-4245-BA0C-6738D493FD0A}" dt="2023-09-27T12:15:00.992" v="331" actId="6549"/>
        <pc:sldMkLst>
          <pc:docMk/>
          <pc:sldMk cId="2865516803" sldId="285"/>
        </pc:sldMkLst>
        <pc:spChg chg="mod">
          <ac:chgData name="Georg Strunck" userId="a971f31e-3dd3-4f46-b94d-36aa72bde126" providerId="ADAL" clId="{BF905536-4B49-4245-BA0C-6738D493FD0A}" dt="2023-09-27T12:15:00.992" v="331" actId="6549"/>
          <ac:spMkLst>
            <pc:docMk/>
            <pc:sldMk cId="2865516803" sldId="285"/>
            <ac:spMk id="2" creationId="{C11A7FF5-E7DB-4462-BC64-12126BDC0DFB}"/>
          </ac:spMkLst>
        </pc:spChg>
        <pc:spChg chg="mod">
          <ac:chgData name="Georg Strunck" userId="a971f31e-3dd3-4f46-b94d-36aa72bde126" providerId="ADAL" clId="{BF905536-4B49-4245-BA0C-6738D493FD0A}" dt="2023-09-27T11:44:24.743" v="186" actId="20577"/>
          <ac:spMkLst>
            <pc:docMk/>
            <pc:sldMk cId="2865516803" sldId="285"/>
            <ac:spMk id="14" creationId="{BEC46ADB-55E5-43DA-8E91-C49412A33045}"/>
          </ac:spMkLst>
        </pc:spChg>
      </pc:sldChg>
      <pc:sldChg chg="mod modShow">
        <pc:chgData name="Georg Strunck" userId="a971f31e-3dd3-4f46-b94d-36aa72bde126" providerId="ADAL" clId="{BF905536-4B49-4245-BA0C-6738D493FD0A}" dt="2023-09-27T13:17:53.409" v="1013" actId="729"/>
        <pc:sldMkLst>
          <pc:docMk/>
          <pc:sldMk cId="4237778926" sldId="286"/>
        </pc:sldMkLst>
      </pc:sldChg>
      <pc:sldChg chg="modSp mod ord setBg">
        <pc:chgData name="Georg Strunck" userId="a971f31e-3dd3-4f46-b94d-36aa72bde126" providerId="ADAL" clId="{BF905536-4B49-4245-BA0C-6738D493FD0A}" dt="2023-09-27T12:27:23.072" v="486"/>
        <pc:sldMkLst>
          <pc:docMk/>
          <pc:sldMk cId="1912012592" sldId="287"/>
        </pc:sldMkLst>
        <pc:spChg chg="mod">
          <ac:chgData name="Georg Strunck" userId="a971f31e-3dd3-4f46-b94d-36aa72bde126" providerId="ADAL" clId="{BF905536-4B49-4245-BA0C-6738D493FD0A}" dt="2023-09-27T12:16:10.824" v="362" actId="20577"/>
          <ac:spMkLst>
            <pc:docMk/>
            <pc:sldMk cId="1912012592" sldId="287"/>
            <ac:spMk id="3" creationId="{F9055465-EA9F-436E-A0C3-64912E06BF2C}"/>
          </ac:spMkLst>
        </pc:spChg>
        <pc:spChg chg="mod">
          <ac:chgData name="Georg Strunck" userId="a971f31e-3dd3-4f46-b94d-36aa72bde126" providerId="ADAL" clId="{BF905536-4B49-4245-BA0C-6738D493FD0A}" dt="2023-09-27T12:14:42.679" v="318" actId="20577"/>
          <ac:spMkLst>
            <pc:docMk/>
            <pc:sldMk cId="1912012592" sldId="287"/>
            <ac:spMk id="9" creationId="{BB74BB8A-7BAA-4A6E-9CC4-CB382C68DEEC}"/>
          </ac:spMkLst>
        </pc:spChg>
      </pc:sldChg>
      <pc:sldChg chg="mod modShow">
        <pc:chgData name="Georg Strunck" userId="a971f31e-3dd3-4f46-b94d-36aa72bde126" providerId="ADAL" clId="{BF905536-4B49-4245-BA0C-6738D493FD0A}" dt="2023-09-27T13:17:53.409" v="1013" actId="729"/>
        <pc:sldMkLst>
          <pc:docMk/>
          <pc:sldMk cId="4083546591" sldId="288"/>
        </pc:sldMkLst>
      </pc:sldChg>
      <pc:sldChg chg="add del setBg">
        <pc:chgData name="Georg Strunck" userId="a971f31e-3dd3-4f46-b94d-36aa72bde126" providerId="ADAL" clId="{BF905536-4B49-4245-BA0C-6738D493FD0A}" dt="2023-09-27T12:28:33.546" v="494" actId="47"/>
        <pc:sldMkLst>
          <pc:docMk/>
          <pc:sldMk cId="1096203259" sldId="289"/>
        </pc:sldMkLst>
      </pc:sldChg>
      <pc:sldChg chg="addSp delSp modSp add mod setBg">
        <pc:chgData name="Georg Strunck" userId="a971f31e-3dd3-4f46-b94d-36aa72bde126" providerId="ADAL" clId="{BF905536-4B49-4245-BA0C-6738D493FD0A}" dt="2023-09-28T13:06:40.614" v="2941" actId="20577"/>
        <pc:sldMkLst>
          <pc:docMk/>
          <pc:sldMk cId="4238873448" sldId="290"/>
        </pc:sldMkLst>
        <pc:spChg chg="mod">
          <ac:chgData name="Georg Strunck" userId="a971f31e-3dd3-4f46-b94d-36aa72bde126" providerId="ADAL" clId="{BF905536-4B49-4245-BA0C-6738D493FD0A}" dt="2023-09-28T13:06:40.614" v="2941" actId="20577"/>
          <ac:spMkLst>
            <pc:docMk/>
            <pc:sldMk cId="4238873448" sldId="290"/>
            <ac:spMk id="3" creationId="{95B371F2-DBA5-415A-82C8-651F587B857A}"/>
          </ac:spMkLst>
        </pc:spChg>
        <pc:spChg chg="add del mod">
          <ac:chgData name="Georg Strunck" userId="a971f31e-3dd3-4f46-b94d-36aa72bde126" providerId="ADAL" clId="{BF905536-4B49-4245-BA0C-6738D493FD0A}" dt="2023-09-28T12:52:21.394" v="2608" actId="478"/>
          <ac:spMkLst>
            <pc:docMk/>
            <pc:sldMk cId="4238873448" sldId="290"/>
            <ac:spMk id="4" creationId="{F8A365FF-6B3E-E37E-686B-87E07B7E8138}"/>
          </ac:spMkLst>
        </pc:spChg>
        <pc:spChg chg="add del mod">
          <ac:chgData name="Georg Strunck" userId="a971f31e-3dd3-4f46-b94d-36aa72bde126" providerId="ADAL" clId="{BF905536-4B49-4245-BA0C-6738D493FD0A}" dt="2023-09-28T12:52:24.873" v="2611" actId="478"/>
          <ac:spMkLst>
            <pc:docMk/>
            <pc:sldMk cId="4238873448" sldId="290"/>
            <ac:spMk id="6" creationId="{BB3C20E3-E329-DEFD-02E9-9747799B7004}"/>
          </ac:spMkLst>
        </pc:spChg>
        <pc:spChg chg="add del mod">
          <ac:chgData name="Georg Strunck" userId="a971f31e-3dd3-4f46-b94d-36aa72bde126" providerId="ADAL" clId="{BF905536-4B49-4245-BA0C-6738D493FD0A}" dt="2023-09-28T12:52:27.175" v="2613" actId="478"/>
          <ac:spMkLst>
            <pc:docMk/>
            <pc:sldMk cId="4238873448" sldId="290"/>
            <ac:spMk id="8" creationId="{9DB85D10-EAAF-118F-815A-C9C0811E95F7}"/>
          </ac:spMkLst>
        </pc:spChg>
        <pc:spChg chg="mod">
          <ac:chgData name="Georg Strunck" userId="a971f31e-3dd3-4f46-b94d-36aa72bde126" providerId="ADAL" clId="{BF905536-4B49-4245-BA0C-6738D493FD0A}" dt="2023-09-28T12:55:47.289" v="2616" actId="20577"/>
          <ac:spMkLst>
            <pc:docMk/>
            <pc:sldMk cId="4238873448" sldId="290"/>
            <ac:spMk id="18" creationId="{EA6B7DE5-BFCC-4EEF-9609-8AA1C7CAD3B0}"/>
          </ac:spMkLst>
        </pc:spChg>
        <pc:picChg chg="del mod">
          <ac:chgData name="Georg Strunck" userId="a971f31e-3dd3-4f46-b94d-36aa72bde126" providerId="ADAL" clId="{BF905536-4B49-4245-BA0C-6738D493FD0A}" dt="2023-09-28T12:52:19.729" v="2607" actId="478"/>
          <ac:picMkLst>
            <pc:docMk/>
            <pc:sldMk cId="4238873448" sldId="290"/>
            <ac:picMk id="27" creationId="{FC80FA98-D238-41BC-848B-15F7D2C9D061}"/>
          </ac:picMkLst>
        </pc:picChg>
        <pc:picChg chg="del mod">
          <ac:chgData name="Georg Strunck" userId="a971f31e-3dd3-4f46-b94d-36aa72bde126" providerId="ADAL" clId="{BF905536-4B49-4245-BA0C-6738D493FD0A}" dt="2023-09-28T12:52:23.876" v="2610" actId="478"/>
          <ac:picMkLst>
            <pc:docMk/>
            <pc:sldMk cId="4238873448" sldId="290"/>
            <ac:picMk id="29" creationId="{071DE959-F62C-476A-A8B1-B4C0E3CC7BA6}"/>
          </ac:picMkLst>
        </pc:picChg>
        <pc:picChg chg="del">
          <ac:chgData name="Georg Strunck" userId="a971f31e-3dd3-4f46-b94d-36aa72bde126" providerId="ADAL" clId="{BF905536-4B49-4245-BA0C-6738D493FD0A}" dt="2023-09-28T12:52:26.278" v="2612" actId="478"/>
          <ac:picMkLst>
            <pc:docMk/>
            <pc:sldMk cId="4238873448" sldId="290"/>
            <ac:picMk id="31" creationId="{26F59C63-890F-4F30-B979-40A77F09EDB5}"/>
          </ac:picMkLst>
        </pc:picChg>
      </pc:sldChg>
      <pc:sldChg chg="add del">
        <pc:chgData name="Georg Strunck" userId="a971f31e-3dd3-4f46-b94d-36aa72bde126" providerId="ADAL" clId="{BF905536-4B49-4245-BA0C-6738D493FD0A}" dt="2023-09-27T12:13:22.291" v="308" actId="47"/>
        <pc:sldMkLst>
          <pc:docMk/>
          <pc:sldMk cId="1895711844" sldId="291"/>
        </pc:sldMkLst>
      </pc:sldChg>
      <pc:sldChg chg="modSp add mod setBg">
        <pc:chgData name="Georg Strunck" userId="a971f31e-3dd3-4f46-b94d-36aa72bde126" providerId="ADAL" clId="{BF905536-4B49-4245-BA0C-6738D493FD0A}" dt="2023-09-27T12:28:14.063" v="490"/>
        <pc:sldMkLst>
          <pc:docMk/>
          <pc:sldMk cId="2762115952" sldId="291"/>
        </pc:sldMkLst>
        <pc:spChg chg="mod">
          <ac:chgData name="Georg Strunck" userId="a971f31e-3dd3-4f46-b94d-36aa72bde126" providerId="ADAL" clId="{BF905536-4B49-4245-BA0C-6738D493FD0A}" dt="2023-09-27T12:16:24.792" v="384" actId="20577"/>
          <ac:spMkLst>
            <pc:docMk/>
            <pc:sldMk cId="2762115952" sldId="291"/>
            <ac:spMk id="3" creationId="{F9055465-EA9F-436E-A0C3-64912E06BF2C}"/>
          </ac:spMkLst>
        </pc:spChg>
      </pc:sldChg>
      <pc:sldChg chg="new del">
        <pc:chgData name="Georg Strunck" userId="a971f31e-3dd3-4f46-b94d-36aa72bde126" providerId="ADAL" clId="{BF905536-4B49-4245-BA0C-6738D493FD0A}" dt="2023-09-27T12:14:04.827" v="310" actId="47"/>
        <pc:sldMkLst>
          <pc:docMk/>
          <pc:sldMk cId="3829216857" sldId="291"/>
        </pc:sldMkLst>
      </pc:sldChg>
      <pc:sldChg chg="new del">
        <pc:chgData name="Georg Strunck" userId="a971f31e-3dd3-4f46-b94d-36aa72bde126" providerId="ADAL" clId="{BF905536-4B49-4245-BA0C-6738D493FD0A}" dt="2023-09-27T12:14:14.683" v="312" actId="47"/>
        <pc:sldMkLst>
          <pc:docMk/>
          <pc:sldMk cId="4231263602" sldId="291"/>
        </pc:sldMkLst>
      </pc:sldChg>
      <pc:sldChg chg="modSp add mod setBg">
        <pc:chgData name="Georg Strunck" userId="a971f31e-3dd3-4f46-b94d-36aa72bde126" providerId="ADAL" clId="{BF905536-4B49-4245-BA0C-6738D493FD0A}" dt="2023-09-27T12:27:56.213" v="488"/>
        <pc:sldMkLst>
          <pc:docMk/>
          <pc:sldMk cId="3048640743" sldId="292"/>
        </pc:sldMkLst>
        <pc:spChg chg="mod">
          <ac:chgData name="Georg Strunck" userId="a971f31e-3dd3-4f46-b94d-36aa72bde126" providerId="ADAL" clId="{BF905536-4B49-4245-BA0C-6738D493FD0A}" dt="2023-09-27T12:17:10.436" v="394" actId="20577"/>
          <ac:spMkLst>
            <pc:docMk/>
            <pc:sldMk cId="3048640743" sldId="292"/>
            <ac:spMk id="3" creationId="{F9055465-EA9F-436E-A0C3-64912E06BF2C}"/>
          </ac:spMkLst>
        </pc:spChg>
        <pc:spChg chg="mod">
          <ac:chgData name="Georg Strunck" userId="a971f31e-3dd3-4f46-b94d-36aa72bde126" providerId="ADAL" clId="{BF905536-4B49-4245-BA0C-6738D493FD0A}" dt="2023-09-27T12:16:53.464" v="387" actId="20577"/>
          <ac:spMkLst>
            <pc:docMk/>
            <pc:sldMk cId="3048640743" sldId="292"/>
            <ac:spMk id="9" creationId="{BB74BB8A-7BAA-4A6E-9CC4-CB382C68DEEC}"/>
          </ac:spMkLst>
        </pc:spChg>
      </pc:sldChg>
      <pc:sldChg chg="modSp add mod setBg">
        <pc:chgData name="Georg Strunck" userId="a971f31e-3dd3-4f46-b94d-36aa72bde126" providerId="ADAL" clId="{BF905536-4B49-4245-BA0C-6738D493FD0A}" dt="2023-09-27T12:27:56.213" v="488"/>
        <pc:sldMkLst>
          <pc:docMk/>
          <pc:sldMk cId="688538011" sldId="293"/>
        </pc:sldMkLst>
        <pc:spChg chg="mod">
          <ac:chgData name="Georg Strunck" userId="a971f31e-3dd3-4f46-b94d-36aa72bde126" providerId="ADAL" clId="{BF905536-4B49-4245-BA0C-6738D493FD0A}" dt="2023-09-27T12:17:41.970" v="421" actId="14100"/>
          <ac:spMkLst>
            <pc:docMk/>
            <pc:sldMk cId="688538011" sldId="293"/>
            <ac:spMk id="3" creationId="{F9055465-EA9F-436E-A0C3-64912E06BF2C}"/>
          </ac:spMkLst>
        </pc:spChg>
        <pc:spChg chg="mod">
          <ac:chgData name="Georg Strunck" userId="a971f31e-3dd3-4f46-b94d-36aa72bde126" providerId="ADAL" clId="{BF905536-4B49-4245-BA0C-6738D493FD0A}" dt="2023-09-27T12:17:18.544" v="397" actId="20577"/>
          <ac:spMkLst>
            <pc:docMk/>
            <pc:sldMk cId="688538011" sldId="293"/>
            <ac:spMk id="9" creationId="{BB74BB8A-7BAA-4A6E-9CC4-CB382C68DEEC}"/>
          </ac:spMkLst>
        </pc:spChg>
      </pc:sldChg>
      <pc:sldChg chg="addSp modSp add mod">
        <pc:chgData name="Georg Strunck" userId="a971f31e-3dd3-4f46-b94d-36aa72bde126" providerId="ADAL" clId="{BF905536-4B49-4245-BA0C-6738D493FD0A}" dt="2023-09-27T13:38:59.129" v="1294" actId="1035"/>
        <pc:sldMkLst>
          <pc:docMk/>
          <pc:sldMk cId="910167252" sldId="294"/>
        </pc:sldMkLst>
        <pc:spChg chg="mod">
          <ac:chgData name="Georg Strunck" userId="a971f31e-3dd3-4f46-b94d-36aa72bde126" providerId="ADAL" clId="{BF905536-4B49-4245-BA0C-6738D493FD0A}" dt="2023-09-27T13:05:09.667" v="747" actId="20577"/>
          <ac:spMkLst>
            <pc:docMk/>
            <pc:sldMk cId="910167252" sldId="294"/>
            <ac:spMk id="3" creationId="{F9055465-EA9F-436E-A0C3-64912E06BF2C}"/>
          </ac:spMkLst>
        </pc:spChg>
        <pc:spChg chg="mod">
          <ac:chgData name="Georg Strunck" userId="a971f31e-3dd3-4f46-b94d-36aa72bde126" providerId="ADAL" clId="{BF905536-4B49-4245-BA0C-6738D493FD0A}" dt="2023-09-27T12:18:13.958" v="442" actId="20577"/>
          <ac:spMkLst>
            <pc:docMk/>
            <pc:sldMk cId="910167252" sldId="294"/>
            <ac:spMk id="9" creationId="{BB74BB8A-7BAA-4A6E-9CC4-CB382C68DEEC}"/>
          </ac:spMkLst>
        </pc:spChg>
        <pc:picChg chg="add mod">
          <ac:chgData name="Georg Strunck" userId="a971f31e-3dd3-4f46-b94d-36aa72bde126" providerId="ADAL" clId="{BF905536-4B49-4245-BA0C-6738D493FD0A}" dt="2023-09-27T13:38:59.129" v="1294" actId="1035"/>
          <ac:picMkLst>
            <pc:docMk/>
            <pc:sldMk cId="910167252" sldId="294"/>
            <ac:picMk id="2" creationId="{C07A1F4B-2DDB-F089-F9DF-BFA390BC603D}"/>
          </ac:picMkLst>
        </pc:picChg>
      </pc:sldChg>
      <pc:sldChg chg="modSp add del mod">
        <pc:chgData name="Georg Strunck" userId="a971f31e-3dd3-4f46-b94d-36aa72bde126" providerId="ADAL" clId="{BF905536-4B49-4245-BA0C-6738D493FD0A}" dt="2023-09-27T13:04:50.862" v="739" actId="47"/>
        <pc:sldMkLst>
          <pc:docMk/>
          <pc:sldMk cId="1235483356" sldId="295"/>
        </pc:sldMkLst>
        <pc:spChg chg="mod">
          <ac:chgData name="Georg Strunck" userId="a971f31e-3dd3-4f46-b94d-36aa72bde126" providerId="ADAL" clId="{BF905536-4B49-4245-BA0C-6738D493FD0A}" dt="2023-09-27T12:18:18.721" v="444" actId="20577"/>
          <ac:spMkLst>
            <pc:docMk/>
            <pc:sldMk cId="1235483356" sldId="295"/>
            <ac:spMk id="9" creationId="{BB74BB8A-7BAA-4A6E-9CC4-CB382C68DEEC}"/>
          </ac:spMkLst>
        </pc:spChg>
      </pc:sldChg>
      <pc:sldChg chg="addSp modSp add mod">
        <pc:chgData name="Georg Strunck" userId="a971f31e-3dd3-4f46-b94d-36aa72bde126" providerId="ADAL" clId="{BF905536-4B49-4245-BA0C-6738D493FD0A}" dt="2023-09-27T13:39:07.610" v="1296"/>
        <pc:sldMkLst>
          <pc:docMk/>
          <pc:sldMk cId="3562582900" sldId="296"/>
        </pc:sldMkLst>
        <pc:spChg chg="mod">
          <ac:chgData name="Georg Strunck" userId="a971f31e-3dd3-4f46-b94d-36aa72bde126" providerId="ADAL" clId="{BF905536-4B49-4245-BA0C-6738D493FD0A}" dt="2023-09-27T12:18:41.009" v="453" actId="20577"/>
          <ac:spMkLst>
            <pc:docMk/>
            <pc:sldMk cId="3562582900" sldId="296"/>
            <ac:spMk id="3" creationId="{F9055465-EA9F-436E-A0C3-64912E06BF2C}"/>
          </ac:spMkLst>
        </pc:spChg>
        <pc:spChg chg="mod">
          <ac:chgData name="Georg Strunck" userId="a971f31e-3dd3-4f46-b94d-36aa72bde126" providerId="ADAL" clId="{BF905536-4B49-4245-BA0C-6738D493FD0A}" dt="2023-09-27T13:05:17.950" v="749" actId="20577"/>
          <ac:spMkLst>
            <pc:docMk/>
            <pc:sldMk cId="3562582900" sldId="296"/>
            <ac:spMk id="9" creationId="{BB74BB8A-7BAA-4A6E-9CC4-CB382C68DEEC}"/>
          </ac:spMkLst>
        </pc:spChg>
        <pc:picChg chg="add mod">
          <ac:chgData name="Georg Strunck" userId="a971f31e-3dd3-4f46-b94d-36aa72bde126" providerId="ADAL" clId="{BF905536-4B49-4245-BA0C-6738D493FD0A}" dt="2023-09-27T13:39:07.610" v="1296"/>
          <ac:picMkLst>
            <pc:docMk/>
            <pc:sldMk cId="3562582900" sldId="296"/>
            <ac:picMk id="2" creationId="{F3140752-C007-D7E8-D80B-5A47C85CA340}"/>
          </ac:picMkLst>
        </pc:picChg>
      </pc:sldChg>
      <pc:sldChg chg="addSp modSp add mod">
        <pc:chgData name="Georg Strunck" userId="a971f31e-3dd3-4f46-b94d-36aa72bde126" providerId="ADAL" clId="{BF905536-4B49-4245-BA0C-6738D493FD0A}" dt="2023-09-27T13:40:09.112" v="1308" actId="1035"/>
        <pc:sldMkLst>
          <pc:docMk/>
          <pc:sldMk cId="1998595521" sldId="297"/>
        </pc:sldMkLst>
        <pc:spChg chg="mod">
          <ac:chgData name="Georg Strunck" userId="a971f31e-3dd3-4f46-b94d-36aa72bde126" providerId="ADAL" clId="{BF905536-4B49-4245-BA0C-6738D493FD0A}" dt="2023-09-27T12:18:57.954" v="474" actId="14100"/>
          <ac:spMkLst>
            <pc:docMk/>
            <pc:sldMk cId="1998595521" sldId="297"/>
            <ac:spMk id="3" creationId="{F9055465-EA9F-436E-A0C3-64912E06BF2C}"/>
          </ac:spMkLst>
        </pc:spChg>
        <pc:spChg chg="mod">
          <ac:chgData name="Georg Strunck" userId="a971f31e-3dd3-4f46-b94d-36aa72bde126" providerId="ADAL" clId="{BF905536-4B49-4245-BA0C-6738D493FD0A}" dt="2023-09-27T13:05:24.059" v="751" actId="20577"/>
          <ac:spMkLst>
            <pc:docMk/>
            <pc:sldMk cId="1998595521" sldId="297"/>
            <ac:spMk id="9" creationId="{BB74BB8A-7BAA-4A6E-9CC4-CB382C68DEEC}"/>
          </ac:spMkLst>
        </pc:spChg>
        <pc:picChg chg="add mod">
          <ac:chgData name="Georg Strunck" userId="a971f31e-3dd3-4f46-b94d-36aa72bde126" providerId="ADAL" clId="{BF905536-4B49-4245-BA0C-6738D493FD0A}" dt="2023-09-27T13:40:09.112" v="1308" actId="1035"/>
          <ac:picMkLst>
            <pc:docMk/>
            <pc:sldMk cId="1998595521" sldId="297"/>
            <ac:picMk id="2" creationId="{3E9D3876-3290-A749-0941-DA6071E0EFD9}"/>
          </ac:picMkLst>
        </pc:picChg>
      </pc:sldChg>
      <pc:sldChg chg="addSp delSp modSp add mod ord">
        <pc:chgData name="Georg Strunck" userId="a971f31e-3dd3-4f46-b94d-36aa72bde126" providerId="ADAL" clId="{BF905536-4B49-4245-BA0C-6738D493FD0A}" dt="2023-09-28T10:03:01.934" v="1497" actId="1076"/>
        <pc:sldMkLst>
          <pc:docMk/>
          <pc:sldMk cId="682783927" sldId="298"/>
        </pc:sldMkLst>
        <pc:spChg chg="mod">
          <ac:chgData name="Georg Strunck" userId="a971f31e-3dd3-4f46-b94d-36aa72bde126" providerId="ADAL" clId="{BF905536-4B49-4245-BA0C-6738D493FD0A}" dt="2023-09-28T09:52:54.520" v="1423" actId="20577"/>
          <ac:spMkLst>
            <pc:docMk/>
            <pc:sldMk cId="682783927" sldId="298"/>
            <ac:spMk id="3" creationId="{95B371F2-DBA5-415A-82C8-651F587B857A}"/>
          </ac:spMkLst>
        </pc:spChg>
        <pc:spChg chg="add del mod">
          <ac:chgData name="Georg Strunck" userId="a971f31e-3dd3-4f46-b94d-36aa72bde126" providerId="ADAL" clId="{BF905536-4B49-4245-BA0C-6738D493FD0A}" dt="2023-09-28T09:51:38.356" v="1335" actId="478"/>
          <ac:spMkLst>
            <pc:docMk/>
            <pc:sldMk cId="682783927" sldId="298"/>
            <ac:spMk id="4" creationId="{D8036D0A-E8FD-B60D-AAD2-17F1BDDA04AA}"/>
          </ac:spMkLst>
        </pc:spChg>
        <pc:spChg chg="add del mod">
          <ac:chgData name="Georg Strunck" userId="a971f31e-3dd3-4f46-b94d-36aa72bde126" providerId="ADAL" clId="{BF905536-4B49-4245-BA0C-6738D493FD0A}" dt="2023-09-28T09:51:35.207" v="1332" actId="478"/>
          <ac:spMkLst>
            <pc:docMk/>
            <pc:sldMk cId="682783927" sldId="298"/>
            <ac:spMk id="6" creationId="{B7BE215F-C518-3519-1358-8CDFF86C788D}"/>
          </ac:spMkLst>
        </pc:spChg>
        <pc:spChg chg="add del mod">
          <ac:chgData name="Georg Strunck" userId="a971f31e-3dd3-4f46-b94d-36aa72bde126" providerId="ADAL" clId="{BF905536-4B49-4245-BA0C-6738D493FD0A}" dt="2023-09-28T09:51:37.580" v="1334" actId="478"/>
          <ac:spMkLst>
            <pc:docMk/>
            <pc:sldMk cId="682783927" sldId="298"/>
            <ac:spMk id="8" creationId="{3A3BCE72-D693-CBF6-A32F-40024626010B}"/>
          </ac:spMkLst>
        </pc:spChg>
        <pc:spChg chg="mod">
          <ac:chgData name="Georg Strunck" userId="a971f31e-3dd3-4f46-b94d-36aa72bde126" providerId="ADAL" clId="{BF905536-4B49-4245-BA0C-6738D493FD0A}" dt="2023-09-28T09:52:05.479" v="1347" actId="14100"/>
          <ac:spMkLst>
            <pc:docMk/>
            <pc:sldMk cId="682783927" sldId="298"/>
            <ac:spMk id="18" creationId="{EA6B7DE5-BFCC-4EEF-9609-8AA1C7CAD3B0}"/>
          </ac:spMkLst>
        </pc:spChg>
        <pc:spChg chg="add mod">
          <ac:chgData name="Georg Strunck" userId="a971f31e-3dd3-4f46-b94d-36aa72bde126" providerId="ADAL" clId="{BF905536-4B49-4245-BA0C-6738D493FD0A}" dt="2023-09-28T10:02:57.270" v="1496" actId="1076"/>
          <ac:spMkLst>
            <pc:docMk/>
            <pc:sldMk cId="682783927" sldId="298"/>
            <ac:spMk id="23" creationId="{7F3C46BA-4F04-89CB-A0CB-976650634E21}"/>
          </ac:spMkLst>
        </pc:spChg>
        <pc:spChg chg="add mod">
          <ac:chgData name="Georg Strunck" userId="a971f31e-3dd3-4f46-b94d-36aa72bde126" providerId="ADAL" clId="{BF905536-4B49-4245-BA0C-6738D493FD0A}" dt="2023-09-28T10:03:01.934" v="1497" actId="1076"/>
          <ac:spMkLst>
            <pc:docMk/>
            <pc:sldMk cId="682783927" sldId="298"/>
            <ac:spMk id="24" creationId="{10C0F46E-CE06-C1F5-9B3B-DE6120BC96B5}"/>
          </ac:spMkLst>
        </pc:spChg>
        <pc:spChg chg="mod">
          <ac:chgData name="Georg Strunck" userId="a971f31e-3dd3-4f46-b94d-36aa72bde126" providerId="ADAL" clId="{BF905536-4B49-4245-BA0C-6738D493FD0A}" dt="2023-09-28T09:50:59.683" v="1310" actId="20577"/>
          <ac:spMkLst>
            <pc:docMk/>
            <pc:sldMk cId="682783927" sldId="298"/>
            <ac:spMk id="25" creationId="{BE394849-EE6D-4358-A824-BBF6E518EAEA}"/>
          </ac:spMkLst>
        </pc:spChg>
        <pc:picChg chg="add del">
          <ac:chgData name="Georg Strunck" userId="a971f31e-3dd3-4f46-b94d-36aa72bde126" providerId="ADAL" clId="{BF905536-4B49-4245-BA0C-6738D493FD0A}" dt="2023-09-28T09:54:46.110" v="1425" actId="22"/>
          <ac:picMkLst>
            <pc:docMk/>
            <pc:sldMk cId="682783927" sldId="298"/>
            <ac:picMk id="10" creationId="{E64DC71D-6995-6FEC-C4D1-9373CCAC624F}"/>
          </ac:picMkLst>
        </pc:picChg>
        <pc:picChg chg="add mod">
          <ac:chgData name="Georg Strunck" userId="a971f31e-3dd3-4f46-b94d-36aa72bde126" providerId="ADAL" clId="{BF905536-4B49-4245-BA0C-6738D493FD0A}" dt="2023-09-28T09:55:21.095" v="1428" actId="1076"/>
          <ac:picMkLst>
            <pc:docMk/>
            <pc:sldMk cId="682783927" sldId="298"/>
            <ac:picMk id="12" creationId="{15DCA617-1059-B3BA-7159-36DF993B7BA7}"/>
          </ac:picMkLst>
        </pc:picChg>
        <pc:picChg chg="add del mod">
          <ac:chgData name="Georg Strunck" userId="a971f31e-3dd3-4f46-b94d-36aa72bde126" providerId="ADAL" clId="{BF905536-4B49-4245-BA0C-6738D493FD0A}" dt="2023-09-28T09:56:07.080" v="1431" actId="478"/>
          <ac:picMkLst>
            <pc:docMk/>
            <pc:sldMk cId="682783927" sldId="298"/>
            <ac:picMk id="14" creationId="{CAF14D29-5950-887D-3571-AF038206CE55}"/>
          </ac:picMkLst>
        </pc:picChg>
        <pc:picChg chg="add mod modCrop">
          <ac:chgData name="Georg Strunck" userId="a971f31e-3dd3-4f46-b94d-36aa72bde126" providerId="ADAL" clId="{BF905536-4B49-4245-BA0C-6738D493FD0A}" dt="2023-09-28T09:56:35.411" v="1436" actId="1076"/>
          <ac:picMkLst>
            <pc:docMk/>
            <pc:sldMk cId="682783927" sldId="298"/>
            <ac:picMk id="15" creationId="{605B92ED-2D92-A16C-2484-564B40E95785}"/>
          </ac:picMkLst>
        </pc:picChg>
        <pc:picChg chg="add mod">
          <ac:chgData name="Georg Strunck" userId="a971f31e-3dd3-4f46-b94d-36aa72bde126" providerId="ADAL" clId="{BF905536-4B49-4245-BA0C-6738D493FD0A}" dt="2023-09-28T09:59:26.842" v="1441" actId="1076"/>
          <ac:picMkLst>
            <pc:docMk/>
            <pc:sldMk cId="682783927" sldId="298"/>
            <ac:picMk id="17" creationId="{1131B89D-600F-DB0F-83F7-96CAE4109DED}"/>
          </ac:picMkLst>
        </pc:picChg>
        <pc:picChg chg="add mod">
          <ac:chgData name="Georg Strunck" userId="a971f31e-3dd3-4f46-b94d-36aa72bde126" providerId="ADAL" clId="{BF905536-4B49-4245-BA0C-6738D493FD0A}" dt="2023-09-28T10:02:50.520" v="1495" actId="1076"/>
          <ac:picMkLst>
            <pc:docMk/>
            <pc:sldMk cId="682783927" sldId="298"/>
            <ac:picMk id="20" creationId="{6643AD4B-0BEB-4699-8567-562FE0B709BF}"/>
          </ac:picMkLst>
        </pc:picChg>
        <pc:picChg chg="add mod">
          <ac:chgData name="Georg Strunck" userId="a971f31e-3dd3-4f46-b94d-36aa72bde126" providerId="ADAL" clId="{BF905536-4B49-4245-BA0C-6738D493FD0A}" dt="2023-09-28T10:01:12.631" v="1459" actId="1076"/>
          <ac:picMkLst>
            <pc:docMk/>
            <pc:sldMk cId="682783927" sldId="298"/>
            <ac:picMk id="22" creationId="{3B901DC5-67C0-C10D-6CC9-1354246311AE}"/>
          </ac:picMkLst>
        </pc:picChg>
        <pc:picChg chg="del">
          <ac:chgData name="Georg Strunck" userId="a971f31e-3dd3-4f46-b94d-36aa72bde126" providerId="ADAL" clId="{BF905536-4B49-4245-BA0C-6738D493FD0A}" dt="2023-09-28T09:51:32.080" v="1330" actId="478"/>
          <ac:picMkLst>
            <pc:docMk/>
            <pc:sldMk cId="682783927" sldId="298"/>
            <ac:picMk id="27" creationId="{FC80FA98-D238-41BC-848B-15F7D2C9D061}"/>
          </ac:picMkLst>
        </pc:picChg>
        <pc:picChg chg="del">
          <ac:chgData name="Georg Strunck" userId="a971f31e-3dd3-4f46-b94d-36aa72bde126" providerId="ADAL" clId="{BF905536-4B49-4245-BA0C-6738D493FD0A}" dt="2023-09-28T09:51:34.520" v="1331" actId="478"/>
          <ac:picMkLst>
            <pc:docMk/>
            <pc:sldMk cId="682783927" sldId="298"/>
            <ac:picMk id="29" creationId="{071DE959-F62C-476A-A8B1-B4C0E3CC7BA6}"/>
          </ac:picMkLst>
        </pc:picChg>
        <pc:picChg chg="del">
          <ac:chgData name="Georg Strunck" userId="a971f31e-3dd3-4f46-b94d-36aa72bde126" providerId="ADAL" clId="{BF905536-4B49-4245-BA0C-6738D493FD0A}" dt="2023-09-28T09:51:36.968" v="1333" actId="478"/>
          <ac:picMkLst>
            <pc:docMk/>
            <pc:sldMk cId="682783927" sldId="298"/>
            <ac:picMk id="31" creationId="{26F59C63-890F-4F30-B979-40A77F09EDB5}"/>
          </ac:picMkLst>
        </pc:picChg>
      </pc:sldChg>
      <pc:sldChg chg="add del">
        <pc:chgData name="Georg Strunck" userId="a971f31e-3dd3-4f46-b94d-36aa72bde126" providerId="ADAL" clId="{BF905536-4B49-4245-BA0C-6738D493FD0A}" dt="2023-09-27T12:28:32.277" v="493" actId="47"/>
        <pc:sldMkLst>
          <pc:docMk/>
          <pc:sldMk cId="750282651" sldId="298"/>
        </pc:sldMkLst>
      </pc:sldChg>
      <pc:sldChg chg="add del setBg">
        <pc:chgData name="Georg Strunck" userId="a971f31e-3dd3-4f46-b94d-36aa72bde126" providerId="ADAL" clId="{BF905536-4B49-4245-BA0C-6738D493FD0A}" dt="2023-09-27T12:26:09.875" v="484"/>
        <pc:sldMkLst>
          <pc:docMk/>
          <pc:sldMk cId="3202250855" sldId="298"/>
        </pc:sldMkLst>
      </pc:sldChg>
      <pc:sldChg chg="add del">
        <pc:chgData name="Georg Strunck" userId="a971f31e-3dd3-4f46-b94d-36aa72bde126" providerId="ADAL" clId="{BF905536-4B49-4245-BA0C-6738D493FD0A}" dt="2023-09-27T12:26:09.361" v="483"/>
        <pc:sldMkLst>
          <pc:docMk/>
          <pc:sldMk cId="2153471210" sldId="299"/>
        </pc:sldMkLst>
      </pc:sldChg>
      <pc:sldChg chg="addSp delSp modSp add mod setBg">
        <pc:chgData name="Georg Strunck" userId="a971f31e-3dd3-4f46-b94d-36aa72bde126" providerId="ADAL" clId="{BF905536-4B49-4245-BA0C-6738D493FD0A}" dt="2023-09-28T10:41:17.674" v="1789" actId="20577"/>
        <pc:sldMkLst>
          <pc:docMk/>
          <pc:sldMk cId="3650689871" sldId="299"/>
        </pc:sldMkLst>
        <pc:spChg chg="mod">
          <ac:chgData name="Georg Strunck" userId="a971f31e-3dd3-4f46-b94d-36aa72bde126" providerId="ADAL" clId="{BF905536-4B49-4245-BA0C-6738D493FD0A}" dt="2023-09-27T13:05:43.779" v="755" actId="14100"/>
          <ac:spMkLst>
            <pc:docMk/>
            <pc:sldMk cId="3650689871" sldId="299"/>
            <ac:spMk id="3" creationId="{95B371F2-DBA5-415A-82C8-651F587B857A}"/>
          </ac:spMkLst>
        </pc:spChg>
        <pc:spChg chg="add del mod">
          <ac:chgData name="Georg Strunck" userId="a971f31e-3dd3-4f46-b94d-36aa72bde126" providerId="ADAL" clId="{BF905536-4B49-4245-BA0C-6738D493FD0A}" dt="2023-09-27T12:54:45.146" v="722" actId="478"/>
          <ac:spMkLst>
            <pc:docMk/>
            <pc:sldMk cId="3650689871" sldId="299"/>
            <ac:spMk id="6" creationId="{375F94B9-28B2-2B71-5987-BCD515865C6D}"/>
          </ac:spMkLst>
        </pc:spChg>
        <pc:spChg chg="add del mod">
          <ac:chgData name="Georg Strunck" userId="a971f31e-3dd3-4f46-b94d-36aa72bde126" providerId="ADAL" clId="{BF905536-4B49-4245-BA0C-6738D493FD0A}" dt="2023-09-27T12:54:42.484" v="720" actId="478"/>
          <ac:spMkLst>
            <pc:docMk/>
            <pc:sldMk cId="3650689871" sldId="299"/>
            <ac:spMk id="8" creationId="{8E7DA414-9483-D5F3-E1EB-A70337541D6F}"/>
          </ac:spMkLst>
        </pc:spChg>
        <pc:spChg chg="add del mod">
          <ac:chgData name="Georg Strunck" userId="a971f31e-3dd3-4f46-b94d-36aa72bde126" providerId="ADAL" clId="{BF905536-4B49-4245-BA0C-6738D493FD0A}" dt="2023-09-27T12:54:43.729" v="721" actId="478"/>
          <ac:spMkLst>
            <pc:docMk/>
            <pc:sldMk cId="3650689871" sldId="299"/>
            <ac:spMk id="10" creationId="{6EC60AFB-7BDB-A3A7-E2CF-3A2032E7852F}"/>
          </ac:spMkLst>
        </pc:spChg>
        <pc:spChg chg="add mod">
          <ac:chgData name="Georg Strunck" userId="a971f31e-3dd3-4f46-b94d-36aa72bde126" providerId="ADAL" clId="{BF905536-4B49-4245-BA0C-6738D493FD0A}" dt="2023-09-28T10:41:17.674" v="1789" actId="20577"/>
          <ac:spMkLst>
            <pc:docMk/>
            <pc:sldMk cId="3650689871" sldId="299"/>
            <ac:spMk id="15" creationId="{23CB1411-E237-5D2F-2B10-07C2840CDAE8}"/>
          </ac:spMkLst>
        </pc:spChg>
        <pc:spChg chg="add mod">
          <ac:chgData name="Georg Strunck" userId="a971f31e-3dd3-4f46-b94d-36aa72bde126" providerId="ADAL" clId="{BF905536-4B49-4245-BA0C-6738D493FD0A}" dt="2023-09-27T13:06:43.072" v="771" actId="20577"/>
          <ac:spMkLst>
            <pc:docMk/>
            <pc:sldMk cId="3650689871" sldId="299"/>
            <ac:spMk id="16" creationId="{5EFD75DE-33C3-9FAA-B12D-60043341E848}"/>
          </ac:spMkLst>
        </pc:spChg>
        <pc:spChg chg="mod">
          <ac:chgData name="Georg Strunck" userId="a971f31e-3dd3-4f46-b94d-36aa72bde126" providerId="ADAL" clId="{BF905536-4B49-4245-BA0C-6738D493FD0A}" dt="2023-09-27T12:40:43.914" v="517" actId="20577"/>
          <ac:spMkLst>
            <pc:docMk/>
            <pc:sldMk cId="3650689871" sldId="299"/>
            <ac:spMk id="18" creationId="{EA6B7DE5-BFCC-4EEF-9609-8AA1C7CAD3B0}"/>
          </ac:spMkLst>
        </pc:spChg>
        <pc:spChg chg="mod">
          <ac:chgData name="Georg Strunck" userId="a971f31e-3dd3-4f46-b94d-36aa72bde126" providerId="ADAL" clId="{BF905536-4B49-4245-BA0C-6738D493FD0A}" dt="2023-09-27T13:05:34.067" v="753" actId="20577"/>
          <ac:spMkLst>
            <pc:docMk/>
            <pc:sldMk cId="3650689871" sldId="299"/>
            <ac:spMk id="25" creationId="{BE394849-EE6D-4358-A824-BBF6E518EAEA}"/>
          </ac:spMkLst>
        </pc:spChg>
        <pc:picChg chg="add mod">
          <ac:chgData name="Georg Strunck" userId="a971f31e-3dd3-4f46-b94d-36aa72bde126" providerId="ADAL" clId="{BF905536-4B49-4245-BA0C-6738D493FD0A}" dt="2023-09-27T13:06:06.394" v="758" actId="1076"/>
          <ac:picMkLst>
            <pc:docMk/>
            <pc:sldMk cId="3650689871" sldId="299"/>
            <ac:picMk id="4" creationId="{1705B458-4D8B-D812-6A6F-017DE90AE28D}"/>
          </ac:picMkLst>
        </pc:picChg>
        <pc:picChg chg="add mod">
          <ac:chgData name="Georg Strunck" userId="a971f31e-3dd3-4f46-b94d-36aa72bde126" providerId="ADAL" clId="{BF905536-4B49-4245-BA0C-6738D493FD0A}" dt="2023-09-27T13:06:02.037" v="756" actId="1076"/>
          <ac:picMkLst>
            <pc:docMk/>
            <pc:sldMk cId="3650689871" sldId="299"/>
            <ac:picMk id="12" creationId="{6EE34809-34FA-30AE-C3BC-1F1F9C122148}"/>
          </ac:picMkLst>
        </pc:picChg>
        <pc:picChg chg="add mod">
          <ac:chgData name="Georg Strunck" userId="a971f31e-3dd3-4f46-b94d-36aa72bde126" providerId="ADAL" clId="{BF905536-4B49-4245-BA0C-6738D493FD0A}" dt="2023-09-27T13:06:04.367" v="757" actId="1076"/>
          <ac:picMkLst>
            <pc:docMk/>
            <pc:sldMk cId="3650689871" sldId="299"/>
            <ac:picMk id="14" creationId="{8FB4E756-E35E-E4AC-4E2A-7F1A5B89F40D}"/>
          </ac:picMkLst>
        </pc:picChg>
        <pc:picChg chg="add del mod">
          <ac:chgData name="Georg Strunck" userId="a971f31e-3dd3-4f46-b94d-36aa72bde126" providerId="ADAL" clId="{BF905536-4B49-4245-BA0C-6738D493FD0A}" dt="2023-09-27T13:38:45.680" v="1291" actId="478"/>
          <ac:picMkLst>
            <pc:docMk/>
            <pc:sldMk cId="3650689871" sldId="299"/>
            <ac:picMk id="17" creationId="{1DA3C3A2-2276-DC81-C2B3-98E7D0A67DF0}"/>
          </ac:picMkLst>
        </pc:picChg>
        <pc:picChg chg="add mod modCrop">
          <ac:chgData name="Georg Strunck" userId="a971f31e-3dd3-4f46-b94d-36aa72bde126" providerId="ADAL" clId="{BF905536-4B49-4245-BA0C-6738D493FD0A}" dt="2023-09-27T13:38:42.258" v="1290" actId="1076"/>
          <ac:picMkLst>
            <pc:docMk/>
            <pc:sldMk cId="3650689871" sldId="299"/>
            <ac:picMk id="20" creationId="{ED5D7574-0F04-6260-8FD6-7DF9152B546E}"/>
          </ac:picMkLst>
        </pc:picChg>
        <pc:picChg chg="del">
          <ac:chgData name="Georg Strunck" userId="a971f31e-3dd3-4f46-b94d-36aa72bde126" providerId="ADAL" clId="{BF905536-4B49-4245-BA0C-6738D493FD0A}" dt="2023-09-27T12:54:39.313" v="717" actId="478"/>
          <ac:picMkLst>
            <pc:docMk/>
            <pc:sldMk cId="3650689871" sldId="299"/>
            <ac:picMk id="27" creationId="{FC80FA98-D238-41BC-848B-15F7D2C9D061}"/>
          </ac:picMkLst>
        </pc:picChg>
        <pc:picChg chg="del">
          <ac:chgData name="Georg Strunck" userId="a971f31e-3dd3-4f46-b94d-36aa72bde126" providerId="ADAL" clId="{BF905536-4B49-4245-BA0C-6738D493FD0A}" dt="2023-09-27T12:54:40.523" v="718" actId="478"/>
          <ac:picMkLst>
            <pc:docMk/>
            <pc:sldMk cId="3650689871" sldId="299"/>
            <ac:picMk id="29" creationId="{071DE959-F62C-476A-A8B1-B4C0E3CC7BA6}"/>
          </ac:picMkLst>
        </pc:picChg>
        <pc:picChg chg="del">
          <ac:chgData name="Georg Strunck" userId="a971f31e-3dd3-4f46-b94d-36aa72bde126" providerId="ADAL" clId="{BF905536-4B49-4245-BA0C-6738D493FD0A}" dt="2023-09-27T12:54:41.046" v="719" actId="478"/>
          <ac:picMkLst>
            <pc:docMk/>
            <pc:sldMk cId="3650689871" sldId="299"/>
            <ac:picMk id="31" creationId="{26F59C63-890F-4F30-B979-40A77F09EDB5}"/>
          </ac:picMkLst>
        </pc:picChg>
      </pc:sldChg>
      <pc:sldChg chg="add del">
        <pc:chgData name="Georg Strunck" userId="a971f31e-3dd3-4f46-b94d-36aa72bde126" providerId="ADAL" clId="{BF905536-4B49-4245-BA0C-6738D493FD0A}" dt="2023-09-27T12:26:09.165" v="482"/>
        <pc:sldMkLst>
          <pc:docMk/>
          <pc:sldMk cId="438291769" sldId="300"/>
        </pc:sldMkLst>
      </pc:sldChg>
      <pc:sldChg chg="addSp delSp modSp add mod ord setBg">
        <pc:chgData name="Georg Strunck" userId="a971f31e-3dd3-4f46-b94d-36aa72bde126" providerId="ADAL" clId="{BF905536-4B49-4245-BA0C-6738D493FD0A}" dt="2023-09-27T13:39:02.803" v="1295"/>
        <pc:sldMkLst>
          <pc:docMk/>
          <pc:sldMk cId="3619652797" sldId="300"/>
        </pc:sldMkLst>
        <pc:spChg chg="mod">
          <ac:chgData name="Georg Strunck" userId="a971f31e-3dd3-4f46-b94d-36aa72bde126" providerId="ADAL" clId="{BF905536-4B49-4245-BA0C-6738D493FD0A}" dt="2023-09-27T13:35:26.631" v="1267" actId="20577"/>
          <ac:spMkLst>
            <pc:docMk/>
            <pc:sldMk cId="3619652797" sldId="300"/>
            <ac:spMk id="3" creationId="{95B371F2-DBA5-415A-82C8-651F587B857A}"/>
          </ac:spMkLst>
        </pc:spChg>
        <pc:spChg chg="add mod">
          <ac:chgData name="Georg Strunck" userId="a971f31e-3dd3-4f46-b94d-36aa72bde126" providerId="ADAL" clId="{BF905536-4B49-4245-BA0C-6738D493FD0A}" dt="2023-09-27T13:31:17.827" v="1241"/>
          <ac:spMkLst>
            <pc:docMk/>
            <pc:sldMk cId="3619652797" sldId="300"/>
            <ac:spMk id="6" creationId="{FC102045-CBF0-71B3-33C7-33FB8860B145}"/>
          </ac:spMkLst>
        </pc:spChg>
        <pc:spChg chg="add mod">
          <ac:chgData name="Georg Strunck" userId="a971f31e-3dd3-4f46-b94d-36aa72bde126" providerId="ADAL" clId="{BF905536-4B49-4245-BA0C-6738D493FD0A}" dt="2023-09-27T13:31:17.827" v="1241"/>
          <ac:spMkLst>
            <pc:docMk/>
            <pc:sldMk cId="3619652797" sldId="300"/>
            <ac:spMk id="7" creationId="{435F4409-172B-7E57-77DA-0D0D5D94F1B8}"/>
          </ac:spMkLst>
        </pc:spChg>
        <pc:spChg chg="add mod">
          <ac:chgData name="Georg Strunck" userId="a971f31e-3dd3-4f46-b94d-36aa72bde126" providerId="ADAL" clId="{BF905536-4B49-4245-BA0C-6738D493FD0A}" dt="2023-09-27T13:34:41.777" v="1246" actId="1076"/>
          <ac:spMkLst>
            <pc:docMk/>
            <pc:sldMk cId="3619652797" sldId="300"/>
            <ac:spMk id="9" creationId="{2B279FDA-9F62-D768-0668-FFCDE11DCA75}"/>
          </ac:spMkLst>
        </pc:spChg>
        <pc:spChg chg="add mod">
          <ac:chgData name="Georg Strunck" userId="a971f31e-3dd3-4f46-b94d-36aa72bde126" providerId="ADAL" clId="{BF905536-4B49-4245-BA0C-6738D493FD0A}" dt="2023-09-27T13:31:17.827" v="1241"/>
          <ac:spMkLst>
            <pc:docMk/>
            <pc:sldMk cId="3619652797" sldId="300"/>
            <ac:spMk id="11" creationId="{928F9FD8-B442-D697-0382-863F2F876B69}"/>
          </ac:spMkLst>
        </pc:spChg>
        <pc:spChg chg="add mod">
          <ac:chgData name="Georg Strunck" userId="a971f31e-3dd3-4f46-b94d-36aa72bde126" providerId="ADAL" clId="{BF905536-4B49-4245-BA0C-6738D493FD0A}" dt="2023-09-27T13:35:44.397" v="1278" actId="1036"/>
          <ac:spMkLst>
            <pc:docMk/>
            <pc:sldMk cId="3619652797" sldId="300"/>
            <ac:spMk id="13" creationId="{1FAA6A79-7C38-E914-420E-646E96449452}"/>
          </ac:spMkLst>
        </pc:spChg>
        <pc:spChg chg="del">
          <ac:chgData name="Georg Strunck" userId="a971f31e-3dd3-4f46-b94d-36aa72bde126" providerId="ADAL" clId="{BF905536-4B49-4245-BA0C-6738D493FD0A}" dt="2023-09-27T13:20:52.387" v="1033" actId="478"/>
          <ac:spMkLst>
            <pc:docMk/>
            <pc:sldMk cId="3619652797" sldId="300"/>
            <ac:spMk id="15" creationId="{23CB1411-E237-5D2F-2B10-07C2840CDAE8}"/>
          </ac:spMkLst>
        </pc:spChg>
        <pc:spChg chg="del">
          <ac:chgData name="Georg Strunck" userId="a971f31e-3dd3-4f46-b94d-36aa72bde126" providerId="ADAL" clId="{BF905536-4B49-4245-BA0C-6738D493FD0A}" dt="2023-09-27T13:20:50.282" v="1032" actId="478"/>
          <ac:spMkLst>
            <pc:docMk/>
            <pc:sldMk cId="3619652797" sldId="300"/>
            <ac:spMk id="16" creationId="{5EFD75DE-33C3-9FAA-B12D-60043341E848}"/>
          </ac:spMkLst>
        </pc:spChg>
        <pc:spChg chg="mod">
          <ac:chgData name="Georg Strunck" userId="a971f31e-3dd3-4f46-b94d-36aa72bde126" providerId="ADAL" clId="{BF905536-4B49-4245-BA0C-6738D493FD0A}" dt="2023-09-27T13:20:40.120" v="1029" actId="20577"/>
          <ac:spMkLst>
            <pc:docMk/>
            <pc:sldMk cId="3619652797" sldId="300"/>
            <ac:spMk id="18" creationId="{EA6B7DE5-BFCC-4EEF-9609-8AA1C7CAD3B0}"/>
          </ac:spMkLst>
        </pc:spChg>
        <pc:spChg chg="mod">
          <ac:chgData name="Georg Strunck" userId="a971f31e-3dd3-4f46-b94d-36aa72bde126" providerId="ADAL" clId="{BF905536-4B49-4245-BA0C-6738D493FD0A}" dt="2023-09-27T13:20:46.525" v="1031" actId="20577"/>
          <ac:spMkLst>
            <pc:docMk/>
            <pc:sldMk cId="3619652797" sldId="300"/>
            <ac:spMk id="25" creationId="{BE394849-EE6D-4358-A824-BBF6E518EAEA}"/>
          </ac:spMkLst>
        </pc:spChg>
        <pc:picChg chg="add mod">
          <ac:chgData name="Georg Strunck" userId="a971f31e-3dd3-4f46-b94d-36aa72bde126" providerId="ADAL" clId="{BF905536-4B49-4245-BA0C-6738D493FD0A}" dt="2023-09-27T13:31:17.827" v="1241"/>
          <ac:picMkLst>
            <pc:docMk/>
            <pc:sldMk cId="3619652797" sldId="300"/>
            <ac:picMk id="2" creationId="{C29E99E1-6DF7-D0F8-A770-CB146E8C773B}"/>
          </ac:picMkLst>
        </pc:picChg>
        <pc:picChg chg="del">
          <ac:chgData name="Georg Strunck" userId="a971f31e-3dd3-4f46-b94d-36aa72bde126" providerId="ADAL" clId="{BF905536-4B49-4245-BA0C-6738D493FD0A}" dt="2023-09-27T13:20:55.227" v="1036" actId="478"/>
          <ac:picMkLst>
            <pc:docMk/>
            <pc:sldMk cId="3619652797" sldId="300"/>
            <ac:picMk id="4" creationId="{1705B458-4D8B-D812-6A6F-017DE90AE28D}"/>
          </ac:picMkLst>
        </pc:picChg>
        <pc:picChg chg="add mod">
          <ac:chgData name="Georg Strunck" userId="a971f31e-3dd3-4f46-b94d-36aa72bde126" providerId="ADAL" clId="{BF905536-4B49-4245-BA0C-6738D493FD0A}" dt="2023-09-27T13:31:17.827" v="1241"/>
          <ac:picMkLst>
            <pc:docMk/>
            <pc:sldMk cId="3619652797" sldId="300"/>
            <ac:picMk id="5" creationId="{6AA324BE-2E31-246A-453C-6FBA14C66427}"/>
          </ac:picMkLst>
        </pc:picChg>
        <pc:picChg chg="add mod">
          <ac:chgData name="Georg Strunck" userId="a971f31e-3dd3-4f46-b94d-36aa72bde126" providerId="ADAL" clId="{BF905536-4B49-4245-BA0C-6738D493FD0A}" dt="2023-09-27T13:34:41.777" v="1246" actId="1076"/>
          <ac:picMkLst>
            <pc:docMk/>
            <pc:sldMk cId="3619652797" sldId="300"/>
            <ac:picMk id="8" creationId="{50C7221B-9721-11F0-797D-5272828A827A}"/>
          </ac:picMkLst>
        </pc:picChg>
        <pc:picChg chg="add mod">
          <ac:chgData name="Georg Strunck" userId="a971f31e-3dd3-4f46-b94d-36aa72bde126" providerId="ADAL" clId="{BF905536-4B49-4245-BA0C-6738D493FD0A}" dt="2023-09-27T13:35:36.330" v="1268" actId="14100"/>
          <ac:picMkLst>
            <pc:docMk/>
            <pc:sldMk cId="3619652797" sldId="300"/>
            <ac:picMk id="10" creationId="{2D4FF843-2F14-0648-AE02-D31B57EB576D}"/>
          </ac:picMkLst>
        </pc:picChg>
        <pc:picChg chg="del">
          <ac:chgData name="Georg Strunck" userId="a971f31e-3dd3-4f46-b94d-36aa72bde126" providerId="ADAL" clId="{BF905536-4B49-4245-BA0C-6738D493FD0A}" dt="2023-09-27T13:20:53.495" v="1034" actId="478"/>
          <ac:picMkLst>
            <pc:docMk/>
            <pc:sldMk cId="3619652797" sldId="300"/>
            <ac:picMk id="12" creationId="{6EE34809-34FA-30AE-C3BC-1F1F9C122148}"/>
          </ac:picMkLst>
        </pc:picChg>
        <pc:picChg chg="del">
          <ac:chgData name="Georg Strunck" userId="a971f31e-3dd3-4f46-b94d-36aa72bde126" providerId="ADAL" clId="{BF905536-4B49-4245-BA0C-6738D493FD0A}" dt="2023-09-27T13:20:54.128" v="1035" actId="478"/>
          <ac:picMkLst>
            <pc:docMk/>
            <pc:sldMk cId="3619652797" sldId="300"/>
            <ac:picMk id="14" creationId="{8FB4E756-E35E-E4AC-4E2A-7F1A5B89F40D}"/>
          </ac:picMkLst>
        </pc:picChg>
        <pc:picChg chg="add mod">
          <ac:chgData name="Georg Strunck" userId="a971f31e-3dd3-4f46-b94d-36aa72bde126" providerId="ADAL" clId="{BF905536-4B49-4245-BA0C-6738D493FD0A}" dt="2023-09-27T13:35:44.397" v="1278" actId="1036"/>
          <ac:picMkLst>
            <pc:docMk/>
            <pc:sldMk cId="3619652797" sldId="300"/>
            <ac:picMk id="17" creationId="{4B856775-40B0-F937-4093-9F77ED5B2935}"/>
          </ac:picMkLst>
        </pc:picChg>
        <pc:picChg chg="add mod">
          <ac:chgData name="Georg Strunck" userId="a971f31e-3dd3-4f46-b94d-36aa72bde126" providerId="ADAL" clId="{BF905536-4B49-4245-BA0C-6738D493FD0A}" dt="2023-09-27T13:39:02.803" v="1295"/>
          <ac:picMkLst>
            <pc:docMk/>
            <pc:sldMk cId="3619652797" sldId="300"/>
            <ac:picMk id="19" creationId="{4B3FF861-3B09-34B6-1325-338EA5E6553A}"/>
          </ac:picMkLst>
        </pc:picChg>
      </pc:sldChg>
      <pc:sldChg chg="addSp delSp modSp add mod ord">
        <pc:chgData name="Georg Strunck" userId="a971f31e-3dd3-4f46-b94d-36aa72bde126" providerId="ADAL" clId="{BF905536-4B49-4245-BA0C-6738D493FD0A}" dt="2023-09-27T13:40:07.362" v="1306" actId="26606"/>
        <pc:sldMkLst>
          <pc:docMk/>
          <pc:sldMk cId="689177993" sldId="301"/>
        </pc:sldMkLst>
        <pc:spChg chg="add del">
          <ac:chgData name="Georg Strunck" userId="a971f31e-3dd3-4f46-b94d-36aa72bde126" providerId="ADAL" clId="{BF905536-4B49-4245-BA0C-6738D493FD0A}" dt="2023-09-27T13:40:07.362" v="1306" actId="26606"/>
          <ac:spMkLst>
            <pc:docMk/>
            <pc:sldMk cId="689177993" sldId="301"/>
            <ac:spMk id="3" creationId="{95B371F2-DBA5-415A-82C8-651F587B857A}"/>
          </ac:spMkLst>
        </pc:spChg>
        <pc:spChg chg="mod">
          <ac:chgData name="Georg Strunck" userId="a971f31e-3dd3-4f46-b94d-36aa72bde126" providerId="ADAL" clId="{BF905536-4B49-4245-BA0C-6738D493FD0A}" dt="2023-09-27T13:23:50.607" v="1084" actId="20577"/>
          <ac:spMkLst>
            <pc:docMk/>
            <pc:sldMk cId="689177993" sldId="301"/>
            <ac:spMk id="18" creationId="{EA6B7DE5-BFCC-4EEF-9609-8AA1C7CAD3B0}"/>
          </ac:spMkLst>
        </pc:spChg>
        <pc:spChg chg="mod">
          <ac:chgData name="Georg Strunck" userId="a971f31e-3dd3-4f46-b94d-36aa72bde126" providerId="ADAL" clId="{BF905536-4B49-4245-BA0C-6738D493FD0A}" dt="2023-09-27T13:23:55.470" v="1086" actId="20577"/>
          <ac:spMkLst>
            <pc:docMk/>
            <pc:sldMk cId="689177993" sldId="301"/>
            <ac:spMk id="25" creationId="{BE394849-EE6D-4358-A824-BBF6E518EAEA}"/>
          </ac:spMkLst>
        </pc:spChg>
        <pc:graphicFrameChg chg="add del">
          <ac:chgData name="Georg Strunck" userId="a971f31e-3dd3-4f46-b94d-36aa72bde126" providerId="ADAL" clId="{BF905536-4B49-4245-BA0C-6738D493FD0A}" dt="2023-09-27T13:39:54.462" v="1302" actId="26606"/>
          <ac:graphicFrameMkLst>
            <pc:docMk/>
            <pc:sldMk cId="689177993" sldId="301"/>
            <ac:graphicFrameMk id="37" creationId="{B967D792-D4F9-657C-65E5-4F19AD4E209C}"/>
          </ac:graphicFrameMkLst>
        </pc:graphicFrameChg>
        <pc:graphicFrameChg chg="add del">
          <ac:chgData name="Georg Strunck" userId="a971f31e-3dd3-4f46-b94d-36aa72bde126" providerId="ADAL" clId="{BF905536-4B49-4245-BA0C-6738D493FD0A}" dt="2023-09-27T13:39:59.936" v="1304" actId="26606"/>
          <ac:graphicFrameMkLst>
            <pc:docMk/>
            <pc:sldMk cId="689177993" sldId="301"/>
            <ac:graphicFrameMk id="39" creationId="{FEB6AADA-1603-D1E4-3FCA-8A9A0ACF490B}"/>
          </ac:graphicFrameMkLst>
        </pc:graphicFrameChg>
        <pc:graphicFrameChg chg="add del">
          <ac:chgData name="Georg Strunck" userId="a971f31e-3dd3-4f46-b94d-36aa72bde126" providerId="ADAL" clId="{BF905536-4B49-4245-BA0C-6738D493FD0A}" dt="2023-09-27T13:40:07.362" v="1306" actId="26606"/>
          <ac:graphicFrameMkLst>
            <pc:docMk/>
            <pc:sldMk cId="689177993" sldId="301"/>
            <ac:graphicFrameMk id="41" creationId="{63694A7B-4460-AACC-45F4-86E4F8F8BC8A}"/>
          </ac:graphicFrameMkLst>
        </pc:graphicFrameChg>
        <pc:picChg chg="add mod">
          <ac:chgData name="Georg Strunck" userId="a971f31e-3dd3-4f46-b94d-36aa72bde126" providerId="ADAL" clId="{BF905536-4B49-4245-BA0C-6738D493FD0A}" dt="2023-09-27T13:39:14.954" v="1297"/>
          <ac:picMkLst>
            <pc:docMk/>
            <pc:sldMk cId="689177993" sldId="301"/>
            <ac:picMk id="2" creationId="{F32EB66F-7721-0AAC-0929-893ADC8469D2}"/>
          </ac:picMkLst>
        </pc:picChg>
      </pc:sldChg>
      <pc:sldChg chg="add del ord">
        <pc:chgData name="Georg Strunck" userId="a971f31e-3dd3-4f46-b94d-36aa72bde126" providerId="ADAL" clId="{BF905536-4B49-4245-BA0C-6738D493FD0A}" dt="2023-09-27T13:23:40.816" v="1075" actId="47"/>
        <pc:sldMkLst>
          <pc:docMk/>
          <pc:sldMk cId="1134914825" sldId="301"/>
        </pc:sldMkLst>
      </pc:sldChg>
      <pc:sldChg chg="add del">
        <pc:chgData name="Georg Strunck" userId="a971f31e-3dd3-4f46-b94d-36aa72bde126" providerId="ADAL" clId="{BF905536-4B49-4245-BA0C-6738D493FD0A}" dt="2023-09-27T12:26:08.923" v="481"/>
        <pc:sldMkLst>
          <pc:docMk/>
          <pc:sldMk cId="4177191939" sldId="301"/>
        </pc:sldMkLst>
      </pc:sldChg>
      <pc:sldChg chg="delSp modSp add mod">
        <pc:chgData name="Georg Strunck" userId="a971f31e-3dd3-4f46-b94d-36aa72bde126" providerId="ADAL" clId="{BF905536-4B49-4245-BA0C-6738D493FD0A}" dt="2023-09-28T10:40:30.131" v="1788" actId="478"/>
        <pc:sldMkLst>
          <pc:docMk/>
          <pc:sldMk cId="3013966971" sldId="302"/>
        </pc:sldMkLst>
        <pc:spChg chg="mod">
          <ac:chgData name="Georg Strunck" userId="a971f31e-3dd3-4f46-b94d-36aa72bde126" providerId="ADAL" clId="{BF905536-4B49-4245-BA0C-6738D493FD0A}" dt="2023-09-28T10:40:21.734" v="1786" actId="20577"/>
          <ac:spMkLst>
            <pc:docMk/>
            <pc:sldMk cId="3013966971" sldId="302"/>
            <ac:spMk id="3" creationId="{95B371F2-DBA5-415A-82C8-651F587B857A}"/>
          </ac:spMkLst>
        </pc:spChg>
        <pc:spChg chg="mod">
          <ac:chgData name="Georg Strunck" userId="a971f31e-3dd3-4f46-b94d-36aa72bde126" providerId="ADAL" clId="{BF905536-4B49-4245-BA0C-6738D493FD0A}" dt="2023-09-28T10:03:39.491" v="1534" actId="14100"/>
          <ac:spMkLst>
            <pc:docMk/>
            <pc:sldMk cId="3013966971" sldId="302"/>
            <ac:spMk id="18" creationId="{EA6B7DE5-BFCC-4EEF-9609-8AA1C7CAD3B0}"/>
          </ac:spMkLst>
        </pc:spChg>
        <pc:spChg chg="del">
          <ac:chgData name="Georg Strunck" userId="a971f31e-3dd3-4f46-b94d-36aa72bde126" providerId="ADAL" clId="{BF905536-4B49-4245-BA0C-6738D493FD0A}" dt="2023-09-28T10:40:30.131" v="1788" actId="478"/>
          <ac:spMkLst>
            <pc:docMk/>
            <pc:sldMk cId="3013966971" sldId="302"/>
            <ac:spMk id="23" creationId="{7F3C46BA-4F04-89CB-A0CB-976650634E21}"/>
          </ac:spMkLst>
        </pc:spChg>
        <pc:spChg chg="del">
          <ac:chgData name="Georg Strunck" userId="a971f31e-3dd3-4f46-b94d-36aa72bde126" providerId="ADAL" clId="{BF905536-4B49-4245-BA0C-6738D493FD0A}" dt="2023-09-28T10:40:25.899" v="1787" actId="478"/>
          <ac:spMkLst>
            <pc:docMk/>
            <pc:sldMk cId="3013966971" sldId="302"/>
            <ac:spMk id="24" creationId="{10C0F46E-CE06-C1F5-9B3B-DE6120BC96B5}"/>
          </ac:spMkLst>
        </pc:spChg>
        <pc:picChg chg="del">
          <ac:chgData name="Georg Strunck" userId="a971f31e-3dd3-4f46-b94d-36aa72bde126" providerId="ADAL" clId="{BF905536-4B49-4245-BA0C-6738D493FD0A}" dt="2023-09-28T10:03:40.902" v="1535" actId="478"/>
          <ac:picMkLst>
            <pc:docMk/>
            <pc:sldMk cId="3013966971" sldId="302"/>
            <ac:picMk id="12" creationId="{15DCA617-1059-B3BA-7159-36DF993B7BA7}"/>
          </ac:picMkLst>
        </pc:picChg>
        <pc:picChg chg="del">
          <ac:chgData name="Georg Strunck" userId="a971f31e-3dd3-4f46-b94d-36aa72bde126" providerId="ADAL" clId="{BF905536-4B49-4245-BA0C-6738D493FD0A}" dt="2023-09-28T10:03:42.588" v="1537" actId="478"/>
          <ac:picMkLst>
            <pc:docMk/>
            <pc:sldMk cId="3013966971" sldId="302"/>
            <ac:picMk id="15" creationId="{605B92ED-2D92-A16C-2484-564B40E95785}"/>
          </ac:picMkLst>
        </pc:picChg>
        <pc:picChg chg="del">
          <ac:chgData name="Georg Strunck" userId="a971f31e-3dd3-4f46-b94d-36aa72bde126" providerId="ADAL" clId="{BF905536-4B49-4245-BA0C-6738D493FD0A}" dt="2023-09-28T10:03:46.518" v="1539" actId="478"/>
          <ac:picMkLst>
            <pc:docMk/>
            <pc:sldMk cId="3013966971" sldId="302"/>
            <ac:picMk id="17" creationId="{1131B89D-600F-DB0F-83F7-96CAE4109DED}"/>
          </ac:picMkLst>
        </pc:picChg>
        <pc:picChg chg="del">
          <ac:chgData name="Georg Strunck" userId="a971f31e-3dd3-4f46-b94d-36aa72bde126" providerId="ADAL" clId="{BF905536-4B49-4245-BA0C-6738D493FD0A}" dt="2023-09-28T10:03:45.487" v="1538" actId="478"/>
          <ac:picMkLst>
            <pc:docMk/>
            <pc:sldMk cId="3013966971" sldId="302"/>
            <ac:picMk id="20" creationId="{6643AD4B-0BEB-4699-8567-562FE0B709BF}"/>
          </ac:picMkLst>
        </pc:picChg>
        <pc:picChg chg="del">
          <ac:chgData name="Georg Strunck" userId="a971f31e-3dd3-4f46-b94d-36aa72bde126" providerId="ADAL" clId="{BF905536-4B49-4245-BA0C-6738D493FD0A}" dt="2023-09-28T10:03:41.961" v="1536" actId="478"/>
          <ac:picMkLst>
            <pc:docMk/>
            <pc:sldMk cId="3013966971" sldId="302"/>
            <ac:picMk id="22" creationId="{3B901DC5-67C0-C10D-6CC9-1354246311AE}"/>
          </ac:picMkLst>
        </pc:picChg>
      </pc:sldChg>
      <pc:sldChg chg="modSp add mod">
        <pc:chgData name="Georg Strunck" userId="a971f31e-3dd3-4f46-b94d-36aa72bde126" providerId="ADAL" clId="{BF905536-4B49-4245-BA0C-6738D493FD0A}" dt="2023-09-28T11:00:25.331" v="2109" actId="20577"/>
        <pc:sldMkLst>
          <pc:docMk/>
          <pc:sldMk cId="1223835398" sldId="303"/>
        </pc:sldMkLst>
        <pc:spChg chg="mod">
          <ac:chgData name="Georg Strunck" userId="a971f31e-3dd3-4f46-b94d-36aa72bde126" providerId="ADAL" clId="{BF905536-4B49-4245-BA0C-6738D493FD0A}" dt="2023-09-28T11:00:25.331" v="2109" actId="20577"/>
          <ac:spMkLst>
            <pc:docMk/>
            <pc:sldMk cId="1223835398" sldId="303"/>
            <ac:spMk id="3" creationId="{95B371F2-DBA5-415A-82C8-651F587B857A}"/>
          </ac:spMkLst>
        </pc:spChg>
        <pc:spChg chg="mod">
          <ac:chgData name="Georg Strunck" userId="a971f31e-3dd3-4f46-b94d-36aa72bde126" providerId="ADAL" clId="{BF905536-4B49-4245-BA0C-6738D493FD0A}" dt="2023-09-28T10:57:49.422" v="1812" actId="20577"/>
          <ac:spMkLst>
            <pc:docMk/>
            <pc:sldMk cId="1223835398" sldId="303"/>
            <ac:spMk id="18" creationId="{EA6B7DE5-BFCC-4EEF-9609-8AA1C7CAD3B0}"/>
          </ac:spMkLst>
        </pc:spChg>
      </pc:sldChg>
      <pc:sldChg chg="modSp add mod ord">
        <pc:chgData name="Georg Strunck" userId="a971f31e-3dd3-4f46-b94d-36aa72bde126" providerId="ADAL" clId="{BF905536-4B49-4245-BA0C-6738D493FD0A}" dt="2023-09-28T11:10:18.878" v="2442" actId="20577"/>
        <pc:sldMkLst>
          <pc:docMk/>
          <pc:sldMk cId="787361226" sldId="304"/>
        </pc:sldMkLst>
        <pc:spChg chg="mod">
          <ac:chgData name="Georg Strunck" userId="a971f31e-3dd3-4f46-b94d-36aa72bde126" providerId="ADAL" clId="{BF905536-4B49-4245-BA0C-6738D493FD0A}" dt="2023-09-28T11:08:39.712" v="2440" actId="20577"/>
          <ac:spMkLst>
            <pc:docMk/>
            <pc:sldMk cId="787361226" sldId="304"/>
            <ac:spMk id="3" creationId="{95B371F2-DBA5-415A-82C8-651F587B857A}"/>
          </ac:spMkLst>
        </pc:spChg>
        <pc:spChg chg="mod">
          <ac:chgData name="Georg Strunck" userId="a971f31e-3dd3-4f46-b94d-36aa72bde126" providerId="ADAL" clId="{BF905536-4B49-4245-BA0C-6738D493FD0A}" dt="2023-09-28T11:01:59.749" v="2151" actId="20577"/>
          <ac:spMkLst>
            <pc:docMk/>
            <pc:sldMk cId="787361226" sldId="304"/>
            <ac:spMk id="18" creationId="{EA6B7DE5-BFCC-4EEF-9609-8AA1C7CAD3B0}"/>
          </ac:spMkLst>
        </pc:spChg>
        <pc:spChg chg="mod">
          <ac:chgData name="Georg Strunck" userId="a971f31e-3dd3-4f46-b94d-36aa72bde126" providerId="ADAL" clId="{BF905536-4B49-4245-BA0C-6738D493FD0A}" dt="2023-09-28T11:10:18.878" v="2442" actId="20577"/>
          <ac:spMkLst>
            <pc:docMk/>
            <pc:sldMk cId="787361226" sldId="304"/>
            <ac:spMk id="25" creationId="{BE394849-EE6D-4358-A824-BBF6E518EAEA}"/>
          </ac:spMkLst>
        </pc:spChg>
      </pc:sldChg>
      <pc:sldChg chg="modSp add mod ord setBg">
        <pc:chgData name="Georg Strunck" userId="a971f31e-3dd3-4f46-b94d-36aa72bde126" providerId="ADAL" clId="{BF905536-4B49-4245-BA0C-6738D493FD0A}" dt="2023-09-28T13:04:13.654" v="2769" actId="20577"/>
        <pc:sldMkLst>
          <pc:docMk/>
          <pc:sldMk cId="2615985587" sldId="305"/>
        </pc:sldMkLst>
        <pc:spChg chg="mod">
          <ac:chgData name="Georg Strunck" userId="a971f31e-3dd3-4f46-b94d-36aa72bde126" providerId="ADAL" clId="{BF905536-4B49-4245-BA0C-6738D493FD0A}" dt="2023-09-28T13:04:13.654" v="2769" actId="20577"/>
          <ac:spMkLst>
            <pc:docMk/>
            <pc:sldMk cId="2615985587" sldId="305"/>
            <ac:spMk id="3" creationId="{95B371F2-DBA5-415A-82C8-651F587B857A}"/>
          </ac:spMkLst>
        </pc:spChg>
        <pc:spChg chg="mod">
          <ac:chgData name="Georg Strunck" userId="a971f31e-3dd3-4f46-b94d-36aa72bde126" providerId="ADAL" clId="{BF905536-4B49-4245-BA0C-6738D493FD0A}" dt="2023-09-28T11:11:20.713" v="2446"/>
          <ac:spMkLst>
            <pc:docMk/>
            <pc:sldMk cId="2615985587" sldId="305"/>
            <ac:spMk id="18" creationId="{EA6B7DE5-BFCC-4EEF-9609-8AA1C7CAD3B0}"/>
          </ac:spMkLst>
        </pc:spChg>
        <pc:spChg chg="mod">
          <ac:chgData name="Georg Strunck" userId="a971f31e-3dd3-4f46-b94d-36aa72bde126" providerId="ADAL" clId="{BF905536-4B49-4245-BA0C-6738D493FD0A}" dt="2023-09-28T11:11:24.431" v="2448" actId="20577"/>
          <ac:spMkLst>
            <pc:docMk/>
            <pc:sldMk cId="2615985587" sldId="305"/>
            <ac:spMk id="25" creationId="{BE394849-EE6D-4358-A824-BBF6E518EAEA}"/>
          </ac:spMkLst>
        </pc:spChg>
      </pc:sldChg>
    </pc:docChg>
  </pc:docChgLst>
  <pc:docChgLst>
    <pc:chgData name="Georg Strunck" userId="a971f31e-3dd3-4f46-b94d-36aa72bde126" providerId="ADAL" clId="{0CAE48C8-9A09-4AF1-9545-1962591F535F}"/>
    <pc:docChg chg="custSel modSld">
      <pc:chgData name="Georg Strunck" userId="a971f31e-3dd3-4f46-b94d-36aa72bde126" providerId="ADAL" clId="{0CAE48C8-9A09-4AF1-9545-1962591F535F}" dt="2023-12-11T12:15:06.773" v="75" actId="20577"/>
      <pc:docMkLst>
        <pc:docMk/>
      </pc:docMkLst>
      <pc:sldChg chg="modSp mod">
        <pc:chgData name="Georg Strunck" userId="a971f31e-3dd3-4f46-b94d-36aa72bde126" providerId="ADAL" clId="{0CAE48C8-9A09-4AF1-9545-1962591F535F}" dt="2023-12-11T12:15:06.773" v="75" actId="20577"/>
        <pc:sldMkLst>
          <pc:docMk/>
          <pc:sldMk cId="2663020911" sldId="324"/>
        </pc:sldMkLst>
        <pc:spChg chg="mod">
          <ac:chgData name="Georg Strunck" userId="a971f31e-3dd3-4f46-b94d-36aa72bde126" providerId="ADAL" clId="{0CAE48C8-9A09-4AF1-9545-1962591F535F}" dt="2023-12-11T12:15:06.773" v="75" actId="20577"/>
          <ac:spMkLst>
            <pc:docMk/>
            <pc:sldMk cId="2663020911" sldId="324"/>
            <ac:spMk id="2" creationId="{731A4AAD-7641-1430-2F46-686902E27D0C}"/>
          </ac:spMkLst>
        </pc:spChg>
      </pc:sldChg>
    </pc:docChg>
  </pc:docChgLst>
  <pc:docChgLst>
    <pc:chgData name="Georg Strunck" userId="a971f31e-3dd3-4f46-b94d-36aa72bde126" providerId="ADAL" clId="{9A2F0ADD-4ECD-4384-A2E0-EB5322805D5B}"/>
    <pc:docChg chg="undo redo custSel addSld delSld modSld sldOrd">
      <pc:chgData name="Georg Strunck" userId="a971f31e-3dd3-4f46-b94d-36aa72bde126" providerId="ADAL" clId="{9A2F0ADD-4ECD-4384-A2E0-EB5322805D5B}" dt="2024-12-02T13:34:10.591" v="3430" actId="113"/>
      <pc:docMkLst>
        <pc:docMk/>
      </pc:docMkLst>
      <pc:sldChg chg="del">
        <pc:chgData name="Georg Strunck" userId="a971f31e-3dd3-4f46-b94d-36aa72bde126" providerId="ADAL" clId="{9A2F0ADD-4ECD-4384-A2E0-EB5322805D5B}" dt="2024-12-02T11:17:44.861" v="609" actId="47"/>
        <pc:sldMkLst>
          <pc:docMk/>
          <pc:sldMk cId="1912012592" sldId="287"/>
        </pc:sldMkLst>
      </pc:sldChg>
      <pc:sldChg chg="addSp modSp mod ord">
        <pc:chgData name="Georg Strunck" userId="a971f31e-3dd3-4f46-b94d-36aa72bde126" providerId="ADAL" clId="{9A2F0ADD-4ECD-4384-A2E0-EB5322805D5B}" dt="2024-12-02T11:37:43.621" v="1227" actId="14100"/>
        <pc:sldMkLst>
          <pc:docMk/>
          <pc:sldMk cId="2762115952" sldId="291"/>
        </pc:sldMkLst>
        <pc:spChg chg="add mod">
          <ac:chgData name="Georg Strunck" userId="a971f31e-3dd3-4f46-b94d-36aa72bde126" providerId="ADAL" clId="{9A2F0ADD-4ECD-4384-A2E0-EB5322805D5B}" dt="2024-12-02T11:20:44.580" v="717" actId="255"/>
          <ac:spMkLst>
            <pc:docMk/>
            <pc:sldMk cId="2762115952" sldId="291"/>
            <ac:spMk id="2" creationId="{6129EB8D-7B1C-06CE-4406-6FEE549C9329}"/>
          </ac:spMkLst>
        </pc:spChg>
        <pc:spChg chg="mod">
          <ac:chgData name="Georg Strunck" userId="a971f31e-3dd3-4f46-b94d-36aa72bde126" providerId="ADAL" clId="{9A2F0ADD-4ECD-4384-A2E0-EB5322805D5B}" dt="2024-12-02T11:18:54.432" v="640" actId="14100"/>
          <ac:spMkLst>
            <pc:docMk/>
            <pc:sldMk cId="2762115952" sldId="291"/>
            <ac:spMk id="3" creationId="{F9055465-EA9F-436E-A0C3-64912E06BF2C}"/>
          </ac:spMkLst>
        </pc:spChg>
        <pc:spChg chg="add mod">
          <ac:chgData name="Georg Strunck" userId="a971f31e-3dd3-4f46-b94d-36aa72bde126" providerId="ADAL" clId="{9A2F0ADD-4ECD-4384-A2E0-EB5322805D5B}" dt="2024-12-02T11:20:12.567" v="708" actId="404"/>
          <ac:spMkLst>
            <pc:docMk/>
            <pc:sldMk cId="2762115952" sldId="291"/>
            <ac:spMk id="4" creationId="{D69F543B-D1FA-C8C0-28B5-0ECC1F45EFC2}"/>
          </ac:spMkLst>
        </pc:spChg>
        <pc:spChg chg="add mod">
          <ac:chgData name="Georg Strunck" userId="a971f31e-3dd3-4f46-b94d-36aa72bde126" providerId="ADAL" clId="{9A2F0ADD-4ECD-4384-A2E0-EB5322805D5B}" dt="2024-12-02T11:37:43.621" v="1227" actId="14100"/>
          <ac:spMkLst>
            <pc:docMk/>
            <pc:sldMk cId="2762115952" sldId="291"/>
            <ac:spMk id="5" creationId="{CD1FD333-87D1-B1F6-C2E3-72B9DF66BB03}"/>
          </ac:spMkLst>
        </pc:spChg>
      </pc:sldChg>
      <pc:sldChg chg="del">
        <pc:chgData name="Georg Strunck" userId="a971f31e-3dd3-4f46-b94d-36aa72bde126" providerId="ADAL" clId="{9A2F0ADD-4ECD-4384-A2E0-EB5322805D5B}" dt="2024-12-02T11:17:51.672" v="611" actId="47"/>
        <pc:sldMkLst>
          <pc:docMk/>
          <pc:sldMk cId="1641102477" sldId="321"/>
        </pc:sldMkLst>
      </pc:sldChg>
      <pc:sldChg chg="modSp mod">
        <pc:chgData name="Georg Strunck" userId="a971f31e-3dd3-4f46-b94d-36aa72bde126" providerId="ADAL" clId="{9A2F0ADD-4ECD-4384-A2E0-EB5322805D5B}" dt="2024-12-02T11:14:57.879" v="575" actId="20577"/>
        <pc:sldMkLst>
          <pc:docMk/>
          <pc:sldMk cId="3387662084" sldId="325"/>
        </pc:sldMkLst>
        <pc:spChg chg="mod">
          <ac:chgData name="Georg Strunck" userId="a971f31e-3dd3-4f46-b94d-36aa72bde126" providerId="ADAL" clId="{9A2F0ADD-4ECD-4384-A2E0-EB5322805D5B}" dt="2024-12-02T11:14:57.879" v="575" actId="20577"/>
          <ac:spMkLst>
            <pc:docMk/>
            <pc:sldMk cId="3387662084" sldId="325"/>
            <ac:spMk id="2" creationId="{C11A7FF5-E7DB-4462-BC64-12126BDC0DFB}"/>
          </ac:spMkLst>
        </pc:spChg>
      </pc:sldChg>
      <pc:sldChg chg="del">
        <pc:chgData name="Georg Strunck" userId="a971f31e-3dd3-4f46-b94d-36aa72bde126" providerId="ADAL" clId="{9A2F0ADD-4ECD-4384-A2E0-EB5322805D5B}" dt="2024-12-02T11:17:48.805" v="610" actId="47"/>
        <pc:sldMkLst>
          <pc:docMk/>
          <pc:sldMk cId="1145668938" sldId="326"/>
        </pc:sldMkLst>
      </pc:sldChg>
      <pc:sldChg chg="modSp mod">
        <pc:chgData name="Georg Strunck" userId="a971f31e-3dd3-4f46-b94d-36aa72bde126" providerId="ADAL" clId="{9A2F0ADD-4ECD-4384-A2E0-EB5322805D5B}" dt="2024-12-02T11:13:18.645" v="547" actId="20577"/>
        <pc:sldMkLst>
          <pc:docMk/>
          <pc:sldMk cId="1442383169" sldId="328"/>
        </pc:sldMkLst>
        <pc:spChg chg="mod">
          <ac:chgData name="Georg Strunck" userId="a971f31e-3dd3-4f46-b94d-36aa72bde126" providerId="ADAL" clId="{9A2F0ADD-4ECD-4384-A2E0-EB5322805D5B}" dt="2024-12-02T11:10:10.569" v="529" actId="1076"/>
          <ac:spMkLst>
            <pc:docMk/>
            <pc:sldMk cId="1442383169" sldId="328"/>
            <ac:spMk id="3" creationId="{F9055465-EA9F-436E-A0C3-64912E06BF2C}"/>
          </ac:spMkLst>
        </pc:spChg>
        <pc:spChg chg="mod">
          <ac:chgData name="Georg Strunck" userId="a971f31e-3dd3-4f46-b94d-36aa72bde126" providerId="ADAL" clId="{9A2F0ADD-4ECD-4384-A2E0-EB5322805D5B}" dt="2024-12-02T11:13:18.645" v="547" actId="20577"/>
          <ac:spMkLst>
            <pc:docMk/>
            <pc:sldMk cId="1442383169" sldId="328"/>
            <ac:spMk id="9" creationId="{BB74BB8A-7BAA-4A6E-9CC4-CB382C68DEEC}"/>
          </ac:spMkLst>
        </pc:spChg>
      </pc:sldChg>
      <pc:sldChg chg="modSp mod ord setBg">
        <pc:chgData name="Georg Strunck" userId="a971f31e-3dd3-4f46-b94d-36aa72bde126" providerId="ADAL" clId="{9A2F0ADD-4ECD-4384-A2E0-EB5322805D5B}" dt="2024-12-02T12:46:20.091" v="3199" actId="20577"/>
        <pc:sldMkLst>
          <pc:docMk/>
          <pc:sldMk cId="3005349569" sldId="329"/>
        </pc:sldMkLst>
        <pc:spChg chg="mod">
          <ac:chgData name="Georg Strunck" userId="a971f31e-3dd3-4f46-b94d-36aa72bde126" providerId="ADAL" clId="{9A2F0ADD-4ECD-4384-A2E0-EB5322805D5B}" dt="2024-12-02T12:46:20.091" v="3199" actId="20577"/>
          <ac:spMkLst>
            <pc:docMk/>
            <pc:sldMk cId="3005349569" sldId="329"/>
            <ac:spMk id="25" creationId="{BE394849-EE6D-4358-A824-BBF6E518EAEA}"/>
          </ac:spMkLst>
        </pc:spChg>
      </pc:sldChg>
      <pc:sldChg chg="modSp mod ord setBg">
        <pc:chgData name="Georg Strunck" userId="a971f31e-3dd3-4f46-b94d-36aa72bde126" providerId="ADAL" clId="{9A2F0ADD-4ECD-4384-A2E0-EB5322805D5B}" dt="2024-12-02T12:46:25.235" v="3202" actId="20577"/>
        <pc:sldMkLst>
          <pc:docMk/>
          <pc:sldMk cId="152888742" sldId="330"/>
        </pc:sldMkLst>
        <pc:spChg chg="mod">
          <ac:chgData name="Georg Strunck" userId="a971f31e-3dd3-4f46-b94d-36aa72bde126" providerId="ADAL" clId="{9A2F0ADD-4ECD-4384-A2E0-EB5322805D5B}" dt="2024-12-02T12:46:25.235" v="3202" actId="20577"/>
          <ac:spMkLst>
            <pc:docMk/>
            <pc:sldMk cId="152888742" sldId="330"/>
            <ac:spMk id="25" creationId="{BE394849-EE6D-4358-A824-BBF6E518EAEA}"/>
          </ac:spMkLst>
        </pc:spChg>
      </pc:sldChg>
      <pc:sldChg chg="addSp delSp modSp del mod">
        <pc:chgData name="Georg Strunck" userId="a971f31e-3dd3-4f46-b94d-36aa72bde126" providerId="ADAL" clId="{9A2F0ADD-4ECD-4384-A2E0-EB5322805D5B}" dt="2024-12-02T12:50:47.694" v="3274" actId="47"/>
        <pc:sldMkLst>
          <pc:docMk/>
          <pc:sldMk cId="2929628978" sldId="331"/>
        </pc:sldMkLst>
        <pc:spChg chg="del">
          <ac:chgData name="Georg Strunck" userId="a971f31e-3dd3-4f46-b94d-36aa72bde126" providerId="ADAL" clId="{9A2F0ADD-4ECD-4384-A2E0-EB5322805D5B}" dt="2024-12-02T11:17:39.722" v="608" actId="478"/>
          <ac:spMkLst>
            <pc:docMk/>
            <pc:sldMk cId="2929628978" sldId="331"/>
            <ac:spMk id="2" creationId="{731A4AAD-7641-1430-2F46-686902E27D0C}"/>
          </ac:spMkLst>
        </pc:spChg>
        <pc:spChg chg="mod">
          <ac:chgData name="Georg Strunck" userId="a971f31e-3dd3-4f46-b94d-36aa72bde126" providerId="ADAL" clId="{9A2F0ADD-4ECD-4384-A2E0-EB5322805D5B}" dt="2024-12-02T11:17:22.559" v="604" actId="20577"/>
          <ac:spMkLst>
            <pc:docMk/>
            <pc:sldMk cId="2929628978" sldId="331"/>
            <ac:spMk id="4" creationId="{56FAB13D-FCB7-A7E1-4C50-5197F96466A5}"/>
          </ac:spMkLst>
        </pc:spChg>
        <pc:spChg chg="add mod">
          <ac:chgData name="Georg Strunck" userId="a971f31e-3dd3-4f46-b94d-36aa72bde126" providerId="ADAL" clId="{9A2F0ADD-4ECD-4384-A2E0-EB5322805D5B}" dt="2024-12-02T11:17:39.722" v="608" actId="478"/>
          <ac:spMkLst>
            <pc:docMk/>
            <pc:sldMk cId="2929628978" sldId="331"/>
            <ac:spMk id="5" creationId="{5F2B33D9-167C-9818-265E-C5DA9B88335E}"/>
          </ac:spMkLst>
        </pc:spChg>
        <pc:spChg chg="mod">
          <ac:chgData name="Georg Strunck" userId="a971f31e-3dd3-4f46-b94d-36aa72bde126" providerId="ADAL" clId="{9A2F0ADD-4ECD-4384-A2E0-EB5322805D5B}" dt="2024-12-02T11:17:25.580" v="607" actId="20577"/>
          <ac:spMkLst>
            <pc:docMk/>
            <pc:sldMk cId="2929628978" sldId="331"/>
            <ac:spMk id="25" creationId="{BE394849-EE6D-4358-A824-BBF6E518EAEA}"/>
          </ac:spMkLst>
        </pc:spChg>
      </pc:sldChg>
      <pc:sldChg chg="modSp mod">
        <pc:chgData name="Georg Strunck" userId="a971f31e-3dd3-4f46-b94d-36aa72bde126" providerId="ADAL" clId="{9A2F0ADD-4ECD-4384-A2E0-EB5322805D5B}" dt="2024-12-02T11:18:07.018" v="618" actId="20577"/>
        <pc:sldMkLst>
          <pc:docMk/>
          <pc:sldMk cId="2279728968" sldId="335"/>
        </pc:sldMkLst>
        <pc:spChg chg="mod">
          <ac:chgData name="Georg Strunck" userId="a971f31e-3dd3-4f46-b94d-36aa72bde126" providerId="ADAL" clId="{9A2F0ADD-4ECD-4384-A2E0-EB5322805D5B}" dt="2024-12-02T11:18:07.018" v="618" actId="20577"/>
          <ac:spMkLst>
            <pc:docMk/>
            <pc:sldMk cId="2279728968" sldId="335"/>
            <ac:spMk id="2" creationId="{731A4AAD-7641-1430-2F46-686902E27D0C}"/>
          </ac:spMkLst>
        </pc:spChg>
      </pc:sldChg>
      <pc:sldChg chg="del">
        <pc:chgData name="Georg Strunck" userId="a971f31e-3dd3-4f46-b94d-36aa72bde126" providerId="ADAL" clId="{9A2F0ADD-4ECD-4384-A2E0-EB5322805D5B}" dt="2024-12-02T12:57:51.250" v="3360" actId="47"/>
        <pc:sldMkLst>
          <pc:docMk/>
          <pc:sldMk cId="4051761830" sldId="336"/>
        </pc:sldMkLst>
      </pc:sldChg>
      <pc:sldChg chg="addSp modSp add mod setBg modClrScheme chgLayout">
        <pc:chgData name="Georg Strunck" userId="a971f31e-3dd3-4f46-b94d-36aa72bde126" providerId="ADAL" clId="{9A2F0ADD-4ECD-4384-A2E0-EB5322805D5B}" dt="2024-12-02T11:38:12.491" v="1229"/>
        <pc:sldMkLst>
          <pc:docMk/>
          <pc:sldMk cId="929062113" sldId="339"/>
        </pc:sldMkLst>
        <pc:spChg chg="add mod">
          <ac:chgData name="Georg Strunck" userId="a971f31e-3dd3-4f46-b94d-36aa72bde126" providerId="ADAL" clId="{9A2F0ADD-4ECD-4384-A2E0-EB5322805D5B}" dt="2024-12-02T11:38:12.491" v="1229"/>
          <ac:spMkLst>
            <pc:docMk/>
            <pc:sldMk cId="929062113" sldId="339"/>
            <ac:spMk id="2" creationId="{AD4543DF-5AD1-1F2D-0832-85266F222812}"/>
          </ac:spMkLst>
        </pc:spChg>
        <pc:spChg chg="mod ord">
          <ac:chgData name="Georg Strunck" userId="a971f31e-3dd3-4f46-b94d-36aa72bde126" providerId="ADAL" clId="{9A2F0ADD-4ECD-4384-A2E0-EB5322805D5B}" dt="2024-12-02T11:13:42.066" v="551"/>
          <ac:spMkLst>
            <pc:docMk/>
            <pc:sldMk cId="929062113" sldId="339"/>
            <ac:spMk id="3" creationId="{40CA131F-895A-072F-77AE-E9E49DD70B2E}"/>
          </ac:spMkLst>
        </pc:spChg>
        <pc:spChg chg="mod ord">
          <ac:chgData name="Georg Strunck" userId="a971f31e-3dd3-4f46-b94d-36aa72bde126" providerId="ADAL" clId="{9A2F0ADD-4ECD-4384-A2E0-EB5322805D5B}" dt="2024-12-02T11:13:32.020" v="550" actId="20577"/>
          <ac:spMkLst>
            <pc:docMk/>
            <pc:sldMk cId="929062113" sldId="339"/>
            <ac:spMk id="9" creationId="{24B3BB02-16D9-E587-5222-4CA97D15283D}"/>
          </ac:spMkLst>
        </pc:spChg>
      </pc:sldChg>
      <pc:sldChg chg="modSp add mod setBg">
        <pc:chgData name="Georg Strunck" userId="a971f31e-3dd3-4f46-b94d-36aa72bde126" providerId="ADAL" clId="{9A2F0ADD-4ECD-4384-A2E0-EB5322805D5B}" dt="2024-12-02T11:13:57.876" v="555"/>
        <pc:sldMkLst>
          <pc:docMk/>
          <pc:sldMk cId="676146678" sldId="340"/>
        </pc:sldMkLst>
        <pc:spChg chg="mod">
          <ac:chgData name="Georg Strunck" userId="a971f31e-3dd3-4f46-b94d-36aa72bde126" providerId="ADAL" clId="{9A2F0ADD-4ECD-4384-A2E0-EB5322805D5B}" dt="2024-12-02T11:13:57.876" v="555"/>
          <ac:spMkLst>
            <pc:docMk/>
            <pc:sldMk cId="676146678" sldId="340"/>
            <ac:spMk id="3" creationId="{1E4DA5C4-85BC-3854-F7C3-F0EC5609D3C5}"/>
          </ac:spMkLst>
        </pc:spChg>
        <pc:spChg chg="mod">
          <ac:chgData name="Georg Strunck" userId="a971f31e-3dd3-4f46-b94d-36aa72bde126" providerId="ADAL" clId="{9A2F0ADD-4ECD-4384-A2E0-EB5322805D5B}" dt="2024-12-02T11:13:54.072" v="554" actId="20577"/>
          <ac:spMkLst>
            <pc:docMk/>
            <pc:sldMk cId="676146678" sldId="340"/>
            <ac:spMk id="9" creationId="{44228F7C-80D2-9DBD-30CE-1DE05579CF31}"/>
          </ac:spMkLst>
        </pc:spChg>
      </pc:sldChg>
      <pc:sldChg chg="modSp add mod setBg">
        <pc:chgData name="Georg Strunck" userId="a971f31e-3dd3-4f46-b94d-36aa72bde126" providerId="ADAL" clId="{9A2F0ADD-4ECD-4384-A2E0-EB5322805D5B}" dt="2024-12-02T11:14:10.714" v="559"/>
        <pc:sldMkLst>
          <pc:docMk/>
          <pc:sldMk cId="3598186201" sldId="341"/>
        </pc:sldMkLst>
        <pc:spChg chg="mod">
          <ac:chgData name="Georg Strunck" userId="a971f31e-3dd3-4f46-b94d-36aa72bde126" providerId="ADAL" clId="{9A2F0ADD-4ECD-4384-A2E0-EB5322805D5B}" dt="2024-12-02T11:14:10.714" v="559"/>
          <ac:spMkLst>
            <pc:docMk/>
            <pc:sldMk cId="3598186201" sldId="341"/>
            <ac:spMk id="3" creationId="{D5EF7636-DFA2-B95C-C501-21F62BB95881}"/>
          </ac:spMkLst>
        </pc:spChg>
        <pc:spChg chg="mod">
          <ac:chgData name="Georg Strunck" userId="a971f31e-3dd3-4f46-b94d-36aa72bde126" providerId="ADAL" clId="{9A2F0ADD-4ECD-4384-A2E0-EB5322805D5B}" dt="2024-12-02T11:14:07.909" v="558" actId="20577"/>
          <ac:spMkLst>
            <pc:docMk/>
            <pc:sldMk cId="3598186201" sldId="341"/>
            <ac:spMk id="9" creationId="{6EE373FD-E13D-FD24-BE7B-6B1A35DAEC3F}"/>
          </ac:spMkLst>
        </pc:spChg>
      </pc:sldChg>
      <pc:sldChg chg="modSp add mod setBg">
        <pc:chgData name="Georg Strunck" userId="a971f31e-3dd3-4f46-b94d-36aa72bde126" providerId="ADAL" clId="{9A2F0ADD-4ECD-4384-A2E0-EB5322805D5B}" dt="2024-12-02T11:14:30.649" v="567"/>
        <pc:sldMkLst>
          <pc:docMk/>
          <pc:sldMk cId="3146532510" sldId="342"/>
        </pc:sldMkLst>
        <pc:spChg chg="mod">
          <ac:chgData name="Georg Strunck" userId="a971f31e-3dd3-4f46-b94d-36aa72bde126" providerId="ADAL" clId="{9A2F0ADD-4ECD-4384-A2E0-EB5322805D5B}" dt="2024-12-02T11:14:30.649" v="567"/>
          <ac:spMkLst>
            <pc:docMk/>
            <pc:sldMk cId="3146532510" sldId="342"/>
            <ac:spMk id="3" creationId="{E3BAEA57-5279-7FCC-4955-CB5FCE65FFAA}"/>
          </ac:spMkLst>
        </pc:spChg>
        <pc:spChg chg="mod">
          <ac:chgData name="Georg Strunck" userId="a971f31e-3dd3-4f46-b94d-36aa72bde126" providerId="ADAL" clId="{9A2F0ADD-4ECD-4384-A2E0-EB5322805D5B}" dt="2024-12-02T11:14:27.797" v="566" actId="20577"/>
          <ac:spMkLst>
            <pc:docMk/>
            <pc:sldMk cId="3146532510" sldId="342"/>
            <ac:spMk id="9" creationId="{4D901461-CCC4-FDB5-CBCE-F705FAA7B41D}"/>
          </ac:spMkLst>
        </pc:spChg>
      </pc:sldChg>
      <pc:sldChg chg="modSp add mod setBg">
        <pc:chgData name="Georg Strunck" userId="a971f31e-3dd3-4f46-b94d-36aa72bde126" providerId="ADAL" clId="{9A2F0ADD-4ECD-4384-A2E0-EB5322805D5B}" dt="2024-12-02T11:14:50.650" v="573"/>
        <pc:sldMkLst>
          <pc:docMk/>
          <pc:sldMk cId="4056201899" sldId="343"/>
        </pc:sldMkLst>
        <pc:spChg chg="mod">
          <ac:chgData name="Georg Strunck" userId="a971f31e-3dd3-4f46-b94d-36aa72bde126" providerId="ADAL" clId="{9A2F0ADD-4ECD-4384-A2E0-EB5322805D5B}" dt="2024-12-02T11:14:50.650" v="573"/>
          <ac:spMkLst>
            <pc:docMk/>
            <pc:sldMk cId="4056201899" sldId="343"/>
            <ac:spMk id="3" creationId="{515782AC-2E98-A9D2-924C-F2B6A35EDA86}"/>
          </ac:spMkLst>
        </pc:spChg>
        <pc:spChg chg="mod">
          <ac:chgData name="Georg Strunck" userId="a971f31e-3dd3-4f46-b94d-36aa72bde126" providerId="ADAL" clId="{9A2F0ADD-4ECD-4384-A2E0-EB5322805D5B}" dt="2024-12-02T11:14:47.492" v="572" actId="20577"/>
          <ac:spMkLst>
            <pc:docMk/>
            <pc:sldMk cId="4056201899" sldId="343"/>
            <ac:spMk id="9" creationId="{F9BADD80-612A-09F8-8746-DF322BC0AB2C}"/>
          </ac:spMkLst>
        </pc:spChg>
      </pc:sldChg>
      <pc:sldChg chg="modSp add mod setBg">
        <pc:chgData name="Georg Strunck" userId="a971f31e-3dd3-4f46-b94d-36aa72bde126" providerId="ADAL" clId="{9A2F0ADD-4ECD-4384-A2E0-EB5322805D5B}" dt="2024-12-02T11:15:09.295" v="581"/>
        <pc:sldMkLst>
          <pc:docMk/>
          <pc:sldMk cId="3474092179" sldId="344"/>
        </pc:sldMkLst>
        <pc:spChg chg="mod">
          <ac:chgData name="Georg Strunck" userId="a971f31e-3dd3-4f46-b94d-36aa72bde126" providerId="ADAL" clId="{9A2F0ADD-4ECD-4384-A2E0-EB5322805D5B}" dt="2024-12-02T11:15:09.295" v="581"/>
          <ac:spMkLst>
            <pc:docMk/>
            <pc:sldMk cId="3474092179" sldId="344"/>
            <ac:spMk id="3" creationId="{0C8895E8-3664-C70F-5D9C-B804B9A7D9B8}"/>
          </ac:spMkLst>
        </pc:spChg>
        <pc:spChg chg="mod">
          <ac:chgData name="Georg Strunck" userId="a971f31e-3dd3-4f46-b94d-36aa72bde126" providerId="ADAL" clId="{9A2F0ADD-4ECD-4384-A2E0-EB5322805D5B}" dt="2024-12-02T11:15:06.274" v="580" actId="20577"/>
          <ac:spMkLst>
            <pc:docMk/>
            <pc:sldMk cId="3474092179" sldId="344"/>
            <ac:spMk id="9" creationId="{995064C3-69B9-B9DB-2411-DB5AE7BC4FFD}"/>
          </ac:spMkLst>
        </pc:spChg>
      </pc:sldChg>
      <pc:sldChg chg="modSp add mod setBg">
        <pc:chgData name="Georg Strunck" userId="a971f31e-3dd3-4f46-b94d-36aa72bde126" providerId="ADAL" clId="{9A2F0ADD-4ECD-4384-A2E0-EB5322805D5B}" dt="2024-12-02T11:15:32.714" v="585"/>
        <pc:sldMkLst>
          <pc:docMk/>
          <pc:sldMk cId="118699268" sldId="345"/>
        </pc:sldMkLst>
        <pc:spChg chg="mod">
          <ac:chgData name="Georg Strunck" userId="a971f31e-3dd3-4f46-b94d-36aa72bde126" providerId="ADAL" clId="{9A2F0ADD-4ECD-4384-A2E0-EB5322805D5B}" dt="2024-12-02T11:15:32.714" v="585"/>
          <ac:spMkLst>
            <pc:docMk/>
            <pc:sldMk cId="118699268" sldId="345"/>
            <ac:spMk id="3" creationId="{C02B78C7-ADE4-CB1F-CA77-A462ECB3C5A2}"/>
          </ac:spMkLst>
        </pc:spChg>
        <pc:spChg chg="mod">
          <ac:chgData name="Georg Strunck" userId="a971f31e-3dd3-4f46-b94d-36aa72bde126" providerId="ADAL" clId="{9A2F0ADD-4ECD-4384-A2E0-EB5322805D5B}" dt="2024-12-02T11:15:30.278" v="584" actId="20577"/>
          <ac:spMkLst>
            <pc:docMk/>
            <pc:sldMk cId="118699268" sldId="345"/>
            <ac:spMk id="9" creationId="{E8EE2864-A238-D883-E6D9-1217D22414BE}"/>
          </ac:spMkLst>
        </pc:spChg>
      </pc:sldChg>
      <pc:sldChg chg="modSp add mod setBg">
        <pc:chgData name="Georg Strunck" userId="a971f31e-3dd3-4f46-b94d-36aa72bde126" providerId="ADAL" clId="{9A2F0ADD-4ECD-4384-A2E0-EB5322805D5B}" dt="2024-12-02T11:15:47.846" v="593"/>
        <pc:sldMkLst>
          <pc:docMk/>
          <pc:sldMk cId="2706599987" sldId="346"/>
        </pc:sldMkLst>
        <pc:spChg chg="mod">
          <ac:chgData name="Georg Strunck" userId="a971f31e-3dd3-4f46-b94d-36aa72bde126" providerId="ADAL" clId="{9A2F0ADD-4ECD-4384-A2E0-EB5322805D5B}" dt="2024-12-02T11:15:47.846" v="593"/>
          <ac:spMkLst>
            <pc:docMk/>
            <pc:sldMk cId="2706599987" sldId="346"/>
            <ac:spMk id="3" creationId="{63E425B8-A763-E013-DED1-2936F486E869}"/>
          </ac:spMkLst>
        </pc:spChg>
        <pc:spChg chg="mod">
          <ac:chgData name="Georg Strunck" userId="a971f31e-3dd3-4f46-b94d-36aa72bde126" providerId="ADAL" clId="{9A2F0ADD-4ECD-4384-A2E0-EB5322805D5B}" dt="2024-12-02T11:15:37.447" v="588" actId="20577"/>
          <ac:spMkLst>
            <pc:docMk/>
            <pc:sldMk cId="2706599987" sldId="346"/>
            <ac:spMk id="9" creationId="{8A118FD1-8A70-3090-FC3A-1C2BC3AB032C}"/>
          </ac:spMkLst>
        </pc:spChg>
      </pc:sldChg>
      <pc:sldChg chg="addSp delSp modSp add mod setBg">
        <pc:chgData name="Georg Strunck" userId="a971f31e-3dd3-4f46-b94d-36aa72bde126" providerId="ADAL" clId="{9A2F0ADD-4ECD-4384-A2E0-EB5322805D5B}" dt="2024-12-02T11:39:15.717" v="1240" actId="1076"/>
        <pc:sldMkLst>
          <pc:docMk/>
          <pc:sldMk cId="1454314556" sldId="347"/>
        </pc:sldMkLst>
        <pc:spChg chg="mod">
          <ac:chgData name="Georg Strunck" userId="a971f31e-3dd3-4f46-b94d-36aa72bde126" providerId="ADAL" clId="{9A2F0ADD-4ECD-4384-A2E0-EB5322805D5B}" dt="2024-12-02T11:35:40.104" v="1087" actId="14100"/>
          <ac:spMkLst>
            <pc:docMk/>
            <pc:sldMk cId="1454314556" sldId="347"/>
            <ac:spMk id="3" creationId="{B06512D9-FE47-C433-92F9-A7CBC0A07ED8}"/>
          </ac:spMkLst>
        </pc:spChg>
        <pc:spChg chg="add del">
          <ac:chgData name="Georg Strunck" userId="a971f31e-3dd3-4f46-b94d-36aa72bde126" providerId="ADAL" clId="{9A2F0ADD-4ECD-4384-A2E0-EB5322805D5B}" dt="2024-12-02T11:35:43.205" v="1089" actId="22"/>
          <ac:spMkLst>
            <pc:docMk/>
            <pc:sldMk cId="1454314556" sldId="347"/>
            <ac:spMk id="5" creationId="{831C6F67-F620-FE8E-1463-1FBCDCECEBF8}"/>
          </ac:spMkLst>
        </pc:spChg>
        <pc:spChg chg="mod">
          <ac:chgData name="Georg Strunck" userId="a971f31e-3dd3-4f46-b94d-36aa72bde126" providerId="ADAL" clId="{9A2F0ADD-4ECD-4384-A2E0-EB5322805D5B}" dt="2024-12-02T11:21:20.853" v="732" actId="20577"/>
          <ac:spMkLst>
            <pc:docMk/>
            <pc:sldMk cId="1454314556" sldId="347"/>
            <ac:spMk id="18" creationId="{1A3B4E64-BE5F-4682-E8F0-2E2F18FAECD2}"/>
          </ac:spMkLst>
        </pc:spChg>
        <pc:spChg chg="mod">
          <ac:chgData name="Georg Strunck" userId="a971f31e-3dd3-4f46-b94d-36aa72bde126" providerId="ADAL" clId="{9A2F0ADD-4ECD-4384-A2E0-EB5322805D5B}" dt="2024-12-02T11:21:13.378" v="719" actId="20577"/>
          <ac:spMkLst>
            <pc:docMk/>
            <pc:sldMk cId="1454314556" sldId="347"/>
            <ac:spMk id="25" creationId="{AC7B6707-26F3-2781-DBB0-A8F5D5A3255D}"/>
          </ac:spMkLst>
        </pc:spChg>
        <pc:picChg chg="del">
          <ac:chgData name="Georg Strunck" userId="a971f31e-3dd3-4f46-b94d-36aa72bde126" providerId="ADAL" clId="{9A2F0ADD-4ECD-4384-A2E0-EB5322805D5B}" dt="2024-12-02T11:29:25.694" v="733" actId="478"/>
          <ac:picMkLst>
            <pc:docMk/>
            <pc:sldMk cId="1454314556" sldId="347"/>
            <ac:picMk id="2" creationId="{C932B364-1F38-4487-7CD7-992A84E04B99}"/>
          </ac:picMkLst>
        </pc:picChg>
        <pc:picChg chg="add mod">
          <ac:chgData name="Georg Strunck" userId="a971f31e-3dd3-4f46-b94d-36aa72bde126" providerId="ADAL" clId="{9A2F0ADD-4ECD-4384-A2E0-EB5322805D5B}" dt="2024-12-02T11:36:12.162" v="1092" actId="1076"/>
          <ac:picMkLst>
            <pc:docMk/>
            <pc:sldMk cId="1454314556" sldId="347"/>
            <ac:picMk id="7" creationId="{3DA3A0AA-EBBC-5492-AC0F-3671EC8B285B}"/>
          </ac:picMkLst>
        </pc:picChg>
        <pc:picChg chg="add mod">
          <ac:chgData name="Georg Strunck" userId="a971f31e-3dd3-4f46-b94d-36aa72bde126" providerId="ADAL" clId="{9A2F0ADD-4ECD-4384-A2E0-EB5322805D5B}" dt="2024-12-02T11:39:15.717" v="1240" actId="1076"/>
          <ac:picMkLst>
            <pc:docMk/>
            <pc:sldMk cId="1454314556" sldId="347"/>
            <ac:picMk id="9" creationId="{C081E604-70A3-3BD9-57C4-A50183FEBDE7}"/>
          </ac:picMkLst>
        </pc:picChg>
      </pc:sldChg>
      <pc:sldChg chg="delSp modSp add mod setBg">
        <pc:chgData name="Georg Strunck" userId="a971f31e-3dd3-4f46-b94d-36aa72bde126" providerId="ADAL" clId="{9A2F0ADD-4ECD-4384-A2E0-EB5322805D5B}" dt="2024-12-02T11:46:34.321" v="1508"/>
        <pc:sldMkLst>
          <pc:docMk/>
          <pc:sldMk cId="3906938425" sldId="348"/>
        </pc:sldMkLst>
        <pc:spChg chg="mod">
          <ac:chgData name="Georg Strunck" userId="a971f31e-3dd3-4f46-b94d-36aa72bde126" providerId="ADAL" clId="{9A2F0ADD-4ECD-4384-A2E0-EB5322805D5B}" dt="2024-12-02T11:46:20.819" v="1507" actId="20577"/>
          <ac:spMkLst>
            <pc:docMk/>
            <pc:sldMk cId="3906938425" sldId="348"/>
            <ac:spMk id="3" creationId="{F68B8758-8A8E-0B6E-910D-33445D5CDCA5}"/>
          </ac:spMkLst>
        </pc:spChg>
        <pc:spChg chg="mod">
          <ac:chgData name="Georg Strunck" userId="a971f31e-3dd3-4f46-b94d-36aa72bde126" providerId="ADAL" clId="{9A2F0ADD-4ECD-4384-A2E0-EB5322805D5B}" dt="2024-12-02T11:38:41.215" v="1234" actId="14100"/>
          <ac:spMkLst>
            <pc:docMk/>
            <pc:sldMk cId="3906938425" sldId="348"/>
            <ac:spMk id="18" creationId="{0E55C54E-D7A8-FDE5-96DD-5866DDB0B33F}"/>
          </ac:spMkLst>
        </pc:spChg>
        <pc:spChg chg="mod">
          <ac:chgData name="Georg Strunck" userId="a971f31e-3dd3-4f46-b94d-36aa72bde126" providerId="ADAL" clId="{9A2F0ADD-4ECD-4384-A2E0-EB5322805D5B}" dt="2024-12-02T11:38:30.123" v="1232" actId="20577"/>
          <ac:spMkLst>
            <pc:docMk/>
            <pc:sldMk cId="3906938425" sldId="348"/>
            <ac:spMk id="25" creationId="{5B457C6A-407B-7F82-E033-73A021CA1227}"/>
          </ac:spMkLst>
        </pc:spChg>
        <pc:picChg chg="del">
          <ac:chgData name="Georg Strunck" userId="a971f31e-3dd3-4f46-b94d-36aa72bde126" providerId="ADAL" clId="{9A2F0ADD-4ECD-4384-A2E0-EB5322805D5B}" dt="2024-12-02T11:39:58.877" v="1241" actId="478"/>
          <ac:picMkLst>
            <pc:docMk/>
            <pc:sldMk cId="3906938425" sldId="348"/>
            <ac:picMk id="7" creationId="{54B81C22-2309-CFAE-81F9-A655C2B94E81}"/>
          </ac:picMkLst>
        </pc:picChg>
      </pc:sldChg>
      <pc:sldChg chg="addSp modSp add mod">
        <pc:chgData name="Georg Strunck" userId="a971f31e-3dd3-4f46-b94d-36aa72bde126" providerId="ADAL" clId="{9A2F0ADD-4ECD-4384-A2E0-EB5322805D5B}" dt="2024-12-02T11:51:28.911" v="1580" actId="1076"/>
        <pc:sldMkLst>
          <pc:docMk/>
          <pc:sldMk cId="141372334" sldId="349"/>
        </pc:sldMkLst>
        <pc:spChg chg="mod">
          <ac:chgData name="Georg Strunck" userId="a971f31e-3dd3-4f46-b94d-36aa72bde126" providerId="ADAL" clId="{9A2F0ADD-4ECD-4384-A2E0-EB5322805D5B}" dt="2024-12-02T11:50:04.405" v="1573" actId="20577"/>
          <ac:spMkLst>
            <pc:docMk/>
            <pc:sldMk cId="141372334" sldId="349"/>
            <ac:spMk id="3" creationId="{67A7E262-5312-8ABF-3DD0-4598CBEA65B7}"/>
          </ac:spMkLst>
        </pc:spChg>
        <pc:spChg chg="mod">
          <ac:chgData name="Georg Strunck" userId="a971f31e-3dd3-4f46-b94d-36aa72bde126" providerId="ADAL" clId="{9A2F0ADD-4ECD-4384-A2E0-EB5322805D5B}" dt="2024-12-02T11:46:48.181" v="1515" actId="20577"/>
          <ac:spMkLst>
            <pc:docMk/>
            <pc:sldMk cId="141372334" sldId="349"/>
            <ac:spMk id="18" creationId="{27F1AB6E-F8FB-2809-4C05-A0DB9AD1F2FC}"/>
          </ac:spMkLst>
        </pc:spChg>
        <pc:picChg chg="add mod">
          <ac:chgData name="Georg Strunck" userId="a971f31e-3dd3-4f46-b94d-36aa72bde126" providerId="ADAL" clId="{9A2F0ADD-4ECD-4384-A2E0-EB5322805D5B}" dt="2024-12-02T11:51:23.971" v="1579" actId="1076"/>
          <ac:picMkLst>
            <pc:docMk/>
            <pc:sldMk cId="141372334" sldId="349"/>
            <ac:picMk id="4" creationId="{A1E1FED8-10DE-46D6-7038-2CF2F4863330}"/>
          </ac:picMkLst>
        </pc:picChg>
        <pc:picChg chg="add mod">
          <ac:chgData name="Georg Strunck" userId="a971f31e-3dd3-4f46-b94d-36aa72bde126" providerId="ADAL" clId="{9A2F0ADD-4ECD-4384-A2E0-EB5322805D5B}" dt="2024-12-02T11:51:28.911" v="1580" actId="1076"/>
          <ac:picMkLst>
            <pc:docMk/>
            <pc:sldMk cId="141372334" sldId="349"/>
            <ac:picMk id="6" creationId="{DF3011BB-4B32-5D82-FF3B-96ACE703CC61}"/>
          </ac:picMkLst>
        </pc:picChg>
      </pc:sldChg>
      <pc:sldChg chg="addSp delSp modSp add mod">
        <pc:chgData name="Georg Strunck" userId="a971f31e-3dd3-4f46-b94d-36aa72bde126" providerId="ADAL" clId="{9A2F0ADD-4ECD-4384-A2E0-EB5322805D5B}" dt="2024-12-02T11:53:38.135" v="1668" actId="20577"/>
        <pc:sldMkLst>
          <pc:docMk/>
          <pc:sldMk cId="2516142856" sldId="350"/>
        </pc:sldMkLst>
        <pc:spChg chg="mod">
          <ac:chgData name="Georg Strunck" userId="a971f31e-3dd3-4f46-b94d-36aa72bde126" providerId="ADAL" clId="{9A2F0ADD-4ECD-4384-A2E0-EB5322805D5B}" dt="2024-12-02T11:53:38.135" v="1668" actId="20577"/>
          <ac:spMkLst>
            <pc:docMk/>
            <pc:sldMk cId="2516142856" sldId="350"/>
            <ac:spMk id="3" creationId="{220B4C4B-5A05-61A4-D2C6-A3789E7EE5E3}"/>
          </ac:spMkLst>
        </pc:spChg>
        <pc:picChg chg="del">
          <ac:chgData name="Georg Strunck" userId="a971f31e-3dd3-4f46-b94d-36aa72bde126" providerId="ADAL" clId="{9A2F0ADD-4ECD-4384-A2E0-EB5322805D5B}" dt="2024-12-02T11:52:17.585" v="1601" actId="478"/>
          <ac:picMkLst>
            <pc:docMk/>
            <pc:sldMk cId="2516142856" sldId="350"/>
            <ac:picMk id="4" creationId="{0900E2D0-9609-3F1D-379A-4E949CF28BC1}"/>
          </ac:picMkLst>
        </pc:picChg>
        <pc:picChg chg="add mod">
          <ac:chgData name="Georg Strunck" userId="a971f31e-3dd3-4f46-b94d-36aa72bde126" providerId="ADAL" clId="{9A2F0ADD-4ECD-4384-A2E0-EB5322805D5B}" dt="2024-12-02T11:52:24.362" v="1604" actId="1076"/>
          <ac:picMkLst>
            <pc:docMk/>
            <pc:sldMk cId="2516142856" sldId="350"/>
            <ac:picMk id="5" creationId="{D68A85A5-486D-CD94-A8D4-046E4BE20DD3}"/>
          </ac:picMkLst>
        </pc:picChg>
        <pc:picChg chg="del">
          <ac:chgData name="Georg Strunck" userId="a971f31e-3dd3-4f46-b94d-36aa72bde126" providerId="ADAL" clId="{9A2F0ADD-4ECD-4384-A2E0-EB5322805D5B}" dt="2024-12-02T11:52:18.415" v="1602" actId="478"/>
          <ac:picMkLst>
            <pc:docMk/>
            <pc:sldMk cId="2516142856" sldId="350"/>
            <ac:picMk id="6" creationId="{FD16C977-CA2F-4E7E-3F9E-AAA8453AE14E}"/>
          </ac:picMkLst>
        </pc:picChg>
        <pc:picChg chg="add mod">
          <ac:chgData name="Georg Strunck" userId="a971f31e-3dd3-4f46-b94d-36aa72bde126" providerId="ADAL" clId="{9A2F0ADD-4ECD-4384-A2E0-EB5322805D5B}" dt="2024-12-02T11:53:02.083" v="1608" actId="1076"/>
          <ac:picMkLst>
            <pc:docMk/>
            <pc:sldMk cId="2516142856" sldId="350"/>
            <ac:picMk id="8" creationId="{33DF16CD-8175-5E74-D1C5-1FE877E3B9D7}"/>
          </ac:picMkLst>
        </pc:picChg>
      </pc:sldChg>
      <pc:sldChg chg="delSp modSp add mod">
        <pc:chgData name="Georg Strunck" userId="a971f31e-3dd3-4f46-b94d-36aa72bde126" providerId="ADAL" clId="{9A2F0ADD-4ECD-4384-A2E0-EB5322805D5B}" dt="2024-12-02T11:59:59.178" v="2074" actId="20577"/>
        <pc:sldMkLst>
          <pc:docMk/>
          <pc:sldMk cId="1248180331" sldId="351"/>
        </pc:sldMkLst>
        <pc:spChg chg="mod">
          <ac:chgData name="Georg Strunck" userId="a971f31e-3dd3-4f46-b94d-36aa72bde126" providerId="ADAL" clId="{9A2F0ADD-4ECD-4384-A2E0-EB5322805D5B}" dt="2024-12-02T11:59:59.178" v="2074" actId="20577"/>
          <ac:spMkLst>
            <pc:docMk/>
            <pc:sldMk cId="1248180331" sldId="351"/>
            <ac:spMk id="3" creationId="{8A33F267-D55B-CDB6-A276-1A07759E0305}"/>
          </ac:spMkLst>
        </pc:spChg>
        <pc:picChg chg="del">
          <ac:chgData name="Georg Strunck" userId="a971f31e-3dd3-4f46-b94d-36aa72bde126" providerId="ADAL" clId="{9A2F0ADD-4ECD-4384-A2E0-EB5322805D5B}" dt="2024-12-02T11:54:31.206" v="1671" actId="478"/>
          <ac:picMkLst>
            <pc:docMk/>
            <pc:sldMk cId="1248180331" sldId="351"/>
            <ac:picMk id="5" creationId="{B3B46A01-600E-1248-8539-908CC076E809}"/>
          </ac:picMkLst>
        </pc:picChg>
        <pc:picChg chg="del">
          <ac:chgData name="Georg Strunck" userId="a971f31e-3dd3-4f46-b94d-36aa72bde126" providerId="ADAL" clId="{9A2F0ADD-4ECD-4384-A2E0-EB5322805D5B}" dt="2024-12-02T11:54:30.358" v="1670" actId="478"/>
          <ac:picMkLst>
            <pc:docMk/>
            <pc:sldMk cId="1248180331" sldId="351"/>
            <ac:picMk id="8" creationId="{163B1E28-FCDA-7D2E-6023-35ADC1745584}"/>
          </ac:picMkLst>
        </pc:picChg>
      </pc:sldChg>
      <pc:sldChg chg="addSp modSp add mod ord">
        <pc:chgData name="Georg Strunck" userId="a971f31e-3dd3-4f46-b94d-36aa72bde126" providerId="ADAL" clId="{9A2F0ADD-4ECD-4384-A2E0-EB5322805D5B}" dt="2024-12-02T12:04:50.726" v="2131" actId="14100"/>
        <pc:sldMkLst>
          <pc:docMk/>
          <pc:sldMk cId="1664624389" sldId="352"/>
        </pc:sldMkLst>
        <pc:spChg chg="mod">
          <ac:chgData name="Georg Strunck" userId="a971f31e-3dd3-4f46-b94d-36aa72bde126" providerId="ADAL" clId="{9A2F0ADD-4ECD-4384-A2E0-EB5322805D5B}" dt="2024-12-02T12:02:00.563" v="2108" actId="14100"/>
          <ac:spMkLst>
            <pc:docMk/>
            <pc:sldMk cId="1664624389" sldId="352"/>
            <ac:spMk id="3" creationId="{9F3B4B0D-CF3C-639B-A7C6-0F09BDA0F6F3}"/>
          </ac:spMkLst>
        </pc:spChg>
        <pc:spChg chg="mod">
          <ac:chgData name="Georg Strunck" userId="a971f31e-3dd3-4f46-b94d-36aa72bde126" providerId="ADAL" clId="{9A2F0ADD-4ECD-4384-A2E0-EB5322805D5B}" dt="2024-12-02T12:01:22.419" v="2081" actId="14100"/>
          <ac:spMkLst>
            <pc:docMk/>
            <pc:sldMk cId="1664624389" sldId="352"/>
            <ac:spMk id="18" creationId="{BF66AEA8-CC26-99DD-B551-2A5E1A3759F3}"/>
          </ac:spMkLst>
        </pc:spChg>
        <pc:spChg chg="mod">
          <ac:chgData name="Georg Strunck" userId="a971f31e-3dd3-4f46-b94d-36aa72bde126" providerId="ADAL" clId="{9A2F0ADD-4ECD-4384-A2E0-EB5322805D5B}" dt="2024-12-02T12:01:15.453" v="2079" actId="20577"/>
          <ac:spMkLst>
            <pc:docMk/>
            <pc:sldMk cId="1664624389" sldId="352"/>
            <ac:spMk id="25" creationId="{E2C25650-2129-0E64-5FA3-355E5D61D44A}"/>
          </ac:spMkLst>
        </pc:spChg>
        <pc:picChg chg="add mod">
          <ac:chgData name="Georg Strunck" userId="a971f31e-3dd3-4f46-b94d-36aa72bde126" providerId="ADAL" clId="{9A2F0ADD-4ECD-4384-A2E0-EB5322805D5B}" dt="2024-12-02T12:02:24.470" v="2112" actId="14100"/>
          <ac:picMkLst>
            <pc:docMk/>
            <pc:sldMk cId="1664624389" sldId="352"/>
            <ac:picMk id="4" creationId="{0C2EFA47-009A-0F39-AD0A-D21C910CC7CA}"/>
          </ac:picMkLst>
        </pc:picChg>
        <pc:picChg chg="add mod">
          <ac:chgData name="Georg Strunck" userId="a971f31e-3dd3-4f46-b94d-36aa72bde126" providerId="ADAL" clId="{9A2F0ADD-4ECD-4384-A2E0-EB5322805D5B}" dt="2024-12-02T12:02:45.001" v="2115" actId="1076"/>
          <ac:picMkLst>
            <pc:docMk/>
            <pc:sldMk cId="1664624389" sldId="352"/>
            <ac:picMk id="6" creationId="{65E25A81-0683-E670-10EA-6EC68D22AFA4}"/>
          </ac:picMkLst>
        </pc:picChg>
        <pc:picChg chg="add mod">
          <ac:chgData name="Georg Strunck" userId="a971f31e-3dd3-4f46-b94d-36aa72bde126" providerId="ADAL" clId="{9A2F0ADD-4ECD-4384-A2E0-EB5322805D5B}" dt="2024-12-02T12:03:43.059" v="2123" actId="1076"/>
          <ac:picMkLst>
            <pc:docMk/>
            <pc:sldMk cId="1664624389" sldId="352"/>
            <ac:picMk id="8" creationId="{937024AE-FE78-108A-D5DC-D702E9EBDCAC}"/>
          </ac:picMkLst>
        </pc:picChg>
        <pc:picChg chg="add mod">
          <ac:chgData name="Georg Strunck" userId="a971f31e-3dd3-4f46-b94d-36aa72bde126" providerId="ADAL" clId="{9A2F0ADD-4ECD-4384-A2E0-EB5322805D5B}" dt="2024-12-02T12:03:39.754" v="2122" actId="14100"/>
          <ac:picMkLst>
            <pc:docMk/>
            <pc:sldMk cId="1664624389" sldId="352"/>
            <ac:picMk id="10" creationId="{B95182A1-FB8B-5FC3-6052-363FF0A2668E}"/>
          </ac:picMkLst>
        </pc:picChg>
        <pc:picChg chg="add mod">
          <ac:chgData name="Georg Strunck" userId="a971f31e-3dd3-4f46-b94d-36aa72bde126" providerId="ADAL" clId="{9A2F0ADD-4ECD-4384-A2E0-EB5322805D5B}" dt="2024-12-02T12:04:50.726" v="2131" actId="14100"/>
          <ac:picMkLst>
            <pc:docMk/>
            <pc:sldMk cId="1664624389" sldId="352"/>
            <ac:picMk id="12" creationId="{F9849714-2237-B224-879C-40BC508D554A}"/>
          </ac:picMkLst>
        </pc:picChg>
      </pc:sldChg>
      <pc:sldChg chg="addSp delSp modSp add mod">
        <pc:chgData name="Georg Strunck" userId="a971f31e-3dd3-4f46-b94d-36aa72bde126" providerId="ADAL" clId="{9A2F0ADD-4ECD-4384-A2E0-EB5322805D5B}" dt="2024-12-02T12:07:01.121" v="2185" actId="20577"/>
        <pc:sldMkLst>
          <pc:docMk/>
          <pc:sldMk cId="2785979483" sldId="353"/>
        </pc:sldMkLst>
        <pc:spChg chg="mod">
          <ac:chgData name="Georg Strunck" userId="a971f31e-3dd3-4f46-b94d-36aa72bde126" providerId="ADAL" clId="{9A2F0ADD-4ECD-4384-A2E0-EB5322805D5B}" dt="2024-12-02T12:07:01.121" v="2185" actId="20577"/>
          <ac:spMkLst>
            <pc:docMk/>
            <pc:sldMk cId="2785979483" sldId="353"/>
            <ac:spMk id="3" creationId="{B66C4CC2-C870-5D40-17B9-809182685343}"/>
          </ac:spMkLst>
        </pc:spChg>
        <pc:picChg chg="del">
          <ac:chgData name="Georg Strunck" userId="a971f31e-3dd3-4f46-b94d-36aa72bde126" providerId="ADAL" clId="{9A2F0ADD-4ECD-4384-A2E0-EB5322805D5B}" dt="2024-12-02T12:05:32.530" v="2137" actId="478"/>
          <ac:picMkLst>
            <pc:docMk/>
            <pc:sldMk cId="2785979483" sldId="353"/>
            <ac:picMk id="4" creationId="{B0D714F1-9F9D-EC66-F175-645B840FFA2D}"/>
          </ac:picMkLst>
        </pc:picChg>
        <pc:picChg chg="add mod">
          <ac:chgData name="Georg Strunck" userId="a971f31e-3dd3-4f46-b94d-36aa72bde126" providerId="ADAL" clId="{9A2F0ADD-4ECD-4384-A2E0-EB5322805D5B}" dt="2024-12-02T12:06:02.383" v="2171" actId="1076"/>
          <ac:picMkLst>
            <pc:docMk/>
            <pc:sldMk cId="2785979483" sldId="353"/>
            <ac:picMk id="5" creationId="{D7AEBE11-BA7E-C355-0348-D3A6B075EA20}"/>
          </ac:picMkLst>
        </pc:picChg>
        <pc:picChg chg="del">
          <ac:chgData name="Georg Strunck" userId="a971f31e-3dd3-4f46-b94d-36aa72bde126" providerId="ADAL" clId="{9A2F0ADD-4ECD-4384-A2E0-EB5322805D5B}" dt="2024-12-02T12:05:31.290" v="2135" actId="478"/>
          <ac:picMkLst>
            <pc:docMk/>
            <pc:sldMk cId="2785979483" sldId="353"/>
            <ac:picMk id="6" creationId="{86D38172-E5B4-D37C-E92F-6880C84C7BF6}"/>
          </ac:picMkLst>
        </pc:picChg>
        <pc:picChg chg="del">
          <ac:chgData name="Georg Strunck" userId="a971f31e-3dd3-4f46-b94d-36aa72bde126" providerId="ADAL" clId="{9A2F0ADD-4ECD-4384-A2E0-EB5322805D5B}" dt="2024-12-02T12:05:29.941" v="2133" actId="478"/>
          <ac:picMkLst>
            <pc:docMk/>
            <pc:sldMk cId="2785979483" sldId="353"/>
            <ac:picMk id="8" creationId="{90673EAD-1C80-E1B2-93C9-E2BE74CEE275}"/>
          </ac:picMkLst>
        </pc:picChg>
        <pc:picChg chg="add mod">
          <ac:chgData name="Georg Strunck" userId="a971f31e-3dd3-4f46-b94d-36aa72bde126" providerId="ADAL" clId="{9A2F0ADD-4ECD-4384-A2E0-EB5322805D5B}" dt="2024-12-02T12:06:45.120" v="2176" actId="1076"/>
          <ac:picMkLst>
            <pc:docMk/>
            <pc:sldMk cId="2785979483" sldId="353"/>
            <ac:picMk id="9" creationId="{E5B6BFAE-AC97-4874-2A18-B9B2ADC8732B}"/>
          </ac:picMkLst>
        </pc:picChg>
        <pc:picChg chg="del">
          <ac:chgData name="Georg Strunck" userId="a971f31e-3dd3-4f46-b94d-36aa72bde126" providerId="ADAL" clId="{9A2F0ADD-4ECD-4384-A2E0-EB5322805D5B}" dt="2024-12-02T12:05:31.851" v="2136" actId="478"/>
          <ac:picMkLst>
            <pc:docMk/>
            <pc:sldMk cId="2785979483" sldId="353"/>
            <ac:picMk id="10" creationId="{142230BD-944C-0077-16B9-E0329DBBB15D}"/>
          </ac:picMkLst>
        </pc:picChg>
        <pc:picChg chg="del">
          <ac:chgData name="Georg Strunck" userId="a971f31e-3dd3-4f46-b94d-36aa72bde126" providerId="ADAL" clId="{9A2F0ADD-4ECD-4384-A2E0-EB5322805D5B}" dt="2024-12-02T12:05:30.796" v="2134" actId="478"/>
          <ac:picMkLst>
            <pc:docMk/>
            <pc:sldMk cId="2785979483" sldId="353"/>
            <ac:picMk id="12" creationId="{97C73EC3-EEAE-FF50-7341-8AAED1F39D63}"/>
          </ac:picMkLst>
        </pc:picChg>
      </pc:sldChg>
      <pc:sldChg chg="delSp modSp add mod ord">
        <pc:chgData name="Georg Strunck" userId="a971f31e-3dd3-4f46-b94d-36aa72bde126" providerId="ADAL" clId="{9A2F0ADD-4ECD-4384-A2E0-EB5322805D5B}" dt="2024-12-02T12:12:22.954" v="2508" actId="20577"/>
        <pc:sldMkLst>
          <pc:docMk/>
          <pc:sldMk cId="3040452404" sldId="354"/>
        </pc:sldMkLst>
        <pc:spChg chg="mod">
          <ac:chgData name="Georg Strunck" userId="a971f31e-3dd3-4f46-b94d-36aa72bde126" providerId="ADAL" clId="{9A2F0ADD-4ECD-4384-A2E0-EB5322805D5B}" dt="2024-12-02T12:12:22.954" v="2508" actId="20577"/>
          <ac:spMkLst>
            <pc:docMk/>
            <pc:sldMk cId="3040452404" sldId="354"/>
            <ac:spMk id="3" creationId="{7CFD0486-B3D9-ED80-2BA1-F783103EF33E}"/>
          </ac:spMkLst>
        </pc:spChg>
        <pc:spChg chg="mod">
          <ac:chgData name="Georg Strunck" userId="a971f31e-3dd3-4f46-b94d-36aa72bde126" providerId="ADAL" clId="{9A2F0ADD-4ECD-4384-A2E0-EB5322805D5B}" dt="2024-12-02T12:08:06.389" v="2189"/>
          <ac:spMkLst>
            <pc:docMk/>
            <pc:sldMk cId="3040452404" sldId="354"/>
            <ac:spMk id="18" creationId="{F6C2E575-5170-AA8F-09E5-73F7D75E5D98}"/>
          </ac:spMkLst>
        </pc:spChg>
        <pc:spChg chg="mod">
          <ac:chgData name="Georg Strunck" userId="a971f31e-3dd3-4f46-b94d-36aa72bde126" providerId="ADAL" clId="{9A2F0ADD-4ECD-4384-A2E0-EB5322805D5B}" dt="2024-12-02T12:08:10.649" v="2195" actId="20577"/>
          <ac:spMkLst>
            <pc:docMk/>
            <pc:sldMk cId="3040452404" sldId="354"/>
            <ac:spMk id="25" creationId="{0D8B46C8-5E9B-CD64-F10A-FDEC3378E13B}"/>
          </ac:spMkLst>
        </pc:spChg>
        <pc:picChg chg="del">
          <ac:chgData name="Georg Strunck" userId="a971f31e-3dd3-4f46-b94d-36aa72bde126" providerId="ADAL" clId="{9A2F0ADD-4ECD-4384-A2E0-EB5322805D5B}" dt="2024-12-02T12:08:13.554" v="2197" actId="478"/>
          <ac:picMkLst>
            <pc:docMk/>
            <pc:sldMk cId="3040452404" sldId="354"/>
            <ac:picMk id="5" creationId="{680A88D3-B993-528D-D684-FD52067FFF6C}"/>
          </ac:picMkLst>
        </pc:picChg>
        <pc:picChg chg="del">
          <ac:chgData name="Georg Strunck" userId="a971f31e-3dd3-4f46-b94d-36aa72bde126" providerId="ADAL" clId="{9A2F0ADD-4ECD-4384-A2E0-EB5322805D5B}" dt="2024-12-02T12:08:12.699" v="2196" actId="478"/>
          <ac:picMkLst>
            <pc:docMk/>
            <pc:sldMk cId="3040452404" sldId="354"/>
            <ac:picMk id="9" creationId="{028DCFD1-9B0F-48BE-D3FF-2B5EDD9E16C5}"/>
          </ac:picMkLst>
        </pc:picChg>
      </pc:sldChg>
      <pc:sldChg chg="addSp modSp add mod ord">
        <pc:chgData name="Georg Strunck" userId="a971f31e-3dd3-4f46-b94d-36aa72bde126" providerId="ADAL" clId="{9A2F0ADD-4ECD-4384-A2E0-EB5322805D5B}" dt="2024-12-02T12:14:25.947" v="2613" actId="20577"/>
        <pc:sldMkLst>
          <pc:docMk/>
          <pc:sldMk cId="3306649855" sldId="355"/>
        </pc:sldMkLst>
        <pc:spChg chg="mod">
          <ac:chgData name="Georg Strunck" userId="a971f31e-3dd3-4f46-b94d-36aa72bde126" providerId="ADAL" clId="{9A2F0ADD-4ECD-4384-A2E0-EB5322805D5B}" dt="2024-12-02T12:14:25.947" v="2613" actId="20577"/>
          <ac:spMkLst>
            <pc:docMk/>
            <pc:sldMk cId="3306649855" sldId="355"/>
            <ac:spMk id="3" creationId="{7271C60C-A603-0622-4F06-FF271BB5C5F7}"/>
          </ac:spMkLst>
        </pc:spChg>
        <pc:spChg chg="mod">
          <ac:chgData name="Georg Strunck" userId="a971f31e-3dd3-4f46-b94d-36aa72bde126" providerId="ADAL" clId="{9A2F0ADD-4ECD-4384-A2E0-EB5322805D5B}" dt="2024-12-02T12:12:42.791" v="2512"/>
          <ac:spMkLst>
            <pc:docMk/>
            <pc:sldMk cId="3306649855" sldId="355"/>
            <ac:spMk id="18" creationId="{FA6B3D54-67B8-829D-5DF1-96A5E4878659}"/>
          </ac:spMkLst>
        </pc:spChg>
        <pc:spChg chg="mod">
          <ac:chgData name="Georg Strunck" userId="a971f31e-3dd3-4f46-b94d-36aa72bde126" providerId="ADAL" clId="{9A2F0ADD-4ECD-4384-A2E0-EB5322805D5B}" dt="2024-12-02T12:12:47.281" v="2514" actId="20577"/>
          <ac:spMkLst>
            <pc:docMk/>
            <pc:sldMk cId="3306649855" sldId="355"/>
            <ac:spMk id="25" creationId="{D658E952-A52F-1A67-3D71-1CBEC853A983}"/>
          </ac:spMkLst>
        </pc:spChg>
        <pc:picChg chg="add mod modCrop">
          <ac:chgData name="Georg Strunck" userId="a971f31e-3dd3-4f46-b94d-36aa72bde126" providerId="ADAL" clId="{9A2F0ADD-4ECD-4384-A2E0-EB5322805D5B}" dt="2024-12-02T12:13:33.186" v="2521" actId="1076"/>
          <ac:picMkLst>
            <pc:docMk/>
            <pc:sldMk cId="3306649855" sldId="355"/>
            <ac:picMk id="4" creationId="{D37F274C-EDE1-7D0D-F501-440088FFA23C}"/>
          </ac:picMkLst>
        </pc:picChg>
      </pc:sldChg>
      <pc:sldChg chg="addSp delSp modSp add mod">
        <pc:chgData name="Georg Strunck" userId="a971f31e-3dd3-4f46-b94d-36aa72bde126" providerId="ADAL" clId="{9A2F0ADD-4ECD-4384-A2E0-EB5322805D5B}" dt="2024-12-02T12:18:15.178" v="2725" actId="1076"/>
        <pc:sldMkLst>
          <pc:docMk/>
          <pc:sldMk cId="3312378033" sldId="356"/>
        </pc:sldMkLst>
        <pc:spChg chg="mod">
          <ac:chgData name="Georg Strunck" userId="a971f31e-3dd3-4f46-b94d-36aa72bde126" providerId="ADAL" clId="{9A2F0ADD-4ECD-4384-A2E0-EB5322805D5B}" dt="2024-12-02T12:16:20.356" v="2705" actId="20577"/>
          <ac:spMkLst>
            <pc:docMk/>
            <pc:sldMk cId="3312378033" sldId="356"/>
            <ac:spMk id="3" creationId="{43BB7DDE-F31E-E6F8-7A03-2EC6D2DB15AA}"/>
          </ac:spMkLst>
        </pc:spChg>
        <pc:picChg chg="del">
          <ac:chgData name="Georg Strunck" userId="a971f31e-3dd3-4f46-b94d-36aa72bde126" providerId="ADAL" clId="{9A2F0ADD-4ECD-4384-A2E0-EB5322805D5B}" dt="2024-12-02T12:16:22.450" v="2706" actId="478"/>
          <ac:picMkLst>
            <pc:docMk/>
            <pc:sldMk cId="3312378033" sldId="356"/>
            <ac:picMk id="4" creationId="{8BBE9A68-EAAB-C74A-EB67-8232E27A8029}"/>
          </ac:picMkLst>
        </pc:picChg>
        <pc:picChg chg="add mod">
          <ac:chgData name="Georg Strunck" userId="a971f31e-3dd3-4f46-b94d-36aa72bde126" providerId="ADAL" clId="{9A2F0ADD-4ECD-4384-A2E0-EB5322805D5B}" dt="2024-12-02T12:16:49.356" v="2710" actId="14100"/>
          <ac:picMkLst>
            <pc:docMk/>
            <pc:sldMk cId="3312378033" sldId="356"/>
            <ac:picMk id="5" creationId="{5A65F516-B69F-BC3E-9FC1-99EFC6536301}"/>
          </ac:picMkLst>
        </pc:picChg>
        <pc:picChg chg="add mod">
          <ac:chgData name="Georg Strunck" userId="a971f31e-3dd3-4f46-b94d-36aa72bde126" providerId="ADAL" clId="{9A2F0ADD-4ECD-4384-A2E0-EB5322805D5B}" dt="2024-12-02T12:17:07.505" v="2713" actId="1076"/>
          <ac:picMkLst>
            <pc:docMk/>
            <pc:sldMk cId="3312378033" sldId="356"/>
            <ac:picMk id="7" creationId="{FB6DE35A-5B90-0A8A-62E9-DEF9043AA751}"/>
          </ac:picMkLst>
        </pc:picChg>
        <pc:picChg chg="add mod modCrop">
          <ac:chgData name="Georg Strunck" userId="a971f31e-3dd3-4f46-b94d-36aa72bde126" providerId="ADAL" clId="{9A2F0ADD-4ECD-4384-A2E0-EB5322805D5B}" dt="2024-12-02T12:18:15.178" v="2725" actId="1076"/>
          <ac:picMkLst>
            <pc:docMk/>
            <pc:sldMk cId="3312378033" sldId="356"/>
            <ac:picMk id="9" creationId="{5297064B-F229-5D1B-54AA-B827082990CC}"/>
          </ac:picMkLst>
        </pc:picChg>
      </pc:sldChg>
      <pc:sldChg chg="delSp modSp add mod ord">
        <pc:chgData name="Georg Strunck" userId="a971f31e-3dd3-4f46-b94d-36aa72bde126" providerId="ADAL" clId="{9A2F0ADD-4ECD-4384-A2E0-EB5322805D5B}" dt="2024-12-02T12:40:00.559" v="2944" actId="20577"/>
        <pc:sldMkLst>
          <pc:docMk/>
          <pc:sldMk cId="828802378" sldId="357"/>
        </pc:sldMkLst>
        <pc:spChg chg="mod">
          <ac:chgData name="Georg Strunck" userId="a971f31e-3dd3-4f46-b94d-36aa72bde126" providerId="ADAL" clId="{9A2F0ADD-4ECD-4384-A2E0-EB5322805D5B}" dt="2024-12-02T12:40:00.559" v="2944" actId="20577"/>
          <ac:spMkLst>
            <pc:docMk/>
            <pc:sldMk cId="828802378" sldId="357"/>
            <ac:spMk id="3" creationId="{1FD5D01B-F6F7-16E7-FA34-9B7F3256A075}"/>
          </ac:spMkLst>
        </pc:spChg>
        <pc:spChg chg="mod">
          <ac:chgData name="Georg Strunck" userId="a971f31e-3dd3-4f46-b94d-36aa72bde126" providerId="ADAL" clId="{9A2F0ADD-4ECD-4384-A2E0-EB5322805D5B}" dt="2024-12-02T12:18:32.754" v="2729"/>
          <ac:spMkLst>
            <pc:docMk/>
            <pc:sldMk cId="828802378" sldId="357"/>
            <ac:spMk id="18" creationId="{3A19263E-4997-B87A-F711-8D8FCEF18B4E}"/>
          </ac:spMkLst>
        </pc:spChg>
        <pc:spChg chg="mod">
          <ac:chgData name="Georg Strunck" userId="a971f31e-3dd3-4f46-b94d-36aa72bde126" providerId="ADAL" clId="{9A2F0ADD-4ECD-4384-A2E0-EB5322805D5B}" dt="2024-12-02T12:18:37.281" v="2731" actId="20577"/>
          <ac:spMkLst>
            <pc:docMk/>
            <pc:sldMk cId="828802378" sldId="357"/>
            <ac:spMk id="25" creationId="{C9431B8B-6FE3-6B15-05A3-E6A15F31D2DA}"/>
          </ac:spMkLst>
        </pc:spChg>
        <pc:picChg chg="del">
          <ac:chgData name="Georg Strunck" userId="a971f31e-3dd3-4f46-b94d-36aa72bde126" providerId="ADAL" clId="{9A2F0ADD-4ECD-4384-A2E0-EB5322805D5B}" dt="2024-12-02T12:18:41.254" v="2734" actId="478"/>
          <ac:picMkLst>
            <pc:docMk/>
            <pc:sldMk cId="828802378" sldId="357"/>
            <ac:picMk id="5" creationId="{7AC9CEA1-303E-9B61-3ECD-A2A3E78EEE36}"/>
          </ac:picMkLst>
        </pc:picChg>
        <pc:picChg chg="del">
          <ac:chgData name="Georg Strunck" userId="a971f31e-3dd3-4f46-b94d-36aa72bde126" providerId="ADAL" clId="{9A2F0ADD-4ECD-4384-A2E0-EB5322805D5B}" dt="2024-12-02T12:18:39.228" v="2732" actId="478"/>
          <ac:picMkLst>
            <pc:docMk/>
            <pc:sldMk cId="828802378" sldId="357"/>
            <ac:picMk id="7" creationId="{8BD09BA2-CE73-DB30-67A5-D197CFE41C27}"/>
          </ac:picMkLst>
        </pc:picChg>
        <pc:picChg chg="del">
          <ac:chgData name="Georg Strunck" userId="a971f31e-3dd3-4f46-b94d-36aa72bde126" providerId="ADAL" clId="{9A2F0ADD-4ECD-4384-A2E0-EB5322805D5B}" dt="2024-12-02T12:18:40.168" v="2733" actId="478"/>
          <ac:picMkLst>
            <pc:docMk/>
            <pc:sldMk cId="828802378" sldId="357"/>
            <ac:picMk id="9" creationId="{00C57BFF-118E-E452-DB0E-795E4BE6320F}"/>
          </ac:picMkLst>
        </pc:picChg>
      </pc:sldChg>
      <pc:sldChg chg="modSp add mod ord">
        <pc:chgData name="Georg Strunck" userId="a971f31e-3dd3-4f46-b94d-36aa72bde126" providerId="ADAL" clId="{9A2F0ADD-4ECD-4384-A2E0-EB5322805D5B}" dt="2024-12-02T12:40:51.398" v="2950" actId="20577"/>
        <pc:sldMkLst>
          <pc:docMk/>
          <pc:sldMk cId="2353555933" sldId="358"/>
        </pc:sldMkLst>
        <pc:spChg chg="mod">
          <ac:chgData name="Georg Strunck" userId="a971f31e-3dd3-4f46-b94d-36aa72bde126" providerId="ADAL" clId="{9A2F0ADD-4ECD-4384-A2E0-EB5322805D5B}" dt="2024-12-02T12:40:47.823" v="2948"/>
          <ac:spMkLst>
            <pc:docMk/>
            <pc:sldMk cId="2353555933" sldId="358"/>
            <ac:spMk id="18" creationId="{CFE24C12-D1FC-F6FC-CD93-500BCC8CD5CA}"/>
          </ac:spMkLst>
        </pc:spChg>
        <pc:spChg chg="mod">
          <ac:chgData name="Georg Strunck" userId="a971f31e-3dd3-4f46-b94d-36aa72bde126" providerId="ADAL" clId="{9A2F0ADD-4ECD-4384-A2E0-EB5322805D5B}" dt="2024-12-02T12:40:51.398" v="2950" actId="20577"/>
          <ac:spMkLst>
            <pc:docMk/>
            <pc:sldMk cId="2353555933" sldId="358"/>
            <ac:spMk id="25" creationId="{611357DF-A621-1FC9-3E14-06180412123C}"/>
          </ac:spMkLst>
        </pc:spChg>
      </pc:sldChg>
      <pc:sldChg chg="modSp add mod ord">
        <pc:chgData name="Georg Strunck" userId="a971f31e-3dd3-4f46-b94d-36aa72bde126" providerId="ADAL" clId="{9A2F0ADD-4ECD-4384-A2E0-EB5322805D5B}" dt="2024-12-02T12:45:44.021" v="3196" actId="20577"/>
        <pc:sldMkLst>
          <pc:docMk/>
          <pc:sldMk cId="2613373848" sldId="359"/>
        </pc:sldMkLst>
        <pc:spChg chg="mod">
          <ac:chgData name="Georg Strunck" userId="a971f31e-3dd3-4f46-b94d-36aa72bde126" providerId="ADAL" clId="{9A2F0ADD-4ECD-4384-A2E0-EB5322805D5B}" dt="2024-12-02T12:45:44.021" v="3196" actId="20577"/>
          <ac:spMkLst>
            <pc:docMk/>
            <pc:sldMk cId="2613373848" sldId="359"/>
            <ac:spMk id="3" creationId="{D50F9D3A-31A0-4CF1-D48A-7EBD808F22CD}"/>
          </ac:spMkLst>
        </pc:spChg>
        <pc:spChg chg="mod">
          <ac:chgData name="Georg Strunck" userId="a971f31e-3dd3-4f46-b94d-36aa72bde126" providerId="ADAL" clId="{9A2F0ADD-4ECD-4384-A2E0-EB5322805D5B}" dt="2024-12-02T12:41:51.475" v="2954"/>
          <ac:spMkLst>
            <pc:docMk/>
            <pc:sldMk cId="2613373848" sldId="359"/>
            <ac:spMk id="18" creationId="{F9B5F3FB-6620-7033-A58B-E5435525EC81}"/>
          </ac:spMkLst>
        </pc:spChg>
        <pc:spChg chg="mod">
          <ac:chgData name="Georg Strunck" userId="a971f31e-3dd3-4f46-b94d-36aa72bde126" providerId="ADAL" clId="{9A2F0ADD-4ECD-4384-A2E0-EB5322805D5B}" dt="2024-12-02T12:41:56.485" v="2956" actId="20577"/>
          <ac:spMkLst>
            <pc:docMk/>
            <pc:sldMk cId="2613373848" sldId="359"/>
            <ac:spMk id="25" creationId="{A150ACF5-5A2C-D1F7-90B2-8E32FD3C68A2}"/>
          </ac:spMkLst>
        </pc:spChg>
      </pc:sldChg>
      <pc:sldChg chg="delSp modSp add mod ord">
        <pc:chgData name="Georg Strunck" userId="a971f31e-3dd3-4f46-b94d-36aa72bde126" providerId="ADAL" clId="{9A2F0ADD-4ECD-4384-A2E0-EB5322805D5B}" dt="2024-12-02T13:34:10.591" v="3430" actId="113"/>
        <pc:sldMkLst>
          <pc:docMk/>
          <pc:sldMk cId="797907387" sldId="360"/>
        </pc:sldMkLst>
        <pc:spChg chg="mod">
          <ac:chgData name="Georg Strunck" userId="a971f31e-3dd3-4f46-b94d-36aa72bde126" providerId="ADAL" clId="{9A2F0ADD-4ECD-4384-A2E0-EB5322805D5B}" dt="2024-12-02T13:34:10.591" v="3430" actId="113"/>
          <ac:spMkLst>
            <pc:docMk/>
            <pc:sldMk cId="797907387" sldId="360"/>
            <ac:spMk id="3" creationId="{125EA208-44A3-DEAC-D7C5-6D83FD64389B}"/>
          </ac:spMkLst>
        </pc:spChg>
        <pc:spChg chg="mod">
          <ac:chgData name="Georg Strunck" userId="a971f31e-3dd3-4f46-b94d-36aa72bde126" providerId="ADAL" clId="{9A2F0ADD-4ECD-4384-A2E0-EB5322805D5B}" dt="2024-12-02T12:46:58.864" v="3211" actId="14100"/>
          <ac:spMkLst>
            <pc:docMk/>
            <pc:sldMk cId="797907387" sldId="360"/>
            <ac:spMk id="18" creationId="{AF26CC93-533D-162D-FF2C-475D20291846}"/>
          </ac:spMkLst>
        </pc:spChg>
        <pc:spChg chg="mod">
          <ac:chgData name="Georg Strunck" userId="a971f31e-3dd3-4f46-b94d-36aa72bde126" providerId="ADAL" clId="{9A2F0ADD-4ECD-4384-A2E0-EB5322805D5B}" dt="2024-12-02T12:46:48.246" v="3207" actId="20577"/>
          <ac:spMkLst>
            <pc:docMk/>
            <pc:sldMk cId="797907387" sldId="360"/>
            <ac:spMk id="25" creationId="{4D7EFFE6-F9A8-F469-11A2-B6FD54D77FF4}"/>
          </ac:spMkLst>
        </pc:spChg>
        <pc:picChg chg="del">
          <ac:chgData name="Georg Strunck" userId="a971f31e-3dd3-4f46-b94d-36aa72bde126" providerId="ADAL" clId="{9A2F0ADD-4ECD-4384-A2E0-EB5322805D5B}" dt="2024-12-02T12:46:53.802" v="3209" actId="478"/>
          <ac:picMkLst>
            <pc:docMk/>
            <pc:sldMk cId="797907387" sldId="360"/>
            <ac:picMk id="2" creationId="{2FA30381-6FB7-EFD8-7814-CD0A72CFC0C6}"/>
          </ac:picMkLst>
        </pc:picChg>
      </pc:sldChg>
      <pc:sldChg chg="addSp modSp add mod">
        <pc:chgData name="Georg Strunck" userId="a971f31e-3dd3-4f46-b94d-36aa72bde126" providerId="ADAL" clId="{9A2F0ADD-4ECD-4384-A2E0-EB5322805D5B}" dt="2024-12-02T13:24:32.499" v="3399" actId="20577"/>
        <pc:sldMkLst>
          <pc:docMk/>
          <pc:sldMk cId="3260878511" sldId="361"/>
        </pc:sldMkLst>
        <pc:spChg chg="mod">
          <ac:chgData name="Georg Strunck" userId="a971f31e-3dd3-4f46-b94d-36aa72bde126" providerId="ADAL" clId="{9A2F0ADD-4ECD-4384-A2E0-EB5322805D5B}" dt="2024-12-02T13:24:32.499" v="3399" actId="20577"/>
          <ac:spMkLst>
            <pc:docMk/>
            <pc:sldMk cId="3260878511" sldId="361"/>
            <ac:spMk id="3" creationId="{D6E93780-1553-AEC2-C4CA-323A46769B1D}"/>
          </ac:spMkLst>
        </pc:spChg>
        <pc:spChg chg="add mod">
          <ac:chgData name="Georg Strunck" userId="a971f31e-3dd3-4f46-b94d-36aa72bde126" providerId="ADAL" clId="{9A2F0ADD-4ECD-4384-A2E0-EB5322805D5B}" dt="2024-12-02T13:24:13.693" v="3387" actId="1036"/>
          <ac:spMkLst>
            <pc:docMk/>
            <pc:sldMk cId="3260878511" sldId="361"/>
            <ac:spMk id="5" creationId="{81CEB22B-3124-FAC8-7490-9F48F105FB1C}"/>
          </ac:spMkLst>
        </pc:spChg>
        <pc:picChg chg="add mod">
          <ac:chgData name="Georg Strunck" userId="a971f31e-3dd3-4f46-b94d-36aa72bde126" providerId="ADAL" clId="{9A2F0ADD-4ECD-4384-A2E0-EB5322805D5B}" dt="2024-12-02T12:51:50.196" v="3282" actId="14100"/>
          <ac:picMkLst>
            <pc:docMk/>
            <pc:sldMk cId="3260878511" sldId="361"/>
            <ac:picMk id="4" creationId="{5B6207D8-1D76-C39E-B5C5-A343A23828C9}"/>
          </ac:picMkLst>
        </pc:picChg>
      </pc:sldChg>
      <pc:sldChg chg="new del">
        <pc:chgData name="Georg Strunck" userId="a971f31e-3dd3-4f46-b94d-36aa72bde126" providerId="ADAL" clId="{9A2F0ADD-4ECD-4384-A2E0-EB5322805D5B}" dt="2024-12-02T12:58:22.753" v="3362" actId="680"/>
        <pc:sldMkLst>
          <pc:docMk/>
          <pc:sldMk cId="3093121357" sldId="362"/>
        </pc:sldMkLst>
      </pc:sldChg>
    </pc:docChg>
  </pc:docChgLst>
  <pc:docChgLst>
    <pc:chgData name="Georg Strunck" userId="a971f31e-3dd3-4f46-b94d-36aa72bde126" providerId="ADAL" clId="{C9BBF411-0D5D-40BD-9736-FE83CBEAA369}"/>
    <pc:docChg chg="undo custSel addSld modSld sldOrd">
      <pc:chgData name="Georg Strunck" userId="a971f31e-3dd3-4f46-b94d-36aa72bde126" providerId="ADAL" clId="{C9BBF411-0D5D-40BD-9736-FE83CBEAA369}" dt="2023-11-30T14:26:14.640" v="968"/>
      <pc:docMkLst>
        <pc:docMk/>
      </pc:docMkLst>
      <pc:sldChg chg="modSp mod">
        <pc:chgData name="Georg Strunck" userId="a971f31e-3dd3-4f46-b94d-36aa72bde126" providerId="ADAL" clId="{C9BBF411-0D5D-40BD-9736-FE83CBEAA369}" dt="2023-11-30T12:59:28.661" v="118" actId="20577"/>
        <pc:sldMkLst>
          <pc:docMk/>
          <pc:sldMk cId="2259308896" sldId="256"/>
        </pc:sldMkLst>
        <pc:spChg chg="mod">
          <ac:chgData name="Georg Strunck" userId="a971f31e-3dd3-4f46-b94d-36aa72bde126" providerId="ADAL" clId="{C9BBF411-0D5D-40BD-9736-FE83CBEAA369}" dt="2023-11-30T12:59:28.661" v="118" actId="20577"/>
          <ac:spMkLst>
            <pc:docMk/>
            <pc:sldMk cId="2259308896" sldId="256"/>
            <ac:spMk id="18" creationId="{27A48A35-E5E4-4A5F-9F91-BAEA4F5DF21D}"/>
          </ac:spMkLst>
        </pc:spChg>
      </pc:sldChg>
      <pc:sldChg chg="modSp mod">
        <pc:chgData name="Georg Strunck" userId="a971f31e-3dd3-4f46-b94d-36aa72bde126" providerId="ADAL" clId="{C9BBF411-0D5D-40BD-9736-FE83CBEAA369}" dt="2023-11-30T12:55:47.655" v="14" actId="20577"/>
        <pc:sldMkLst>
          <pc:docMk/>
          <pc:sldMk cId="1912012592" sldId="287"/>
        </pc:sldMkLst>
        <pc:spChg chg="mod">
          <ac:chgData name="Georg Strunck" userId="a971f31e-3dd3-4f46-b94d-36aa72bde126" providerId="ADAL" clId="{C9BBF411-0D5D-40BD-9736-FE83CBEAA369}" dt="2023-11-30T12:55:47.655" v="14" actId="20577"/>
          <ac:spMkLst>
            <pc:docMk/>
            <pc:sldMk cId="1912012592" sldId="287"/>
            <ac:spMk id="3" creationId="{F9055465-EA9F-436E-A0C3-64912E06BF2C}"/>
          </ac:spMkLst>
        </pc:spChg>
      </pc:sldChg>
      <pc:sldChg chg="mod modShow">
        <pc:chgData name="Georg Strunck" userId="a971f31e-3dd3-4f46-b94d-36aa72bde126" providerId="ADAL" clId="{C9BBF411-0D5D-40BD-9736-FE83CBEAA369}" dt="2023-11-30T13:09:18.784" v="498" actId="729"/>
        <pc:sldMkLst>
          <pc:docMk/>
          <pc:sldMk cId="2762115952" sldId="291"/>
        </pc:sldMkLst>
      </pc:sldChg>
      <pc:sldChg chg="mod modShow">
        <pc:chgData name="Georg Strunck" userId="a971f31e-3dd3-4f46-b94d-36aa72bde126" providerId="ADAL" clId="{C9BBF411-0D5D-40BD-9736-FE83CBEAA369}" dt="2023-11-30T13:09:20.619" v="499" actId="729"/>
        <pc:sldMkLst>
          <pc:docMk/>
          <pc:sldMk cId="682783927" sldId="298"/>
        </pc:sldMkLst>
      </pc:sldChg>
      <pc:sldChg chg="modSp mod">
        <pc:chgData name="Georg Strunck" userId="a971f31e-3dd3-4f46-b94d-36aa72bde126" providerId="ADAL" clId="{C9BBF411-0D5D-40BD-9736-FE83CBEAA369}" dt="2023-11-30T13:09:47.159" v="510" actId="6549"/>
        <pc:sldMkLst>
          <pc:docMk/>
          <pc:sldMk cId="787361226" sldId="304"/>
        </pc:sldMkLst>
        <pc:spChg chg="mod">
          <ac:chgData name="Georg Strunck" userId="a971f31e-3dd3-4f46-b94d-36aa72bde126" providerId="ADAL" clId="{C9BBF411-0D5D-40BD-9736-FE83CBEAA369}" dt="2023-11-30T13:09:42.234" v="501" actId="5793"/>
          <ac:spMkLst>
            <pc:docMk/>
            <pc:sldMk cId="787361226" sldId="304"/>
            <ac:spMk id="3" creationId="{95B371F2-DBA5-415A-82C8-651F587B857A}"/>
          </ac:spMkLst>
        </pc:spChg>
        <pc:spChg chg="mod">
          <ac:chgData name="Georg Strunck" userId="a971f31e-3dd3-4f46-b94d-36aa72bde126" providerId="ADAL" clId="{C9BBF411-0D5D-40BD-9736-FE83CBEAA369}" dt="2023-11-30T13:09:47.159" v="510" actId="6549"/>
          <ac:spMkLst>
            <pc:docMk/>
            <pc:sldMk cId="787361226" sldId="304"/>
            <ac:spMk id="18" creationId="{EA6B7DE5-BFCC-4EEF-9609-8AA1C7CAD3B0}"/>
          </ac:spMkLst>
        </pc:spChg>
      </pc:sldChg>
      <pc:sldChg chg="addSp modSp mod modShow">
        <pc:chgData name="Georg Strunck" userId="a971f31e-3dd3-4f46-b94d-36aa72bde126" providerId="ADAL" clId="{C9BBF411-0D5D-40BD-9736-FE83CBEAA369}" dt="2023-11-30T13:08:34.628" v="497" actId="20577"/>
        <pc:sldMkLst>
          <pc:docMk/>
          <pc:sldMk cId="1641102477" sldId="321"/>
        </pc:sldMkLst>
        <pc:spChg chg="mod">
          <ac:chgData name="Georg Strunck" userId="a971f31e-3dd3-4f46-b94d-36aa72bde126" providerId="ADAL" clId="{C9BBF411-0D5D-40BD-9736-FE83CBEAA369}" dt="2023-11-30T13:07:40.284" v="474" actId="113"/>
          <ac:spMkLst>
            <pc:docMk/>
            <pc:sldMk cId="1641102477" sldId="321"/>
            <ac:spMk id="2" creationId="{731A4AAD-7641-1430-2F46-686902E27D0C}"/>
          </ac:spMkLst>
        </pc:spChg>
        <pc:spChg chg="add mod">
          <ac:chgData name="Georg Strunck" userId="a971f31e-3dd3-4f46-b94d-36aa72bde126" providerId="ADAL" clId="{C9BBF411-0D5D-40BD-9736-FE83CBEAA369}" dt="2023-11-30T13:08:34.628" v="497" actId="20577"/>
          <ac:spMkLst>
            <pc:docMk/>
            <pc:sldMk cId="1641102477" sldId="321"/>
            <ac:spMk id="3" creationId="{81744193-F220-DEE3-8EDE-917E21823B6E}"/>
          </ac:spMkLst>
        </pc:spChg>
        <pc:spChg chg="mod">
          <ac:chgData name="Georg Strunck" userId="a971f31e-3dd3-4f46-b94d-36aa72bde126" providerId="ADAL" clId="{C9BBF411-0D5D-40BD-9736-FE83CBEAA369}" dt="2023-11-30T12:56:08.218" v="39" actId="20577"/>
          <ac:spMkLst>
            <pc:docMk/>
            <pc:sldMk cId="1641102477" sldId="321"/>
            <ac:spMk id="4" creationId="{56FAB13D-FCB7-A7E1-4C50-5197F96466A5}"/>
          </ac:spMkLst>
        </pc:spChg>
      </pc:sldChg>
      <pc:sldChg chg="delSp modSp mod">
        <pc:chgData name="Georg Strunck" userId="a971f31e-3dd3-4f46-b94d-36aa72bde126" providerId="ADAL" clId="{C9BBF411-0D5D-40BD-9736-FE83CBEAA369}" dt="2023-11-30T13:04:33.427" v="434" actId="20577"/>
        <pc:sldMkLst>
          <pc:docMk/>
          <pc:sldMk cId="3935622067" sldId="323"/>
        </pc:sldMkLst>
        <pc:spChg chg="mod">
          <ac:chgData name="Georg Strunck" userId="a971f31e-3dd3-4f46-b94d-36aa72bde126" providerId="ADAL" clId="{C9BBF411-0D5D-40BD-9736-FE83CBEAA369}" dt="2023-11-30T13:04:33.427" v="434" actId="20577"/>
          <ac:spMkLst>
            <pc:docMk/>
            <pc:sldMk cId="3935622067" sldId="323"/>
            <ac:spMk id="2" creationId="{731A4AAD-7641-1430-2F46-686902E27D0C}"/>
          </ac:spMkLst>
        </pc:spChg>
        <pc:spChg chg="mod">
          <ac:chgData name="Georg Strunck" userId="a971f31e-3dd3-4f46-b94d-36aa72bde126" providerId="ADAL" clId="{C9BBF411-0D5D-40BD-9736-FE83CBEAA369}" dt="2023-11-30T13:02:33.968" v="150" actId="20577"/>
          <ac:spMkLst>
            <pc:docMk/>
            <pc:sldMk cId="3935622067" sldId="323"/>
            <ac:spMk id="4" creationId="{56FAB13D-FCB7-A7E1-4C50-5197F96466A5}"/>
          </ac:spMkLst>
        </pc:spChg>
        <pc:picChg chg="del">
          <ac:chgData name="Georg Strunck" userId="a971f31e-3dd3-4f46-b94d-36aa72bde126" providerId="ADAL" clId="{C9BBF411-0D5D-40BD-9736-FE83CBEAA369}" dt="2023-11-30T13:02:39.389" v="151" actId="478"/>
          <ac:picMkLst>
            <pc:docMk/>
            <pc:sldMk cId="3935622067" sldId="323"/>
            <ac:picMk id="6" creationId="{3563FC18-ABC2-2E2C-B6F9-29CD7EFB87A3}"/>
          </ac:picMkLst>
        </pc:picChg>
      </pc:sldChg>
      <pc:sldChg chg="modSp add mod ord">
        <pc:chgData name="Georg Strunck" userId="a971f31e-3dd3-4f46-b94d-36aa72bde126" providerId="ADAL" clId="{C9BBF411-0D5D-40BD-9736-FE83CBEAA369}" dt="2023-11-30T14:26:14.640" v="968"/>
        <pc:sldMkLst>
          <pc:docMk/>
          <pc:sldMk cId="2663020911" sldId="324"/>
        </pc:sldMkLst>
        <pc:spChg chg="mod">
          <ac:chgData name="Georg Strunck" userId="a971f31e-3dd3-4f46-b94d-36aa72bde126" providerId="ADAL" clId="{C9BBF411-0D5D-40BD-9736-FE83CBEAA369}" dt="2023-11-30T14:19:25.072" v="966" actId="20577"/>
          <ac:spMkLst>
            <pc:docMk/>
            <pc:sldMk cId="2663020911" sldId="324"/>
            <ac:spMk id="2" creationId="{731A4AAD-7641-1430-2F46-686902E27D0C}"/>
          </ac:spMkLst>
        </pc:spChg>
        <pc:spChg chg="mod">
          <ac:chgData name="Georg Strunck" userId="a971f31e-3dd3-4f46-b94d-36aa72bde126" providerId="ADAL" clId="{C9BBF411-0D5D-40BD-9736-FE83CBEAA369}" dt="2023-11-30T14:10:26.314" v="542" actId="20577"/>
          <ac:spMkLst>
            <pc:docMk/>
            <pc:sldMk cId="2663020911" sldId="324"/>
            <ac:spMk id="4" creationId="{56FAB13D-FCB7-A7E1-4C50-5197F96466A5}"/>
          </ac:spMkLst>
        </pc:spChg>
      </pc:sldChg>
    </pc:docChg>
  </pc:docChgLst>
  <pc:docChgLst>
    <pc:chgData name="Georg Strunck" userId="a971f31e-3dd3-4f46-b94d-36aa72bde126" providerId="ADAL" clId="{D1F1D258-EDF8-401C-9F70-8CDA694B3264}"/>
    <pc:docChg chg="custSel modSld">
      <pc:chgData name="Georg Strunck" userId="a971f31e-3dd3-4f46-b94d-36aa72bde126" providerId="ADAL" clId="{D1F1D258-EDF8-401C-9F70-8CDA694B3264}" dt="2023-11-23T14:38:58.376" v="576" actId="1076"/>
      <pc:docMkLst>
        <pc:docMk/>
      </pc:docMkLst>
      <pc:sldChg chg="modSp mod">
        <pc:chgData name="Georg Strunck" userId="a971f31e-3dd3-4f46-b94d-36aa72bde126" providerId="ADAL" clId="{D1F1D258-EDF8-401C-9F70-8CDA694B3264}" dt="2023-11-22T13:31:03.864" v="3" actId="20577"/>
        <pc:sldMkLst>
          <pc:docMk/>
          <pc:sldMk cId="2259308896" sldId="256"/>
        </pc:sldMkLst>
        <pc:spChg chg="mod">
          <ac:chgData name="Georg Strunck" userId="a971f31e-3dd3-4f46-b94d-36aa72bde126" providerId="ADAL" clId="{D1F1D258-EDF8-401C-9F70-8CDA694B3264}" dt="2023-11-22T13:31:03.864" v="3" actId="20577"/>
          <ac:spMkLst>
            <pc:docMk/>
            <pc:sldMk cId="2259308896" sldId="256"/>
            <ac:spMk id="18" creationId="{27A48A35-E5E4-4A5F-9F91-BAEA4F5DF21D}"/>
          </ac:spMkLst>
        </pc:spChg>
      </pc:sldChg>
      <pc:sldChg chg="modSp mod">
        <pc:chgData name="Georg Strunck" userId="a971f31e-3dd3-4f46-b94d-36aa72bde126" providerId="ADAL" clId="{D1F1D258-EDF8-401C-9F70-8CDA694B3264}" dt="2023-11-22T13:42:38.578" v="259" actId="20577"/>
        <pc:sldMkLst>
          <pc:docMk/>
          <pc:sldMk cId="1912012592" sldId="287"/>
        </pc:sldMkLst>
        <pc:spChg chg="mod">
          <ac:chgData name="Georg Strunck" userId="a971f31e-3dd3-4f46-b94d-36aa72bde126" providerId="ADAL" clId="{D1F1D258-EDF8-401C-9F70-8CDA694B3264}" dt="2023-11-22T13:42:38.578" v="259" actId="20577"/>
          <ac:spMkLst>
            <pc:docMk/>
            <pc:sldMk cId="1912012592" sldId="287"/>
            <ac:spMk id="3" creationId="{F9055465-EA9F-436E-A0C3-64912E06BF2C}"/>
          </ac:spMkLst>
        </pc:spChg>
      </pc:sldChg>
      <pc:sldChg chg="mod modShow">
        <pc:chgData name="Georg Strunck" userId="a971f31e-3dd3-4f46-b94d-36aa72bde126" providerId="ADAL" clId="{D1F1D258-EDF8-401C-9F70-8CDA694B3264}" dt="2023-11-22T13:33:09.553" v="4" actId="729"/>
        <pc:sldMkLst>
          <pc:docMk/>
          <pc:sldMk cId="2762115952" sldId="291"/>
        </pc:sldMkLst>
      </pc:sldChg>
      <pc:sldChg chg="mod modShow">
        <pc:chgData name="Georg Strunck" userId="a971f31e-3dd3-4f46-b94d-36aa72bde126" providerId="ADAL" clId="{D1F1D258-EDF8-401C-9F70-8CDA694B3264}" dt="2023-11-22T13:36:13.695" v="132" actId="729"/>
        <pc:sldMkLst>
          <pc:docMk/>
          <pc:sldMk cId="688538011" sldId="293"/>
        </pc:sldMkLst>
      </pc:sldChg>
      <pc:sldChg chg="modSp mod">
        <pc:chgData name="Georg Strunck" userId="a971f31e-3dd3-4f46-b94d-36aa72bde126" providerId="ADAL" clId="{D1F1D258-EDF8-401C-9F70-8CDA694B3264}" dt="2023-11-22T13:40:23.809" v="156" actId="14100"/>
        <pc:sldMkLst>
          <pc:docMk/>
          <pc:sldMk cId="910167252" sldId="294"/>
        </pc:sldMkLst>
        <pc:spChg chg="mod">
          <ac:chgData name="Georg Strunck" userId="a971f31e-3dd3-4f46-b94d-36aa72bde126" providerId="ADAL" clId="{D1F1D258-EDF8-401C-9F70-8CDA694B3264}" dt="2023-11-22T13:40:23.809" v="156" actId="14100"/>
          <ac:spMkLst>
            <pc:docMk/>
            <pc:sldMk cId="910167252" sldId="294"/>
            <ac:spMk id="3" creationId="{F9055465-EA9F-436E-A0C3-64912E06BF2C}"/>
          </ac:spMkLst>
        </pc:spChg>
      </pc:sldChg>
      <pc:sldChg chg="mod modShow">
        <pc:chgData name="Georg Strunck" userId="a971f31e-3dd3-4f46-b94d-36aa72bde126" providerId="ADAL" clId="{D1F1D258-EDF8-401C-9F70-8CDA694B3264}" dt="2023-11-22T13:40:09.798" v="133" actId="729"/>
        <pc:sldMkLst>
          <pc:docMk/>
          <pc:sldMk cId="3562582900" sldId="296"/>
        </pc:sldMkLst>
      </pc:sldChg>
      <pc:sldChg chg="modSp mod modShow">
        <pc:chgData name="Georg Strunck" userId="a971f31e-3dd3-4f46-b94d-36aa72bde126" providerId="ADAL" clId="{D1F1D258-EDF8-401C-9F70-8CDA694B3264}" dt="2023-11-22T13:33:49.739" v="83" actId="20577"/>
        <pc:sldMkLst>
          <pc:docMk/>
          <pc:sldMk cId="682783927" sldId="298"/>
        </pc:sldMkLst>
        <pc:spChg chg="mod">
          <ac:chgData name="Georg Strunck" userId="a971f31e-3dd3-4f46-b94d-36aa72bde126" providerId="ADAL" clId="{D1F1D258-EDF8-401C-9F70-8CDA694B3264}" dt="2023-11-22T13:33:49.739" v="83" actId="20577"/>
          <ac:spMkLst>
            <pc:docMk/>
            <pc:sldMk cId="682783927" sldId="298"/>
            <ac:spMk id="3" creationId="{95B371F2-DBA5-415A-82C8-651F587B857A}"/>
          </ac:spMkLst>
        </pc:spChg>
        <pc:spChg chg="mod">
          <ac:chgData name="Georg Strunck" userId="a971f31e-3dd3-4f46-b94d-36aa72bde126" providerId="ADAL" clId="{D1F1D258-EDF8-401C-9F70-8CDA694B3264}" dt="2023-11-22T13:33:22.224" v="24" actId="20577"/>
          <ac:spMkLst>
            <pc:docMk/>
            <pc:sldMk cId="682783927" sldId="298"/>
            <ac:spMk id="18" creationId="{EA6B7DE5-BFCC-4EEF-9609-8AA1C7CAD3B0}"/>
          </ac:spMkLst>
        </pc:spChg>
      </pc:sldChg>
      <pc:sldChg chg="modSp mod">
        <pc:chgData name="Georg Strunck" userId="a971f31e-3dd3-4f46-b94d-36aa72bde126" providerId="ADAL" clId="{D1F1D258-EDF8-401C-9F70-8CDA694B3264}" dt="2023-11-22T13:41:11.639" v="251" actId="6549"/>
        <pc:sldMkLst>
          <pc:docMk/>
          <pc:sldMk cId="3650689871" sldId="299"/>
        </pc:sldMkLst>
        <pc:spChg chg="mod">
          <ac:chgData name="Georg Strunck" userId="a971f31e-3dd3-4f46-b94d-36aa72bde126" providerId="ADAL" clId="{D1F1D258-EDF8-401C-9F70-8CDA694B3264}" dt="2023-11-22T13:41:11.639" v="251" actId="6549"/>
          <ac:spMkLst>
            <pc:docMk/>
            <pc:sldMk cId="3650689871" sldId="299"/>
            <ac:spMk id="3" creationId="{95B371F2-DBA5-415A-82C8-651F587B857A}"/>
          </ac:spMkLst>
        </pc:spChg>
      </pc:sldChg>
      <pc:sldChg chg="mod modShow">
        <pc:chgData name="Georg Strunck" userId="a971f31e-3dd3-4f46-b94d-36aa72bde126" providerId="ADAL" clId="{D1F1D258-EDF8-401C-9F70-8CDA694B3264}" dt="2023-11-22T13:40:09.798" v="133" actId="729"/>
        <pc:sldMkLst>
          <pc:docMk/>
          <pc:sldMk cId="3619652797" sldId="300"/>
        </pc:sldMkLst>
      </pc:sldChg>
      <pc:sldChg chg="modSp mod">
        <pc:chgData name="Georg Strunck" userId="a971f31e-3dd3-4f46-b94d-36aa72bde126" providerId="ADAL" clId="{D1F1D258-EDF8-401C-9F70-8CDA694B3264}" dt="2023-11-23T14:22:08.542" v="572" actId="6549"/>
        <pc:sldMkLst>
          <pc:docMk/>
          <pc:sldMk cId="787361226" sldId="304"/>
        </pc:sldMkLst>
        <pc:spChg chg="mod">
          <ac:chgData name="Georg Strunck" userId="a971f31e-3dd3-4f46-b94d-36aa72bde126" providerId="ADAL" clId="{D1F1D258-EDF8-401C-9F70-8CDA694B3264}" dt="2023-11-23T14:22:08.542" v="572" actId="6549"/>
          <ac:spMkLst>
            <pc:docMk/>
            <pc:sldMk cId="787361226" sldId="304"/>
            <ac:spMk id="3" creationId="{95B371F2-DBA5-415A-82C8-651F587B857A}"/>
          </ac:spMkLst>
        </pc:spChg>
        <pc:spChg chg="mod">
          <ac:chgData name="Georg Strunck" userId="a971f31e-3dd3-4f46-b94d-36aa72bde126" providerId="ADAL" clId="{D1F1D258-EDF8-401C-9F70-8CDA694B3264}" dt="2023-11-22T13:34:20.213" v="105" actId="5793"/>
          <ac:spMkLst>
            <pc:docMk/>
            <pc:sldMk cId="787361226" sldId="304"/>
            <ac:spMk id="18" creationId="{EA6B7DE5-BFCC-4EEF-9609-8AA1C7CAD3B0}"/>
          </ac:spMkLst>
        </pc:spChg>
      </pc:sldChg>
      <pc:sldChg chg="delSp mod modShow">
        <pc:chgData name="Georg Strunck" userId="a971f31e-3dd3-4f46-b94d-36aa72bde126" providerId="ADAL" clId="{D1F1D258-EDF8-401C-9F70-8CDA694B3264}" dt="2023-11-22T13:36:10.264" v="131" actId="729"/>
        <pc:sldMkLst>
          <pc:docMk/>
          <pc:sldMk cId="2615985587" sldId="305"/>
        </pc:sldMkLst>
        <pc:picChg chg="del">
          <ac:chgData name="Georg Strunck" userId="a971f31e-3dd3-4f46-b94d-36aa72bde126" providerId="ADAL" clId="{D1F1D258-EDF8-401C-9F70-8CDA694B3264}" dt="2023-11-22T13:35:42.400" v="108" actId="478"/>
          <ac:picMkLst>
            <pc:docMk/>
            <pc:sldMk cId="2615985587" sldId="305"/>
            <ac:picMk id="4" creationId="{3A5873F1-3706-C807-4813-61975B635D75}"/>
          </ac:picMkLst>
        </pc:picChg>
        <pc:picChg chg="del">
          <ac:chgData name="Georg Strunck" userId="a971f31e-3dd3-4f46-b94d-36aa72bde126" providerId="ADAL" clId="{D1F1D258-EDF8-401C-9F70-8CDA694B3264}" dt="2023-11-22T13:35:40.496" v="107" actId="478"/>
          <ac:picMkLst>
            <pc:docMk/>
            <pc:sldMk cId="2615985587" sldId="305"/>
            <ac:picMk id="6" creationId="{C0E817BB-A482-1BFE-BFE8-7F381C8AEA0B}"/>
          </ac:picMkLst>
        </pc:picChg>
      </pc:sldChg>
      <pc:sldChg chg="mod modShow">
        <pc:chgData name="Georg Strunck" userId="a971f31e-3dd3-4f46-b94d-36aa72bde126" providerId="ADAL" clId="{D1F1D258-EDF8-401C-9F70-8CDA694B3264}" dt="2023-11-22T13:40:09.798" v="133" actId="729"/>
        <pc:sldMkLst>
          <pc:docMk/>
          <pc:sldMk cId="3379784729" sldId="310"/>
        </pc:sldMkLst>
      </pc:sldChg>
      <pc:sldChg chg="mod modShow">
        <pc:chgData name="Georg Strunck" userId="a971f31e-3dd3-4f46-b94d-36aa72bde126" providerId="ADAL" clId="{D1F1D258-EDF8-401C-9F70-8CDA694B3264}" dt="2023-11-22T13:42:48.742" v="260" actId="729"/>
        <pc:sldMkLst>
          <pc:docMk/>
          <pc:sldMk cId="1641102477" sldId="321"/>
        </pc:sldMkLst>
      </pc:sldChg>
      <pc:sldChg chg="addSp delSp modSp mod">
        <pc:chgData name="Georg Strunck" userId="a971f31e-3dd3-4f46-b94d-36aa72bde126" providerId="ADAL" clId="{D1F1D258-EDF8-401C-9F70-8CDA694B3264}" dt="2023-11-23T14:38:58.376" v="576" actId="1076"/>
        <pc:sldMkLst>
          <pc:docMk/>
          <pc:sldMk cId="3935622067" sldId="323"/>
        </pc:sldMkLst>
        <pc:spChg chg="mod">
          <ac:chgData name="Georg Strunck" userId="a971f31e-3dd3-4f46-b94d-36aa72bde126" providerId="ADAL" clId="{D1F1D258-EDF8-401C-9F70-8CDA694B3264}" dt="2023-11-23T14:21:53.095" v="571" actId="20577"/>
          <ac:spMkLst>
            <pc:docMk/>
            <pc:sldMk cId="3935622067" sldId="323"/>
            <ac:spMk id="2" creationId="{731A4AAD-7641-1430-2F46-686902E27D0C}"/>
          </ac:spMkLst>
        </pc:spChg>
        <pc:picChg chg="del">
          <ac:chgData name="Georg Strunck" userId="a971f31e-3dd3-4f46-b94d-36aa72bde126" providerId="ADAL" clId="{D1F1D258-EDF8-401C-9F70-8CDA694B3264}" dt="2023-11-23T14:18:59.143" v="330" actId="478"/>
          <ac:picMkLst>
            <pc:docMk/>
            <pc:sldMk cId="3935622067" sldId="323"/>
            <ac:picMk id="5" creationId="{5E153DB4-3341-249C-202A-9451B8D790A4}"/>
          </ac:picMkLst>
        </pc:picChg>
        <pc:picChg chg="add mod">
          <ac:chgData name="Georg Strunck" userId="a971f31e-3dd3-4f46-b94d-36aa72bde126" providerId="ADAL" clId="{D1F1D258-EDF8-401C-9F70-8CDA694B3264}" dt="2023-11-23T14:38:58.376" v="576" actId="1076"/>
          <ac:picMkLst>
            <pc:docMk/>
            <pc:sldMk cId="3935622067" sldId="323"/>
            <ac:picMk id="6" creationId="{3563FC18-ABC2-2E2C-B6F9-29CD7EFB87A3}"/>
          </ac:picMkLst>
        </pc:picChg>
        <pc:picChg chg="del">
          <ac:chgData name="Georg Strunck" userId="a971f31e-3dd3-4f46-b94d-36aa72bde126" providerId="ADAL" clId="{D1F1D258-EDF8-401C-9F70-8CDA694B3264}" dt="2023-11-23T14:18:59.811" v="331" actId="478"/>
          <ac:picMkLst>
            <pc:docMk/>
            <pc:sldMk cId="3935622067" sldId="323"/>
            <ac:picMk id="7" creationId="{3CDEFE8B-09D7-7413-A748-39ED2FE708B5}"/>
          </ac:picMkLst>
        </pc:picChg>
      </pc:sldChg>
    </pc:docChg>
  </pc:docChgLst>
  <pc:docChgLst>
    <pc:chgData name="Georg Strunck" userId="a971f31e-3dd3-4f46-b94d-36aa72bde126" providerId="ADAL" clId="{2D608DD6-FA53-4B2F-85C5-9B242B6088D3}"/>
    <pc:docChg chg="undo custSel addSld delSld modSld">
      <pc:chgData name="Georg Strunck" userId="a971f31e-3dd3-4f46-b94d-36aa72bde126" providerId="ADAL" clId="{2D608DD6-FA53-4B2F-85C5-9B242B6088D3}" dt="2023-10-26T13:57:31.405" v="2010" actId="20577"/>
      <pc:docMkLst>
        <pc:docMk/>
      </pc:docMkLst>
      <pc:sldChg chg="modSp mod">
        <pc:chgData name="Georg Strunck" userId="a971f31e-3dd3-4f46-b94d-36aa72bde126" providerId="ADAL" clId="{2D608DD6-FA53-4B2F-85C5-9B242B6088D3}" dt="2023-10-26T09:30:04.518" v="3" actId="20577"/>
        <pc:sldMkLst>
          <pc:docMk/>
          <pc:sldMk cId="2259308896" sldId="256"/>
        </pc:sldMkLst>
        <pc:spChg chg="mod">
          <ac:chgData name="Georg Strunck" userId="a971f31e-3dd3-4f46-b94d-36aa72bde126" providerId="ADAL" clId="{2D608DD6-FA53-4B2F-85C5-9B242B6088D3}" dt="2023-10-26T09:30:04.518" v="3" actId="20577"/>
          <ac:spMkLst>
            <pc:docMk/>
            <pc:sldMk cId="2259308896" sldId="256"/>
            <ac:spMk id="18" creationId="{27A48A35-E5E4-4A5F-9F91-BAEA4F5DF21D}"/>
          </ac:spMkLst>
        </pc:spChg>
      </pc:sldChg>
      <pc:sldChg chg="modSp mod">
        <pc:chgData name="Georg Strunck" userId="a971f31e-3dd3-4f46-b94d-36aa72bde126" providerId="ADAL" clId="{2D608DD6-FA53-4B2F-85C5-9B242B6088D3}" dt="2023-10-26T09:30:45.929" v="23" actId="20577"/>
        <pc:sldMkLst>
          <pc:docMk/>
          <pc:sldMk cId="2865516803" sldId="285"/>
        </pc:sldMkLst>
        <pc:spChg chg="mod">
          <ac:chgData name="Georg Strunck" userId="a971f31e-3dd3-4f46-b94d-36aa72bde126" providerId="ADAL" clId="{2D608DD6-FA53-4B2F-85C5-9B242B6088D3}" dt="2023-10-26T09:30:45.929" v="23" actId="20577"/>
          <ac:spMkLst>
            <pc:docMk/>
            <pc:sldMk cId="2865516803" sldId="285"/>
            <ac:spMk id="2" creationId="{C11A7FF5-E7DB-4462-BC64-12126BDC0DFB}"/>
          </ac:spMkLst>
        </pc:spChg>
      </pc:sldChg>
      <pc:sldChg chg="modSp mod">
        <pc:chgData name="Georg Strunck" userId="a971f31e-3dd3-4f46-b94d-36aa72bde126" providerId="ADAL" clId="{2D608DD6-FA53-4B2F-85C5-9B242B6088D3}" dt="2023-10-26T09:30:58.669" v="44" actId="20577"/>
        <pc:sldMkLst>
          <pc:docMk/>
          <pc:sldMk cId="1912012592" sldId="287"/>
        </pc:sldMkLst>
        <pc:spChg chg="mod">
          <ac:chgData name="Georg Strunck" userId="a971f31e-3dd3-4f46-b94d-36aa72bde126" providerId="ADAL" clId="{2D608DD6-FA53-4B2F-85C5-9B242B6088D3}" dt="2023-10-26T09:30:58.669" v="44" actId="20577"/>
          <ac:spMkLst>
            <pc:docMk/>
            <pc:sldMk cId="1912012592" sldId="287"/>
            <ac:spMk id="3" creationId="{F9055465-EA9F-436E-A0C3-64912E06BF2C}"/>
          </ac:spMkLst>
        </pc:spChg>
      </pc:sldChg>
      <pc:sldChg chg="addSp modSp del">
        <pc:chgData name="Georg Strunck" userId="a971f31e-3dd3-4f46-b94d-36aa72bde126" providerId="ADAL" clId="{2D608DD6-FA53-4B2F-85C5-9B242B6088D3}" dt="2023-10-26T09:39:03.318" v="56" actId="47"/>
        <pc:sldMkLst>
          <pc:docMk/>
          <pc:sldMk cId="4238873448" sldId="290"/>
        </pc:sldMkLst>
        <pc:graphicFrameChg chg="add mod">
          <ac:chgData name="Georg Strunck" userId="a971f31e-3dd3-4f46-b94d-36aa72bde126" providerId="ADAL" clId="{2D608DD6-FA53-4B2F-85C5-9B242B6088D3}" dt="2023-10-26T09:37:46.859" v="55"/>
          <ac:graphicFrameMkLst>
            <pc:docMk/>
            <pc:sldMk cId="4238873448" sldId="290"/>
            <ac:graphicFrameMk id="2" creationId="{6042B4CA-90A6-D35D-AEEC-FCD78CE2314A}"/>
          </ac:graphicFrameMkLst>
        </pc:graphicFrameChg>
      </pc:sldChg>
      <pc:sldChg chg="mod modShow">
        <pc:chgData name="Georg Strunck" userId="a971f31e-3dd3-4f46-b94d-36aa72bde126" providerId="ADAL" clId="{2D608DD6-FA53-4B2F-85C5-9B242B6088D3}" dt="2023-10-26T12:34:35.996" v="993" actId="729"/>
        <pc:sldMkLst>
          <pc:docMk/>
          <pc:sldMk cId="2762115952" sldId="291"/>
        </pc:sldMkLst>
      </pc:sldChg>
      <pc:sldChg chg="delSp modSp add del mod modShow">
        <pc:chgData name="Georg Strunck" userId="a971f31e-3dd3-4f46-b94d-36aa72bde126" providerId="ADAL" clId="{2D608DD6-FA53-4B2F-85C5-9B242B6088D3}" dt="2023-10-26T13:08:22.516" v="1901" actId="478"/>
        <pc:sldMkLst>
          <pc:docMk/>
          <pc:sldMk cId="682783927" sldId="298"/>
        </pc:sldMkLst>
        <pc:spChg chg="del">
          <ac:chgData name="Georg Strunck" userId="a971f31e-3dd3-4f46-b94d-36aa72bde126" providerId="ADAL" clId="{2D608DD6-FA53-4B2F-85C5-9B242B6088D3}" dt="2023-10-26T13:08:22.516" v="1901" actId="478"/>
          <ac:spMkLst>
            <pc:docMk/>
            <pc:sldMk cId="682783927" sldId="298"/>
            <ac:spMk id="2" creationId="{E441058D-5577-BD27-C968-777E7D7D147E}"/>
          </ac:spMkLst>
        </pc:spChg>
        <pc:spChg chg="mod">
          <ac:chgData name="Georg Strunck" userId="a971f31e-3dd3-4f46-b94d-36aa72bde126" providerId="ADAL" clId="{2D608DD6-FA53-4B2F-85C5-9B242B6088D3}" dt="2023-10-26T13:08:20.533" v="1900" actId="6549"/>
          <ac:spMkLst>
            <pc:docMk/>
            <pc:sldMk cId="682783927" sldId="298"/>
            <ac:spMk id="3" creationId="{95B371F2-DBA5-415A-82C8-651F587B857A}"/>
          </ac:spMkLst>
        </pc:spChg>
        <pc:spChg chg="mod">
          <ac:chgData name="Georg Strunck" userId="a971f31e-3dd3-4f46-b94d-36aa72bde126" providerId="ADAL" clId="{2D608DD6-FA53-4B2F-85C5-9B242B6088D3}" dt="2023-10-26T13:08:16.438" v="1899" actId="20577"/>
          <ac:spMkLst>
            <pc:docMk/>
            <pc:sldMk cId="682783927" sldId="298"/>
            <ac:spMk id="18" creationId="{EA6B7DE5-BFCC-4EEF-9609-8AA1C7CAD3B0}"/>
          </ac:spMkLst>
        </pc:spChg>
      </pc:sldChg>
      <pc:sldChg chg="modSp mod">
        <pc:chgData name="Georg Strunck" userId="a971f31e-3dd3-4f46-b94d-36aa72bde126" providerId="ADAL" clId="{2D608DD6-FA53-4B2F-85C5-9B242B6088D3}" dt="2023-10-26T13:07:38.440" v="1890" actId="20577"/>
        <pc:sldMkLst>
          <pc:docMk/>
          <pc:sldMk cId="3650689871" sldId="299"/>
        </pc:sldMkLst>
        <pc:spChg chg="mod">
          <ac:chgData name="Georg Strunck" userId="a971f31e-3dd3-4f46-b94d-36aa72bde126" providerId="ADAL" clId="{2D608DD6-FA53-4B2F-85C5-9B242B6088D3}" dt="2023-10-26T13:07:38.440" v="1890" actId="20577"/>
          <ac:spMkLst>
            <pc:docMk/>
            <pc:sldMk cId="3650689871" sldId="299"/>
            <ac:spMk id="3" creationId="{95B371F2-DBA5-415A-82C8-651F587B857A}"/>
          </ac:spMkLst>
        </pc:spChg>
      </pc:sldChg>
      <pc:sldChg chg="addSp delSp modSp mod">
        <pc:chgData name="Georg Strunck" userId="a971f31e-3dd3-4f46-b94d-36aa72bde126" providerId="ADAL" clId="{2D608DD6-FA53-4B2F-85C5-9B242B6088D3}" dt="2023-10-26T13:05:20.104" v="1782" actId="108"/>
        <pc:sldMkLst>
          <pc:docMk/>
          <pc:sldMk cId="3619652797" sldId="300"/>
        </pc:sldMkLst>
        <pc:spChg chg="mod">
          <ac:chgData name="Georg Strunck" userId="a971f31e-3dd3-4f46-b94d-36aa72bde126" providerId="ADAL" clId="{2D608DD6-FA53-4B2F-85C5-9B242B6088D3}" dt="2023-10-26T12:51:38.721" v="1551" actId="14100"/>
          <ac:spMkLst>
            <pc:docMk/>
            <pc:sldMk cId="3619652797" sldId="300"/>
            <ac:spMk id="18" creationId="{EA6B7DE5-BFCC-4EEF-9609-8AA1C7CAD3B0}"/>
          </ac:spMkLst>
        </pc:spChg>
        <pc:graphicFrameChg chg="add del mod">
          <ac:chgData name="Georg Strunck" userId="a971f31e-3dd3-4f46-b94d-36aa72bde126" providerId="ADAL" clId="{2D608DD6-FA53-4B2F-85C5-9B242B6088D3}" dt="2023-10-26T12:51:05.090" v="1529"/>
          <ac:graphicFrameMkLst>
            <pc:docMk/>
            <pc:sldMk cId="3619652797" sldId="300"/>
            <ac:graphicFrameMk id="2" creationId="{5E8ABF03-4130-BF2A-173B-1734AB25024A}"/>
          </ac:graphicFrameMkLst>
        </pc:graphicFrameChg>
        <pc:graphicFrameChg chg="add del mod modGraphic">
          <ac:chgData name="Georg Strunck" userId="a971f31e-3dd3-4f46-b94d-36aa72bde126" providerId="ADAL" clId="{2D608DD6-FA53-4B2F-85C5-9B242B6088D3}" dt="2023-10-26T13:05:20.104" v="1782" actId="108"/>
          <ac:graphicFrameMkLst>
            <pc:docMk/>
            <pc:sldMk cId="3619652797" sldId="300"/>
            <ac:graphicFrameMk id="4" creationId="{3218BAAE-4954-B6C4-7438-13B3C055A088}"/>
          </ac:graphicFrameMkLst>
        </pc:graphicFrameChg>
      </pc:sldChg>
      <pc:sldChg chg="del mod modShow">
        <pc:chgData name="Georg Strunck" userId="a971f31e-3dd3-4f46-b94d-36aa72bde126" providerId="ADAL" clId="{2D608DD6-FA53-4B2F-85C5-9B242B6088D3}" dt="2023-10-26T13:07:54.290" v="1893" actId="47"/>
        <pc:sldMkLst>
          <pc:docMk/>
          <pc:sldMk cId="2767844854" sldId="302"/>
        </pc:sldMkLst>
      </pc:sldChg>
      <pc:sldChg chg="del mod modShow">
        <pc:chgData name="Georg Strunck" userId="a971f31e-3dd3-4f46-b94d-36aa72bde126" providerId="ADAL" clId="{2D608DD6-FA53-4B2F-85C5-9B242B6088D3}" dt="2023-10-26T13:07:55.527" v="1894" actId="47"/>
        <pc:sldMkLst>
          <pc:docMk/>
          <pc:sldMk cId="2382814182" sldId="303"/>
        </pc:sldMkLst>
      </pc:sldChg>
      <pc:sldChg chg="modSp mod">
        <pc:chgData name="Georg Strunck" userId="a971f31e-3dd3-4f46-b94d-36aa72bde126" providerId="ADAL" clId="{2D608DD6-FA53-4B2F-85C5-9B242B6088D3}" dt="2023-10-26T12:47:25.732" v="1492" actId="20577"/>
        <pc:sldMkLst>
          <pc:docMk/>
          <pc:sldMk cId="787361226" sldId="304"/>
        </pc:sldMkLst>
        <pc:spChg chg="mod">
          <ac:chgData name="Georg Strunck" userId="a971f31e-3dd3-4f46-b94d-36aa72bde126" providerId="ADAL" clId="{2D608DD6-FA53-4B2F-85C5-9B242B6088D3}" dt="2023-10-26T12:47:25.732" v="1492" actId="20577"/>
          <ac:spMkLst>
            <pc:docMk/>
            <pc:sldMk cId="787361226" sldId="304"/>
            <ac:spMk id="3" creationId="{95B371F2-DBA5-415A-82C8-651F587B857A}"/>
          </ac:spMkLst>
        </pc:spChg>
        <pc:spChg chg="mod">
          <ac:chgData name="Georg Strunck" userId="a971f31e-3dd3-4f46-b94d-36aa72bde126" providerId="ADAL" clId="{2D608DD6-FA53-4B2F-85C5-9B242B6088D3}" dt="2023-10-26T12:35:17.206" v="1037" actId="14100"/>
          <ac:spMkLst>
            <pc:docMk/>
            <pc:sldMk cId="787361226" sldId="304"/>
            <ac:spMk id="18" creationId="{EA6B7DE5-BFCC-4EEF-9609-8AA1C7CAD3B0}"/>
          </ac:spMkLst>
        </pc:spChg>
      </pc:sldChg>
      <pc:sldChg chg="modSp mod">
        <pc:chgData name="Georg Strunck" userId="a971f31e-3dd3-4f46-b94d-36aa72bde126" providerId="ADAL" clId="{2D608DD6-FA53-4B2F-85C5-9B242B6088D3}" dt="2023-10-26T12:49:04.180" v="1522" actId="12"/>
        <pc:sldMkLst>
          <pc:docMk/>
          <pc:sldMk cId="2615985587" sldId="305"/>
        </pc:sldMkLst>
        <pc:spChg chg="mod">
          <ac:chgData name="Georg Strunck" userId="a971f31e-3dd3-4f46-b94d-36aa72bde126" providerId="ADAL" clId="{2D608DD6-FA53-4B2F-85C5-9B242B6088D3}" dt="2023-10-26T12:49:04.180" v="1522" actId="12"/>
          <ac:spMkLst>
            <pc:docMk/>
            <pc:sldMk cId="2615985587" sldId="305"/>
            <ac:spMk id="3" creationId="{95B371F2-DBA5-415A-82C8-651F587B857A}"/>
          </ac:spMkLst>
        </pc:spChg>
      </pc:sldChg>
      <pc:sldChg chg="del mod modShow">
        <pc:chgData name="Georg Strunck" userId="a971f31e-3dd3-4f46-b94d-36aa72bde126" providerId="ADAL" clId="{2D608DD6-FA53-4B2F-85C5-9B242B6088D3}" dt="2023-10-26T13:07:50.003" v="1891" actId="47"/>
        <pc:sldMkLst>
          <pc:docMk/>
          <pc:sldMk cId="3784802778" sldId="308"/>
        </pc:sldMkLst>
      </pc:sldChg>
      <pc:sldChg chg="del mod modShow">
        <pc:chgData name="Georg Strunck" userId="a971f31e-3dd3-4f46-b94d-36aa72bde126" providerId="ADAL" clId="{2D608DD6-FA53-4B2F-85C5-9B242B6088D3}" dt="2023-10-26T13:07:52.134" v="1892" actId="47"/>
        <pc:sldMkLst>
          <pc:docMk/>
          <pc:sldMk cId="3051290191" sldId="309"/>
        </pc:sldMkLst>
      </pc:sldChg>
      <pc:sldChg chg="delSp modSp mod delAnim modShow">
        <pc:chgData name="Georg Strunck" userId="a971f31e-3dd3-4f46-b94d-36aa72bde126" providerId="ADAL" clId="{2D608DD6-FA53-4B2F-85C5-9B242B6088D3}" dt="2023-10-26T13:06:49.728" v="1835" actId="5793"/>
        <pc:sldMkLst>
          <pc:docMk/>
          <pc:sldMk cId="3379784729" sldId="310"/>
        </pc:sldMkLst>
        <pc:spChg chg="mod">
          <ac:chgData name="Georg Strunck" userId="a971f31e-3dd3-4f46-b94d-36aa72bde126" providerId="ADAL" clId="{2D608DD6-FA53-4B2F-85C5-9B242B6088D3}" dt="2023-10-26T13:06:34.074" v="1809" actId="20577"/>
          <ac:spMkLst>
            <pc:docMk/>
            <pc:sldMk cId="3379784729" sldId="310"/>
            <ac:spMk id="3" creationId="{95B371F2-DBA5-415A-82C8-651F587B857A}"/>
          </ac:spMkLst>
        </pc:spChg>
        <pc:spChg chg="mod">
          <ac:chgData name="Georg Strunck" userId="a971f31e-3dd3-4f46-b94d-36aa72bde126" providerId="ADAL" clId="{2D608DD6-FA53-4B2F-85C5-9B242B6088D3}" dt="2023-10-26T13:06:49.728" v="1835" actId="5793"/>
          <ac:spMkLst>
            <pc:docMk/>
            <pc:sldMk cId="3379784729" sldId="310"/>
            <ac:spMk id="18" creationId="{EA6B7DE5-BFCC-4EEF-9609-8AA1C7CAD3B0}"/>
          </ac:spMkLst>
        </pc:spChg>
        <pc:picChg chg="del">
          <ac:chgData name="Georg Strunck" userId="a971f31e-3dd3-4f46-b94d-36aa72bde126" providerId="ADAL" clId="{2D608DD6-FA53-4B2F-85C5-9B242B6088D3}" dt="2023-10-26T13:06:22.210" v="1785" actId="478"/>
          <ac:picMkLst>
            <pc:docMk/>
            <pc:sldMk cId="3379784729" sldId="310"/>
            <ac:picMk id="12" creationId="{D4652C99-43C7-0DA3-23D3-0D35816469CD}"/>
          </ac:picMkLst>
        </pc:picChg>
        <pc:picChg chg="del">
          <ac:chgData name="Georg Strunck" userId="a971f31e-3dd3-4f46-b94d-36aa72bde126" providerId="ADAL" clId="{2D608DD6-FA53-4B2F-85C5-9B242B6088D3}" dt="2023-10-26T13:06:23.811" v="1787" actId="478"/>
          <ac:picMkLst>
            <pc:docMk/>
            <pc:sldMk cId="3379784729" sldId="310"/>
            <ac:picMk id="15" creationId="{D0A4C3A3-0BE9-B8E9-C4A7-1906B4BDF636}"/>
          </ac:picMkLst>
        </pc:picChg>
        <pc:picChg chg="del">
          <ac:chgData name="Georg Strunck" userId="a971f31e-3dd3-4f46-b94d-36aa72bde126" providerId="ADAL" clId="{2D608DD6-FA53-4B2F-85C5-9B242B6088D3}" dt="2023-10-26T13:06:22.980" v="1786" actId="478"/>
          <ac:picMkLst>
            <pc:docMk/>
            <pc:sldMk cId="3379784729" sldId="310"/>
            <ac:picMk id="16" creationId="{AD800FC4-A298-91F4-3FD5-183BC5A77853}"/>
          </ac:picMkLst>
        </pc:picChg>
      </pc:sldChg>
      <pc:sldChg chg="del">
        <pc:chgData name="Georg Strunck" userId="a971f31e-3dd3-4f46-b94d-36aa72bde126" providerId="ADAL" clId="{2D608DD6-FA53-4B2F-85C5-9B242B6088D3}" dt="2023-10-26T09:31:06.839" v="45" actId="47"/>
        <pc:sldMkLst>
          <pc:docMk/>
          <pc:sldMk cId="3696305644" sldId="312"/>
        </pc:sldMkLst>
      </pc:sldChg>
      <pc:sldChg chg="del">
        <pc:chgData name="Georg Strunck" userId="a971f31e-3dd3-4f46-b94d-36aa72bde126" providerId="ADAL" clId="{2D608DD6-FA53-4B2F-85C5-9B242B6088D3}" dt="2023-10-26T09:31:08.049" v="46" actId="47"/>
        <pc:sldMkLst>
          <pc:docMk/>
          <pc:sldMk cId="3713542969" sldId="313"/>
        </pc:sldMkLst>
      </pc:sldChg>
      <pc:sldChg chg="del">
        <pc:chgData name="Georg Strunck" userId="a971f31e-3dd3-4f46-b94d-36aa72bde126" providerId="ADAL" clId="{2D608DD6-FA53-4B2F-85C5-9B242B6088D3}" dt="2023-10-26T09:31:09.039" v="47" actId="47"/>
        <pc:sldMkLst>
          <pc:docMk/>
          <pc:sldMk cId="3810526926" sldId="314"/>
        </pc:sldMkLst>
      </pc:sldChg>
      <pc:sldChg chg="del">
        <pc:chgData name="Georg Strunck" userId="a971f31e-3dd3-4f46-b94d-36aa72bde126" providerId="ADAL" clId="{2D608DD6-FA53-4B2F-85C5-9B242B6088D3}" dt="2023-10-26T09:31:10.019" v="48" actId="47"/>
        <pc:sldMkLst>
          <pc:docMk/>
          <pc:sldMk cId="2028760459" sldId="315"/>
        </pc:sldMkLst>
      </pc:sldChg>
      <pc:sldChg chg="del">
        <pc:chgData name="Georg Strunck" userId="a971f31e-3dd3-4f46-b94d-36aa72bde126" providerId="ADAL" clId="{2D608DD6-FA53-4B2F-85C5-9B242B6088D3}" dt="2023-10-26T09:31:10.700" v="49" actId="47"/>
        <pc:sldMkLst>
          <pc:docMk/>
          <pc:sldMk cId="1712220872" sldId="316"/>
        </pc:sldMkLst>
      </pc:sldChg>
      <pc:sldChg chg="del">
        <pc:chgData name="Georg Strunck" userId="a971f31e-3dd3-4f46-b94d-36aa72bde126" providerId="ADAL" clId="{2D608DD6-FA53-4B2F-85C5-9B242B6088D3}" dt="2023-10-26T12:47:54.586" v="1493" actId="47"/>
        <pc:sldMkLst>
          <pc:docMk/>
          <pc:sldMk cId="907717500" sldId="317"/>
        </pc:sldMkLst>
      </pc:sldChg>
      <pc:sldChg chg="del">
        <pc:chgData name="Georg Strunck" userId="a971f31e-3dd3-4f46-b94d-36aa72bde126" providerId="ADAL" clId="{2D608DD6-FA53-4B2F-85C5-9B242B6088D3}" dt="2023-10-26T09:31:12.478" v="50" actId="47"/>
        <pc:sldMkLst>
          <pc:docMk/>
          <pc:sldMk cId="2267063909" sldId="318"/>
        </pc:sldMkLst>
      </pc:sldChg>
      <pc:sldChg chg="del">
        <pc:chgData name="Georg Strunck" userId="a971f31e-3dd3-4f46-b94d-36aa72bde126" providerId="ADAL" clId="{2D608DD6-FA53-4B2F-85C5-9B242B6088D3}" dt="2023-10-26T09:31:13.129" v="51" actId="47"/>
        <pc:sldMkLst>
          <pc:docMk/>
          <pc:sldMk cId="1205858982" sldId="319"/>
        </pc:sldMkLst>
      </pc:sldChg>
      <pc:sldChg chg="del">
        <pc:chgData name="Georg Strunck" userId="a971f31e-3dd3-4f46-b94d-36aa72bde126" providerId="ADAL" clId="{2D608DD6-FA53-4B2F-85C5-9B242B6088D3}" dt="2023-10-26T09:31:13.859" v="52" actId="47"/>
        <pc:sldMkLst>
          <pc:docMk/>
          <pc:sldMk cId="3666417969" sldId="320"/>
        </pc:sldMkLst>
      </pc:sldChg>
      <pc:sldChg chg="addSp delSp modSp add del mod">
        <pc:chgData name="Georg Strunck" userId="a971f31e-3dd3-4f46-b94d-36aa72bde126" providerId="ADAL" clId="{2D608DD6-FA53-4B2F-85C5-9B242B6088D3}" dt="2023-10-26T13:52:54.637" v="1927" actId="20577"/>
        <pc:sldMkLst>
          <pc:docMk/>
          <pc:sldMk cId="1641102477" sldId="321"/>
        </pc:sldMkLst>
        <pc:spChg chg="add mod">
          <ac:chgData name="Georg Strunck" userId="a971f31e-3dd3-4f46-b94d-36aa72bde126" providerId="ADAL" clId="{2D608DD6-FA53-4B2F-85C5-9B242B6088D3}" dt="2023-10-26T13:52:54.637" v="1927" actId="20577"/>
          <ac:spMkLst>
            <pc:docMk/>
            <pc:sldMk cId="1641102477" sldId="321"/>
            <ac:spMk id="2" creationId="{731A4AAD-7641-1430-2F46-686902E27D0C}"/>
          </ac:spMkLst>
        </pc:spChg>
        <pc:spChg chg="mod">
          <ac:chgData name="Georg Strunck" userId="a971f31e-3dd3-4f46-b94d-36aa72bde126" providerId="ADAL" clId="{2D608DD6-FA53-4B2F-85C5-9B242B6088D3}" dt="2023-10-26T09:39:55.319" v="80" actId="20577"/>
          <ac:spMkLst>
            <pc:docMk/>
            <pc:sldMk cId="1641102477" sldId="321"/>
            <ac:spMk id="4" creationId="{56FAB13D-FCB7-A7E1-4C50-5197F96466A5}"/>
          </ac:spMkLst>
        </pc:spChg>
        <pc:picChg chg="del">
          <ac:chgData name="Georg Strunck" userId="a971f31e-3dd3-4f46-b94d-36aa72bde126" providerId="ADAL" clId="{2D608DD6-FA53-4B2F-85C5-9B242B6088D3}" dt="2023-10-26T09:40:13.629" v="81" actId="478"/>
          <ac:picMkLst>
            <pc:docMk/>
            <pc:sldMk cId="1641102477" sldId="321"/>
            <ac:picMk id="6" creationId="{647C339D-77B3-E78D-3DC1-063499CF7874}"/>
          </ac:picMkLst>
        </pc:picChg>
      </pc:sldChg>
      <pc:sldChg chg="addSp delSp modSp add mod">
        <pc:chgData name="Georg Strunck" userId="a971f31e-3dd3-4f46-b94d-36aa72bde126" providerId="ADAL" clId="{2D608DD6-FA53-4B2F-85C5-9B242B6088D3}" dt="2023-10-26T10:41:40.123" v="938" actId="20577"/>
        <pc:sldMkLst>
          <pc:docMk/>
          <pc:sldMk cId="1072519824" sldId="322"/>
        </pc:sldMkLst>
        <pc:spChg chg="add mod">
          <ac:chgData name="Georg Strunck" userId="a971f31e-3dd3-4f46-b94d-36aa72bde126" providerId="ADAL" clId="{2D608DD6-FA53-4B2F-85C5-9B242B6088D3}" dt="2023-10-26T10:41:40.123" v="938" actId="20577"/>
          <ac:spMkLst>
            <pc:docMk/>
            <pc:sldMk cId="1072519824" sldId="322"/>
            <ac:spMk id="2" creationId="{2413AC7E-D5F1-6882-0610-9F4961C286CF}"/>
          </ac:spMkLst>
        </pc:spChg>
        <pc:spChg chg="mod">
          <ac:chgData name="Georg Strunck" userId="a971f31e-3dd3-4f46-b94d-36aa72bde126" providerId="ADAL" clId="{2D608DD6-FA53-4B2F-85C5-9B242B6088D3}" dt="2023-10-26T10:07:46.734" v="392" actId="20577"/>
          <ac:spMkLst>
            <pc:docMk/>
            <pc:sldMk cId="1072519824" sldId="322"/>
            <ac:spMk id="4" creationId="{56FAB13D-FCB7-A7E1-4C50-5197F96466A5}"/>
          </ac:spMkLst>
        </pc:spChg>
        <pc:picChg chg="del">
          <ac:chgData name="Georg Strunck" userId="a971f31e-3dd3-4f46-b94d-36aa72bde126" providerId="ADAL" clId="{2D608DD6-FA53-4B2F-85C5-9B242B6088D3}" dt="2023-10-26T10:07:41.834" v="391" actId="478"/>
          <ac:picMkLst>
            <pc:docMk/>
            <pc:sldMk cId="1072519824" sldId="322"/>
            <ac:picMk id="6" creationId="{647C339D-77B3-E78D-3DC1-063499CF7874}"/>
          </ac:picMkLst>
        </pc:picChg>
      </pc:sldChg>
      <pc:sldChg chg="modSp add mod">
        <pc:chgData name="Georg Strunck" userId="a971f31e-3dd3-4f46-b94d-36aa72bde126" providerId="ADAL" clId="{2D608DD6-FA53-4B2F-85C5-9B242B6088D3}" dt="2023-10-26T10:14:39.824" v="703" actId="20577"/>
        <pc:sldMkLst>
          <pc:docMk/>
          <pc:sldMk cId="3935622067" sldId="323"/>
        </pc:sldMkLst>
        <pc:spChg chg="mod">
          <ac:chgData name="Georg Strunck" userId="a971f31e-3dd3-4f46-b94d-36aa72bde126" providerId="ADAL" clId="{2D608DD6-FA53-4B2F-85C5-9B242B6088D3}" dt="2023-10-26T10:14:39.824" v="703" actId="20577"/>
          <ac:spMkLst>
            <pc:docMk/>
            <pc:sldMk cId="3935622067" sldId="323"/>
            <ac:spMk id="2" creationId="{731A4AAD-7641-1430-2F46-686902E27D0C}"/>
          </ac:spMkLst>
        </pc:spChg>
        <pc:spChg chg="mod">
          <ac:chgData name="Georg Strunck" userId="a971f31e-3dd3-4f46-b94d-36aa72bde126" providerId="ADAL" clId="{2D608DD6-FA53-4B2F-85C5-9B242B6088D3}" dt="2023-10-26T10:11:57.124" v="439" actId="20577"/>
          <ac:spMkLst>
            <pc:docMk/>
            <pc:sldMk cId="3935622067" sldId="323"/>
            <ac:spMk id="4" creationId="{56FAB13D-FCB7-A7E1-4C50-5197F96466A5}"/>
          </ac:spMkLst>
        </pc:spChg>
      </pc:sldChg>
      <pc:sldChg chg="modSp add del mod modShow">
        <pc:chgData name="Georg Strunck" userId="a971f31e-3dd3-4f46-b94d-36aa72bde126" providerId="ADAL" clId="{2D608DD6-FA53-4B2F-85C5-9B242B6088D3}" dt="2023-10-26T13:08:06.835" v="1897" actId="47"/>
        <pc:sldMkLst>
          <pc:docMk/>
          <pc:sldMk cId="878066152" sldId="324"/>
        </pc:sldMkLst>
        <pc:spChg chg="mod">
          <ac:chgData name="Georg Strunck" userId="a971f31e-3dd3-4f46-b94d-36aa72bde126" providerId="ADAL" clId="{2D608DD6-FA53-4B2F-85C5-9B242B6088D3}" dt="2023-10-26T11:33:44.490" v="991" actId="20577"/>
          <ac:spMkLst>
            <pc:docMk/>
            <pc:sldMk cId="878066152" sldId="324"/>
            <ac:spMk id="2" creationId="{2413AC7E-D5F1-6882-0610-9F4961C286CF}"/>
          </ac:spMkLst>
        </pc:spChg>
        <pc:spChg chg="mod">
          <ac:chgData name="Georg Strunck" userId="a971f31e-3dd3-4f46-b94d-36aa72bde126" providerId="ADAL" clId="{2D608DD6-FA53-4B2F-85C5-9B242B6088D3}" dt="2023-10-26T11:33:38.502" v="990" actId="20577"/>
          <ac:spMkLst>
            <pc:docMk/>
            <pc:sldMk cId="878066152" sldId="324"/>
            <ac:spMk id="4" creationId="{56FAB13D-FCB7-A7E1-4C50-5197F96466A5}"/>
          </ac:spMkLst>
        </pc:spChg>
      </pc:sldChg>
      <pc:sldChg chg="modSp add mod">
        <pc:chgData name="Georg Strunck" userId="a971f31e-3dd3-4f46-b94d-36aa72bde126" providerId="ADAL" clId="{2D608DD6-FA53-4B2F-85C5-9B242B6088D3}" dt="2023-10-26T13:57:31.405" v="2010" actId="20577"/>
        <pc:sldMkLst>
          <pc:docMk/>
          <pc:sldMk cId="1073468018" sldId="325"/>
        </pc:sldMkLst>
        <pc:spChg chg="mod">
          <ac:chgData name="Georg Strunck" userId="a971f31e-3dd3-4f46-b94d-36aa72bde126" providerId="ADAL" clId="{2D608DD6-FA53-4B2F-85C5-9B242B6088D3}" dt="2023-10-26T13:57:31.405" v="2010" actId="20577"/>
          <ac:spMkLst>
            <pc:docMk/>
            <pc:sldMk cId="1073468018" sldId="325"/>
            <ac:spMk id="3" creationId="{95B371F2-DBA5-415A-82C8-651F587B857A}"/>
          </ac:spMkLst>
        </pc:spChg>
      </pc:sldChg>
    </pc:docChg>
  </pc:docChgLst>
  <pc:docChgLst>
    <pc:chgData name="Georg Strunck" userId="a971f31e-3dd3-4f46-b94d-36aa72bde126" providerId="ADAL" clId="{5EB67BA8-6428-4E48-9CC7-2851FAE937D5}"/>
    <pc:docChg chg="undo custSel addSld delSld modSld sldOrd">
      <pc:chgData name="Georg Strunck" userId="a971f31e-3dd3-4f46-b94d-36aa72bde126" providerId="ADAL" clId="{5EB67BA8-6428-4E48-9CC7-2851FAE937D5}" dt="2024-12-11T10:12:19.769" v="2502" actId="20577"/>
      <pc:docMkLst>
        <pc:docMk/>
      </pc:docMkLst>
      <pc:sldChg chg="addSp delSp modSp mod ord">
        <pc:chgData name="Georg Strunck" userId="a971f31e-3dd3-4f46-b94d-36aa72bde126" providerId="ADAL" clId="{5EB67BA8-6428-4E48-9CC7-2851FAE937D5}" dt="2024-12-10T13:57:35.147" v="2212" actId="20577"/>
        <pc:sldMkLst>
          <pc:docMk/>
          <pc:sldMk cId="2259308896" sldId="256"/>
        </pc:sldMkLst>
        <pc:spChg chg="mod">
          <ac:chgData name="Georg Strunck" userId="a971f31e-3dd3-4f46-b94d-36aa72bde126" providerId="ADAL" clId="{5EB67BA8-6428-4E48-9CC7-2851FAE937D5}" dt="2024-12-10T11:05:08.153" v="575" actId="20577"/>
          <ac:spMkLst>
            <pc:docMk/>
            <pc:sldMk cId="2259308896" sldId="256"/>
            <ac:spMk id="4" creationId="{88467C95-DF23-40B9-B265-2E6F3DE29030}"/>
          </ac:spMkLst>
        </pc:spChg>
        <pc:spChg chg="del">
          <ac:chgData name="Georg Strunck" userId="a971f31e-3dd3-4f46-b94d-36aa72bde126" providerId="ADAL" clId="{5EB67BA8-6428-4E48-9CC7-2851FAE937D5}" dt="2024-12-10T10:44:14.385" v="106" actId="478"/>
          <ac:spMkLst>
            <pc:docMk/>
            <pc:sldMk cId="2259308896" sldId="256"/>
            <ac:spMk id="6" creationId="{E8A59BCA-D29E-0AA1-090D-FE7FFE0989EA}"/>
          </ac:spMkLst>
        </pc:spChg>
        <pc:spChg chg="mod">
          <ac:chgData name="Georg Strunck" userId="a971f31e-3dd3-4f46-b94d-36aa72bde126" providerId="ADAL" clId="{5EB67BA8-6428-4E48-9CC7-2851FAE937D5}" dt="2024-12-10T13:57:35.147" v="2212" actId="20577"/>
          <ac:spMkLst>
            <pc:docMk/>
            <pc:sldMk cId="2259308896" sldId="256"/>
            <ac:spMk id="18" creationId="{27A48A35-E5E4-4A5F-9F91-BAEA4F5DF21D}"/>
          </ac:spMkLst>
        </pc:spChg>
        <pc:picChg chg="add mod">
          <ac:chgData name="Georg Strunck" userId="a971f31e-3dd3-4f46-b94d-36aa72bde126" providerId="ADAL" clId="{5EB67BA8-6428-4E48-9CC7-2851FAE937D5}" dt="2024-12-10T10:45:27.231" v="110" actId="1076"/>
          <ac:picMkLst>
            <pc:docMk/>
            <pc:sldMk cId="2259308896" sldId="256"/>
            <ac:picMk id="3" creationId="{05006CF3-5A55-D8B1-ACE3-4E0354187D32}"/>
          </ac:picMkLst>
        </pc:picChg>
        <pc:picChg chg="del">
          <ac:chgData name="Georg Strunck" userId="a971f31e-3dd3-4f46-b94d-36aa72bde126" providerId="ADAL" clId="{5EB67BA8-6428-4E48-9CC7-2851FAE937D5}" dt="2024-12-10T10:44:08.650" v="105" actId="478"/>
          <ac:picMkLst>
            <pc:docMk/>
            <pc:sldMk cId="2259308896" sldId="256"/>
            <ac:picMk id="1026" creationId="{1CD67DBE-66F2-DAF4-FFED-48C3113F0EE8}"/>
          </ac:picMkLst>
        </pc:picChg>
      </pc:sldChg>
      <pc:sldChg chg="del">
        <pc:chgData name="Georg Strunck" userId="a971f31e-3dd3-4f46-b94d-36aa72bde126" providerId="ADAL" clId="{5EB67BA8-6428-4E48-9CC7-2851FAE937D5}" dt="2024-12-10T12:12:28.319" v="2006" actId="47"/>
        <pc:sldMkLst>
          <pc:docMk/>
          <pc:sldMk cId="2762115952" sldId="291"/>
        </pc:sldMkLst>
      </pc:sldChg>
      <pc:sldChg chg="modSp mod">
        <pc:chgData name="Georg Strunck" userId="a971f31e-3dd3-4f46-b94d-36aa72bde126" providerId="ADAL" clId="{5EB67BA8-6428-4E48-9CC7-2851FAE937D5}" dt="2024-12-10T12:13:32.004" v="2019" actId="20577"/>
        <pc:sldMkLst>
          <pc:docMk/>
          <pc:sldMk cId="3387662084" sldId="325"/>
        </pc:sldMkLst>
        <pc:spChg chg="mod">
          <ac:chgData name="Georg Strunck" userId="a971f31e-3dd3-4f46-b94d-36aa72bde126" providerId="ADAL" clId="{5EB67BA8-6428-4E48-9CC7-2851FAE937D5}" dt="2024-12-10T12:13:32.004" v="2019" actId="20577"/>
          <ac:spMkLst>
            <pc:docMk/>
            <pc:sldMk cId="3387662084" sldId="325"/>
            <ac:spMk id="2" creationId="{C11A7FF5-E7DB-4462-BC64-12126BDC0DFB}"/>
          </ac:spMkLst>
        </pc:spChg>
      </pc:sldChg>
      <pc:sldChg chg="del">
        <pc:chgData name="Georg Strunck" userId="a971f31e-3dd3-4f46-b94d-36aa72bde126" providerId="ADAL" clId="{5EB67BA8-6428-4E48-9CC7-2851FAE937D5}" dt="2024-12-10T12:11:36.907" v="2002" actId="47"/>
        <pc:sldMkLst>
          <pc:docMk/>
          <pc:sldMk cId="1442383169" sldId="328"/>
        </pc:sldMkLst>
      </pc:sldChg>
      <pc:sldChg chg="del">
        <pc:chgData name="Georg Strunck" userId="a971f31e-3dd3-4f46-b94d-36aa72bde126" providerId="ADAL" clId="{5EB67BA8-6428-4E48-9CC7-2851FAE937D5}" dt="2024-12-10T12:12:28.319" v="2006" actId="47"/>
        <pc:sldMkLst>
          <pc:docMk/>
          <pc:sldMk cId="3005349569" sldId="329"/>
        </pc:sldMkLst>
      </pc:sldChg>
      <pc:sldChg chg="del">
        <pc:chgData name="Georg Strunck" userId="a971f31e-3dd3-4f46-b94d-36aa72bde126" providerId="ADAL" clId="{5EB67BA8-6428-4E48-9CC7-2851FAE937D5}" dt="2024-12-10T12:12:28.319" v="2006" actId="47"/>
        <pc:sldMkLst>
          <pc:docMk/>
          <pc:sldMk cId="152888742" sldId="330"/>
        </pc:sldMkLst>
      </pc:sldChg>
      <pc:sldChg chg="del">
        <pc:chgData name="Georg Strunck" userId="a971f31e-3dd3-4f46-b94d-36aa72bde126" providerId="ADAL" clId="{5EB67BA8-6428-4E48-9CC7-2851FAE937D5}" dt="2024-12-10T12:12:28.319" v="2006" actId="47"/>
        <pc:sldMkLst>
          <pc:docMk/>
          <pc:sldMk cId="2279728968" sldId="335"/>
        </pc:sldMkLst>
      </pc:sldChg>
      <pc:sldChg chg="del">
        <pc:chgData name="Georg Strunck" userId="a971f31e-3dd3-4f46-b94d-36aa72bde126" providerId="ADAL" clId="{5EB67BA8-6428-4E48-9CC7-2851FAE937D5}" dt="2024-12-10T12:12:28.319" v="2006" actId="47"/>
        <pc:sldMkLst>
          <pc:docMk/>
          <pc:sldMk cId="3265722306" sldId="337"/>
        </pc:sldMkLst>
      </pc:sldChg>
      <pc:sldChg chg="del">
        <pc:chgData name="Georg Strunck" userId="a971f31e-3dd3-4f46-b94d-36aa72bde126" providerId="ADAL" clId="{5EB67BA8-6428-4E48-9CC7-2851FAE937D5}" dt="2024-12-10T12:12:28.319" v="2006" actId="47"/>
        <pc:sldMkLst>
          <pc:docMk/>
          <pc:sldMk cId="480356724" sldId="338"/>
        </pc:sldMkLst>
      </pc:sldChg>
      <pc:sldChg chg="del">
        <pc:chgData name="Georg Strunck" userId="a971f31e-3dd3-4f46-b94d-36aa72bde126" providerId="ADAL" clId="{5EB67BA8-6428-4E48-9CC7-2851FAE937D5}" dt="2024-12-10T12:12:03.676" v="2004" actId="47"/>
        <pc:sldMkLst>
          <pc:docMk/>
          <pc:sldMk cId="929062113" sldId="339"/>
        </pc:sldMkLst>
      </pc:sldChg>
      <pc:sldChg chg="del">
        <pc:chgData name="Georg Strunck" userId="a971f31e-3dd3-4f46-b94d-36aa72bde126" providerId="ADAL" clId="{5EB67BA8-6428-4E48-9CC7-2851FAE937D5}" dt="2024-12-10T12:12:03.676" v="2004" actId="47"/>
        <pc:sldMkLst>
          <pc:docMk/>
          <pc:sldMk cId="676146678" sldId="340"/>
        </pc:sldMkLst>
      </pc:sldChg>
      <pc:sldChg chg="del">
        <pc:chgData name="Georg Strunck" userId="a971f31e-3dd3-4f46-b94d-36aa72bde126" providerId="ADAL" clId="{5EB67BA8-6428-4E48-9CC7-2851FAE937D5}" dt="2024-12-10T12:12:03.676" v="2004" actId="47"/>
        <pc:sldMkLst>
          <pc:docMk/>
          <pc:sldMk cId="3598186201" sldId="341"/>
        </pc:sldMkLst>
      </pc:sldChg>
      <pc:sldChg chg="del">
        <pc:chgData name="Georg Strunck" userId="a971f31e-3dd3-4f46-b94d-36aa72bde126" providerId="ADAL" clId="{5EB67BA8-6428-4E48-9CC7-2851FAE937D5}" dt="2024-12-10T12:12:12.543" v="2005" actId="47"/>
        <pc:sldMkLst>
          <pc:docMk/>
          <pc:sldMk cId="3146532510" sldId="342"/>
        </pc:sldMkLst>
      </pc:sldChg>
      <pc:sldChg chg="del">
        <pc:chgData name="Georg Strunck" userId="a971f31e-3dd3-4f46-b94d-36aa72bde126" providerId="ADAL" clId="{5EB67BA8-6428-4E48-9CC7-2851FAE937D5}" dt="2024-12-10T12:12:12.543" v="2005" actId="47"/>
        <pc:sldMkLst>
          <pc:docMk/>
          <pc:sldMk cId="4056201899" sldId="343"/>
        </pc:sldMkLst>
      </pc:sldChg>
      <pc:sldChg chg="del">
        <pc:chgData name="Georg Strunck" userId="a971f31e-3dd3-4f46-b94d-36aa72bde126" providerId="ADAL" clId="{5EB67BA8-6428-4E48-9CC7-2851FAE937D5}" dt="2024-12-10T12:12:12.543" v="2005" actId="47"/>
        <pc:sldMkLst>
          <pc:docMk/>
          <pc:sldMk cId="3474092179" sldId="344"/>
        </pc:sldMkLst>
      </pc:sldChg>
      <pc:sldChg chg="del">
        <pc:chgData name="Georg Strunck" userId="a971f31e-3dd3-4f46-b94d-36aa72bde126" providerId="ADAL" clId="{5EB67BA8-6428-4E48-9CC7-2851FAE937D5}" dt="2024-12-10T12:12:28.319" v="2006" actId="47"/>
        <pc:sldMkLst>
          <pc:docMk/>
          <pc:sldMk cId="118699268" sldId="345"/>
        </pc:sldMkLst>
      </pc:sldChg>
      <pc:sldChg chg="del">
        <pc:chgData name="Georg Strunck" userId="a971f31e-3dd3-4f46-b94d-36aa72bde126" providerId="ADAL" clId="{5EB67BA8-6428-4E48-9CC7-2851FAE937D5}" dt="2024-12-10T12:12:28.319" v="2006" actId="47"/>
        <pc:sldMkLst>
          <pc:docMk/>
          <pc:sldMk cId="2706599987" sldId="346"/>
        </pc:sldMkLst>
      </pc:sldChg>
      <pc:sldChg chg="delSp modSp mod setBg">
        <pc:chgData name="Georg Strunck" userId="a971f31e-3dd3-4f46-b94d-36aa72bde126" providerId="ADAL" clId="{5EB67BA8-6428-4E48-9CC7-2851FAE937D5}" dt="2024-12-10T12:11:49.982" v="2003"/>
        <pc:sldMkLst>
          <pc:docMk/>
          <pc:sldMk cId="1454314556" sldId="347"/>
        </pc:sldMkLst>
        <pc:spChg chg="mod">
          <ac:chgData name="Georg Strunck" userId="a971f31e-3dd3-4f46-b94d-36aa72bde126" providerId="ADAL" clId="{5EB67BA8-6428-4E48-9CC7-2851FAE937D5}" dt="2024-12-10T12:11:25.005" v="2001" actId="20577"/>
          <ac:spMkLst>
            <pc:docMk/>
            <pc:sldMk cId="1454314556" sldId="347"/>
            <ac:spMk id="3" creationId="{B06512D9-FE47-C433-92F9-A7CBC0A07ED8}"/>
          </ac:spMkLst>
        </pc:spChg>
        <pc:spChg chg="mod">
          <ac:chgData name="Georg Strunck" userId="a971f31e-3dd3-4f46-b94d-36aa72bde126" providerId="ADAL" clId="{5EB67BA8-6428-4E48-9CC7-2851FAE937D5}" dt="2024-12-10T12:07:43.758" v="1755" actId="20577"/>
          <ac:spMkLst>
            <pc:docMk/>
            <pc:sldMk cId="1454314556" sldId="347"/>
            <ac:spMk id="18" creationId="{1A3B4E64-BE5F-4682-E8F0-2E2F18FAECD2}"/>
          </ac:spMkLst>
        </pc:spChg>
        <pc:picChg chg="del">
          <ac:chgData name="Georg Strunck" userId="a971f31e-3dd3-4f46-b94d-36aa72bde126" providerId="ADAL" clId="{5EB67BA8-6428-4E48-9CC7-2851FAE937D5}" dt="2024-12-10T12:07:38.652" v="1748" actId="478"/>
          <ac:picMkLst>
            <pc:docMk/>
            <pc:sldMk cId="1454314556" sldId="347"/>
            <ac:picMk id="7" creationId="{3DA3A0AA-EBBC-5492-AC0F-3671EC8B285B}"/>
          </ac:picMkLst>
        </pc:picChg>
        <pc:picChg chg="del">
          <ac:chgData name="Georg Strunck" userId="a971f31e-3dd3-4f46-b94d-36aa72bde126" providerId="ADAL" clId="{5EB67BA8-6428-4E48-9CC7-2851FAE937D5}" dt="2024-12-10T12:07:39.390" v="1749" actId="478"/>
          <ac:picMkLst>
            <pc:docMk/>
            <pc:sldMk cId="1454314556" sldId="347"/>
            <ac:picMk id="9" creationId="{C081E604-70A3-3BD9-57C4-A50183FEBDE7}"/>
          </ac:picMkLst>
        </pc:picChg>
      </pc:sldChg>
      <pc:sldChg chg="del">
        <pc:chgData name="Georg Strunck" userId="a971f31e-3dd3-4f46-b94d-36aa72bde126" providerId="ADAL" clId="{5EB67BA8-6428-4E48-9CC7-2851FAE937D5}" dt="2024-12-10T12:12:03.676" v="2004" actId="47"/>
        <pc:sldMkLst>
          <pc:docMk/>
          <pc:sldMk cId="3906938425" sldId="348"/>
        </pc:sldMkLst>
      </pc:sldChg>
      <pc:sldChg chg="del">
        <pc:chgData name="Georg Strunck" userId="a971f31e-3dd3-4f46-b94d-36aa72bde126" providerId="ADAL" clId="{5EB67BA8-6428-4E48-9CC7-2851FAE937D5}" dt="2024-12-10T12:12:03.676" v="2004" actId="47"/>
        <pc:sldMkLst>
          <pc:docMk/>
          <pc:sldMk cId="141372334" sldId="349"/>
        </pc:sldMkLst>
      </pc:sldChg>
      <pc:sldChg chg="del">
        <pc:chgData name="Georg Strunck" userId="a971f31e-3dd3-4f46-b94d-36aa72bde126" providerId="ADAL" clId="{5EB67BA8-6428-4E48-9CC7-2851FAE937D5}" dt="2024-12-10T12:12:03.676" v="2004" actId="47"/>
        <pc:sldMkLst>
          <pc:docMk/>
          <pc:sldMk cId="2516142856" sldId="350"/>
        </pc:sldMkLst>
      </pc:sldChg>
      <pc:sldChg chg="del">
        <pc:chgData name="Georg Strunck" userId="a971f31e-3dd3-4f46-b94d-36aa72bde126" providerId="ADAL" clId="{5EB67BA8-6428-4E48-9CC7-2851FAE937D5}" dt="2024-12-10T12:12:03.676" v="2004" actId="47"/>
        <pc:sldMkLst>
          <pc:docMk/>
          <pc:sldMk cId="1248180331" sldId="351"/>
        </pc:sldMkLst>
      </pc:sldChg>
      <pc:sldChg chg="del">
        <pc:chgData name="Georg Strunck" userId="a971f31e-3dd3-4f46-b94d-36aa72bde126" providerId="ADAL" clId="{5EB67BA8-6428-4E48-9CC7-2851FAE937D5}" dt="2024-12-10T12:12:03.676" v="2004" actId="47"/>
        <pc:sldMkLst>
          <pc:docMk/>
          <pc:sldMk cId="1664624389" sldId="352"/>
        </pc:sldMkLst>
      </pc:sldChg>
      <pc:sldChg chg="del">
        <pc:chgData name="Georg Strunck" userId="a971f31e-3dd3-4f46-b94d-36aa72bde126" providerId="ADAL" clId="{5EB67BA8-6428-4E48-9CC7-2851FAE937D5}" dt="2024-12-10T12:12:03.676" v="2004" actId="47"/>
        <pc:sldMkLst>
          <pc:docMk/>
          <pc:sldMk cId="2785979483" sldId="353"/>
        </pc:sldMkLst>
      </pc:sldChg>
      <pc:sldChg chg="del">
        <pc:chgData name="Georg Strunck" userId="a971f31e-3dd3-4f46-b94d-36aa72bde126" providerId="ADAL" clId="{5EB67BA8-6428-4E48-9CC7-2851FAE937D5}" dt="2024-12-10T12:12:03.676" v="2004" actId="47"/>
        <pc:sldMkLst>
          <pc:docMk/>
          <pc:sldMk cId="3040452404" sldId="354"/>
        </pc:sldMkLst>
      </pc:sldChg>
      <pc:sldChg chg="del">
        <pc:chgData name="Georg Strunck" userId="a971f31e-3dd3-4f46-b94d-36aa72bde126" providerId="ADAL" clId="{5EB67BA8-6428-4E48-9CC7-2851FAE937D5}" dt="2024-12-10T12:12:12.543" v="2005" actId="47"/>
        <pc:sldMkLst>
          <pc:docMk/>
          <pc:sldMk cId="3306649855" sldId="355"/>
        </pc:sldMkLst>
      </pc:sldChg>
      <pc:sldChg chg="del">
        <pc:chgData name="Georg Strunck" userId="a971f31e-3dd3-4f46-b94d-36aa72bde126" providerId="ADAL" clId="{5EB67BA8-6428-4E48-9CC7-2851FAE937D5}" dt="2024-12-10T12:12:12.543" v="2005" actId="47"/>
        <pc:sldMkLst>
          <pc:docMk/>
          <pc:sldMk cId="3312378033" sldId="356"/>
        </pc:sldMkLst>
      </pc:sldChg>
      <pc:sldChg chg="del">
        <pc:chgData name="Georg Strunck" userId="a971f31e-3dd3-4f46-b94d-36aa72bde126" providerId="ADAL" clId="{5EB67BA8-6428-4E48-9CC7-2851FAE937D5}" dt="2024-12-10T12:12:12.543" v="2005" actId="47"/>
        <pc:sldMkLst>
          <pc:docMk/>
          <pc:sldMk cId="828802378" sldId="357"/>
        </pc:sldMkLst>
      </pc:sldChg>
      <pc:sldChg chg="del">
        <pc:chgData name="Georg Strunck" userId="a971f31e-3dd3-4f46-b94d-36aa72bde126" providerId="ADAL" clId="{5EB67BA8-6428-4E48-9CC7-2851FAE937D5}" dt="2024-12-10T12:12:12.543" v="2005" actId="47"/>
        <pc:sldMkLst>
          <pc:docMk/>
          <pc:sldMk cId="2353555933" sldId="358"/>
        </pc:sldMkLst>
      </pc:sldChg>
      <pc:sldChg chg="del">
        <pc:chgData name="Georg Strunck" userId="a971f31e-3dd3-4f46-b94d-36aa72bde126" providerId="ADAL" clId="{5EB67BA8-6428-4E48-9CC7-2851FAE937D5}" dt="2024-12-10T12:12:35.358" v="2007" actId="47"/>
        <pc:sldMkLst>
          <pc:docMk/>
          <pc:sldMk cId="2613373848" sldId="359"/>
        </pc:sldMkLst>
      </pc:sldChg>
      <pc:sldChg chg="del">
        <pc:chgData name="Georg Strunck" userId="a971f31e-3dd3-4f46-b94d-36aa72bde126" providerId="ADAL" clId="{5EB67BA8-6428-4E48-9CC7-2851FAE937D5}" dt="2024-12-10T12:12:28.319" v="2006" actId="47"/>
        <pc:sldMkLst>
          <pc:docMk/>
          <pc:sldMk cId="797907387" sldId="360"/>
        </pc:sldMkLst>
      </pc:sldChg>
      <pc:sldChg chg="del">
        <pc:chgData name="Georg Strunck" userId="a971f31e-3dd3-4f46-b94d-36aa72bde126" providerId="ADAL" clId="{5EB67BA8-6428-4E48-9CC7-2851FAE937D5}" dt="2024-12-10T12:12:28.319" v="2006" actId="47"/>
        <pc:sldMkLst>
          <pc:docMk/>
          <pc:sldMk cId="3260878511" sldId="361"/>
        </pc:sldMkLst>
      </pc:sldChg>
      <pc:sldChg chg="addSp delSp modSp add mod">
        <pc:chgData name="Georg Strunck" userId="a971f31e-3dd3-4f46-b94d-36aa72bde126" providerId="ADAL" clId="{5EB67BA8-6428-4E48-9CC7-2851FAE937D5}" dt="2024-12-10T10:57:59.070" v="168" actId="1076"/>
        <pc:sldMkLst>
          <pc:docMk/>
          <pc:sldMk cId="2382540971" sldId="362"/>
        </pc:sldMkLst>
        <pc:spChg chg="mod">
          <ac:chgData name="Georg Strunck" userId="a971f31e-3dd3-4f46-b94d-36aa72bde126" providerId="ADAL" clId="{5EB67BA8-6428-4E48-9CC7-2851FAE937D5}" dt="2024-12-10T10:55:41.430" v="146" actId="27636"/>
          <ac:spMkLst>
            <pc:docMk/>
            <pc:sldMk cId="2382540971" sldId="362"/>
            <ac:spMk id="4" creationId="{F1ED963D-A0C8-2750-F7BE-415DC3C73CB9}"/>
          </ac:spMkLst>
        </pc:spChg>
        <pc:spChg chg="mod">
          <ac:chgData name="Georg Strunck" userId="a971f31e-3dd3-4f46-b94d-36aa72bde126" providerId="ADAL" clId="{5EB67BA8-6428-4E48-9CC7-2851FAE937D5}" dt="2024-12-10T10:57:59.070" v="168" actId="1076"/>
          <ac:spMkLst>
            <pc:docMk/>
            <pc:sldMk cId="2382540971" sldId="362"/>
            <ac:spMk id="18" creationId="{FF8079C3-68AF-716D-7857-BE457A344527}"/>
          </ac:spMkLst>
        </pc:spChg>
        <pc:picChg chg="del">
          <ac:chgData name="Georg Strunck" userId="a971f31e-3dd3-4f46-b94d-36aa72bde126" providerId="ADAL" clId="{5EB67BA8-6428-4E48-9CC7-2851FAE937D5}" dt="2024-12-10T10:56:33.459" v="158" actId="478"/>
          <ac:picMkLst>
            <pc:docMk/>
            <pc:sldMk cId="2382540971" sldId="362"/>
            <ac:picMk id="3" creationId="{DE1CD885-607D-56B3-C22D-C3FED282D565}"/>
          </ac:picMkLst>
        </pc:picChg>
        <pc:picChg chg="add mod">
          <ac:chgData name="Georg Strunck" userId="a971f31e-3dd3-4f46-b94d-36aa72bde126" providerId="ADAL" clId="{5EB67BA8-6428-4E48-9CC7-2851FAE937D5}" dt="2024-12-10T10:57:49.933" v="167" actId="1076"/>
          <ac:picMkLst>
            <pc:docMk/>
            <pc:sldMk cId="2382540971" sldId="362"/>
            <ac:picMk id="5" creationId="{CD30D6E4-9C27-4D90-64DA-F8E3915D4BE1}"/>
          </ac:picMkLst>
        </pc:picChg>
      </pc:sldChg>
      <pc:sldChg chg="delSp modSp add mod">
        <pc:chgData name="Georg Strunck" userId="a971f31e-3dd3-4f46-b94d-36aa72bde126" providerId="ADAL" clId="{5EB67BA8-6428-4E48-9CC7-2851FAE937D5}" dt="2024-12-10T11:16:08.510" v="1063" actId="20577"/>
        <pc:sldMkLst>
          <pc:docMk/>
          <pc:sldMk cId="1601924964" sldId="363"/>
        </pc:sldMkLst>
        <pc:spChg chg="mod">
          <ac:chgData name="Georg Strunck" userId="a971f31e-3dd3-4f46-b94d-36aa72bde126" providerId="ADAL" clId="{5EB67BA8-6428-4E48-9CC7-2851FAE937D5}" dt="2024-12-10T11:16:08.510" v="1063" actId="20577"/>
          <ac:spMkLst>
            <pc:docMk/>
            <pc:sldMk cId="1601924964" sldId="363"/>
            <ac:spMk id="4" creationId="{E14E7830-D120-6D89-6879-1C4B185566E0}"/>
          </ac:spMkLst>
        </pc:spChg>
        <pc:spChg chg="mod">
          <ac:chgData name="Georg Strunck" userId="a971f31e-3dd3-4f46-b94d-36aa72bde126" providerId="ADAL" clId="{5EB67BA8-6428-4E48-9CC7-2851FAE937D5}" dt="2024-12-10T11:14:45.780" v="1036" actId="20577"/>
          <ac:spMkLst>
            <pc:docMk/>
            <pc:sldMk cId="1601924964" sldId="363"/>
            <ac:spMk id="18" creationId="{4B8DA409-B507-DF12-756E-840B2E9D8B89}"/>
          </ac:spMkLst>
        </pc:spChg>
        <pc:picChg chg="del">
          <ac:chgData name="Georg Strunck" userId="a971f31e-3dd3-4f46-b94d-36aa72bde126" providerId="ADAL" clId="{5EB67BA8-6428-4E48-9CC7-2851FAE937D5}" dt="2024-12-10T11:04:56.956" v="562" actId="478"/>
          <ac:picMkLst>
            <pc:docMk/>
            <pc:sldMk cId="1601924964" sldId="363"/>
            <ac:picMk id="3" creationId="{EEC57E3D-48B7-84F8-B482-867850A5E14B}"/>
          </ac:picMkLst>
        </pc:picChg>
      </pc:sldChg>
      <pc:sldChg chg="modSp add mod">
        <pc:chgData name="Georg Strunck" userId="a971f31e-3dd3-4f46-b94d-36aa72bde126" providerId="ADAL" clId="{5EB67BA8-6428-4E48-9CC7-2851FAE937D5}" dt="2024-12-10T12:29:49.840" v="2207" actId="20577"/>
        <pc:sldMkLst>
          <pc:docMk/>
          <pc:sldMk cId="1085823603" sldId="364"/>
        </pc:sldMkLst>
        <pc:spChg chg="mod">
          <ac:chgData name="Georg Strunck" userId="a971f31e-3dd3-4f46-b94d-36aa72bde126" providerId="ADAL" clId="{5EB67BA8-6428-4E48-9CC7-2851FAE937D5}" dt="2024-12-10T11:15:50.621" v="1050" actId="20577"/>
          <ac:spMkLst>
            <pc:docMk/>
            <pc:sldMk cId="1085823603" sldId="364"/>
            <ac:spMk id="4" creationId="{96BE29A0-857B-57F2-BA45-CA4DC469395E}"/>
          </ac:spMkLst>
        </pc:spChg>
        <pc:spChg chg="mod">
          <ac:chgData name="Georg Strunck" userId="a971f31e-3dd3-4f46-b94d-36aa72bde126" providerId="ADAL" clId="{5EB67BA8-6428-4E48-9CC7-2851FAE937D5}" dt="2024-12-10T12:29:49.840" v="2207" actId="20577"/>
          <ac:spMkLst>
            <pc:docMk/>
            <pc:sldMk cId="1085823603" sldId="364"/>
            <ac:spMk id="18" creationId="{14CA2BCF-2980-E6DC-7BFF-5362DF689E9E}"/>
          </ac:spMkLst>
        </pc:spChg>
      </pc:sldChg>
      <pc:sldChg chg="addSp delSp modSp add mod">
        <pc:chgData name="Georg Strunck" userId="a971f31e-3dd3-4f46-b94d-36aa72bde126" providerId="ADAL" clId="{5EB67BA8-6428-4E48-9CC7-2851FAE937D5}" dt="2024-12-10T12:07:12.425" v="1747" actId="1076"/>
        <pc:sldMkLst>
          <pc:docMk/>
          <pc:sldMk cId="2219508531" sldId="365"/>
        </pc:sldMkLst>
        <pc:spChg chg="add mod">
          <ac:chgData name="Georg Strunck" userId="a971f31e-3dd3-4f46-b94d-36aa72bde126" providerId="ADAL" clId="{5EB67BA8-6428-4E48-9CC7-2851FAE937D5}" dt="2024-12-10T11:33:15.919" v="1739" actId="478"/>
          <ac:spMkLst>
            <pc:docMk/>
            <pc:sldMk cId="2219508531" sldId="365"/>
            <ac:spMk id="3" creationId="{5B62C7D4-282B-2B3B-782E-2DBBB58EBE23}"/>
          </ac:spMkLst>
        </pc:spChg>
        <pc:spChg chg="mod">
          <ac:chgData name="Georg Strunck" userId="a971f31e-3dd3-4f46-b94d-36aa72bde126" providerId="ADAL" clId="{5EB67BA8-6428-4E48-9CC7-2851FAE937D5}" dt="2024-12-10T11:33:09.688" v="1738" actId="20577"/>
          <ac:spMkLst>
            <pc:docMk/>
            <pc:sldMk cId="2219508531" sldId="365"/>
            <ac:spMk id="4" creationId="{B20B74BB-E928-FD65-B125-22B32F4A9236}"/>
          </ac:spMkLst>
        </pc:spChg>
        <pc:spChg chg="del">
          <ac:chgData name="Georg Strunck" userId="a971f31e-3dd3-4f46-b94d-36aa72bde126" providerId="ADAL" clId="{5EB67BA8-6428-4E48-9CC7-2851FAE937D5}" dt="2024-12-10T11:33:15.919" v="1739" actId="478"/>
          <ac:spMkLst>
            <pc:docMk/>
            <pc:sldMk cId="2219508531" sldId="365"/>
            <ac:spMk id="18" creationId="{B86C783E-D7DC-D6AB-218D-9489EC5D60F5}"/>
          </ac:spMkLst>
        </pc:spChg>
        <pc:graphicFrameChg chg="add del mod">
          <ac:chgData name="Georg Strunck" userId="a971f31e-3dd3-4f46-b94d-36aa72bde126" providerId="ADAL" clId="{5EB67BA8-6428-4E48-9CC7-2851FAE937D5}" dt="2024-12-10T11:34:40.977" v="1742" actId="478"/>
          <ac:graphicFrameMkLst>
            <pc:docMk/>
            <pc:sldMk cId="2219508531" sldId="365"/>
            <ac:graphicFrameMk id="7" creationId="{839C36C8-492C-3019-DF3D-D23BE8505EE5}"/>
          </ac:graphicFrameMkLst>
        </pc:graphicFrameChg>
        <pc:picChg chg="add mod">
          <ac:chgData name="Georg Strunck" userId="a971f31e-3dd3-4f46-b94d-36aa72bde126" providerId="ADAL" clId="{5EB67BA8-6428-4E48-9CC7-2851FAE937D5}" dt="2024-12-10T12:07:12.425" v="1747" actId="1076"/>
          <ac:picMkLst>
            <pc:docMk/>
            <pc:sldMk cId="2219508531" sldId="365"/>
            <ac:picMk id="9" creationId="{525DFEEB-D04D-3C12-ACBE-908FE07F12D5}"/>
          </ac:picMkLst>
        </pc:picChg>
      </pc:sldChg>
      <pc:sldChg chg="modSp add mod">
        <pc:chgData name="Georg Strunck" userId="a971f31e-3dd3-4f46-b94d-36aa72bde126" providerId="ADAL" clId="{5EB67BA8-6428-4E48-9CC7-2851FAE937D5}" dt="2024-12-11T10:12:19.769" v="2502" actId="20577"/>
        <pc:sldMkLst>
          <pc:docMk/>
          <pc:sldMk cId="266960456" sldId="366"/>
        </pc:sldMkLst>
        <pc:spChg chg="mod">
          <ac:chgData name="Georg Strunck" userId="a971f31e-3dd3-4f46-b94d-36aa72bde126" providerId="ADAL" clId="{5EB67BA8-6428-4E48-9CC7-2851FAE937D5}" dt="2024-12-11T10:12:19.769" v="2502" actId="20577"/>
          <ac:spMkLst>
            <pc:docMk/>
            <pc:sldMk cId="266960456" sldId="366"/>
            <ac:spMk id="3" creationId="{598963B5-AAAD-A2CE-76D0-290FC62CF8D0}"/>
          </ac:spMkLst>
        </pc:spChg>
        <pc:spChg chg="mod">
          <ac:chgData name="Georg Strunck" userId="a971f31e-3dd3-4f46-b94d-36aa72bde126" providerId="ADAL" clId="{5EB67BA8-6428-4E48-9CC7-2851FAE937D5}" dt="2024-12-11T10:09:31.458" v="2224" actId="20577"/>
          <ac:spMkLst>
            <pc:docMk/>
            <pc:sldMk cId="266960456" sldId="366"/>
            <ac:spMk id="18" creationId="{B8BC0727-3398-EC72-8EE3-8301748DE90B}"/>
          </ac:spMkLst>
        </pc:spChg>
      </pc:sldChg>
      <pc:sldChg chg="new del">
        <pc:chgData name="Georg Strunck" userId="a971f31e-3dd3-4f46-b94d-36aa72bde126" providerId="ADAL" clId="{5EB67BA8-6428-4E48-9CC7-2851FAE937D5}" dt="2024-12-11T10:09:14.550" v="2214" actId="47"/>
        <pc:sldMkLst>
          <pc:docMk/>
          <pc:sldMk cId="3752299377" sldId="366"/>
        </pc:sldMkLst>
      </pc:sldChg>
    </pc:docChg>
  </pc:docChgLst>
  <pc:docChgLst>
    <pc:chgData name="Georg Strunck" userId="a971f31e-3dd3-4f46-b94d-36aa72bde126" providerId="ADAL" clId="{39D65986-4ED1-4CFC-93D7-FB2F01526831}"/>
    <pc:docChg chg="undo custSel addSld delSld modSld">
      <pc:chgData name="Georg Strunck" userId="a971f31e-3dd3-4f46-b94d-36aa72bde126" providerId="ADAL" clId="{39D65986-4ED1-4CFC-93D7-FB2F01526831}" dt="2024-10-07T10:48:31.239" v="700" actId="14100"/>
      <pc:docMkLst>
        <pc:docMk/>
      </pc:docMkLst>
      <pc:sldChg chg="modSp mod">
        <pc:chgData name="Georg Strunck" userId="a971f31e-3dd3-4f46-b94d-36aa72bde126" providerId="ADAL" clId="{39D65986-4ED1-4CFC-93D7-FB2F01526831}" dt="2024-10-07T10:24:14.090" v="8" actId="20577"/>
        <pc:sldMkLst>
          <pc:docMk/>
          <pc:sldMk cId="2259308896" sldId="256"/>
        </pc:sldMkLst>
        <pc:spChg chg="mod">
          <ac:chgData name="Georg Strunck" userId="a971f31e-3dd3-4f46-b94d-36aa72bde126" providerId="ADAL" clId="{39D65986-4ED1-4CFC-93D7-FB2F01526831}" dt="2024-10-07T10:24:14.090" v="8" actId="20577"/>
          <ac:spMkLst>
            <pc:docMk/>
            <pc:sldMk cId="2259308896" sldId="256"/>
            <ac:spMk id="18" creationId="{27A48A35-E5E4-4A5F-9F91-BAEA4F5DF21D}"/>
          </ac:spMkLst>
        </pc:spChg>
      </pc:sldChg>
      <pc:sldChg chg="del">
        <pc:chgData name="Georg Strunck" userId="a971f31e-3dd3-4f46-b94d-36aa72bde126" providerId="ADAL" clId="{39D65986-4ED1-4CFC-93D7-FB2F01526831}" dt="2024-10-07T10:37:22.526" v="638" actId="47"/>
        <pc:sldMkLst>
          <pc:docMk/>
          <pc:sldMk cId="4212917468" sldId="260"/>
        </pc:sldMkLst>
      </pc:sldChg>
      <pc:sldChg chg="del">
        <pc:chgData name="Georg Strunck" userId="a971f31e-3dd3-4f46-b94d-36aa72bde126" providerId="ADAL" clId="{39D65986-4ED1-4CFC-93D7-FB2F01526831}" dt="2024-10-07T10:37:22.526" v="638" actId="47"/>
        <pc:sldMkLst>
          <pc:docMk/>
          <pc:sldMk cId="1527386939" sldId="261"/>
        </pc:sldMkLst>
      </pc:sldChg>
      <pc:sldChg chg="del">
        <pc:chgData name="Georg Strunck" userId="a971f31e-3dd3-4f46-b94d-36aa72bde126" providerId="ADAL" clId="{39D65986-4ED1-4CFC-93D7-FB2F01526831}" dt="2024-10-07T10:37:22.526" v="638" actId="47"/>
        <pc:sldMkLst>
          <pc:docMk/>
          <pc:sldMk cId="700209266" sldId="264"/>
        </pc:sldMkLst>
      </pc:sldChg>
      <pc:sldChg chg="del">
        <pc:chgData name="Georg Strunck" userId="a971f31e-3dd3-4f46-b94d-36aa72bde126" providerId="ADAL" clId="{39D65986-4ED1-4CFC-93D7-FB2F01526831}" dt="2024-10-07T10:37:22.526" v="638" actId="47"/>
        <pc:sldMkLst>
          <pc:docMk/>
          <pc:sldMk cId="2563119616" sldId="265"/>
        </pc:sldMkLst>
      </pc:sldChg>
      <pc:sldChg chg="del">
        <pc:chgData name="Georg Strunck" userId="a971f31e-3dd3-4f46-b94d-36aa72bde126" providerId="ADAL" clId="{39D65986-4ED1-4CFC-93D7-FB2F01526831}" dt="2024-10-07T10:37:22.526" v="638" actId="47"/>
        <pc:sldMkLst>
          <pc:docMk/>
          <pc:sldMk cId="445070695" sldId="267"/>
        </pc:sldMkLst>
      </pc:sldChg>
      <pc:sldChg chg="del">
        <pc:chgData name="Georg Strunck" userId="a971f31e-3dd3-4f46-b94d-36aa72bde126" providerId="ADAL" clId="{39D65986-4ED1-4CFC-93D7-FB2F01526831}" dt="2024-10-07T10:37:22.526" v="638" actId="47"/>
        <pc:sldMkLst>
          <pc:docMk/>
          <pc:sldMk cId="344939837" sldId="283"/>
        </pc:sldMkLst>
      </pc:sldChg>
      <pc:sldChg chg="del">
        <pc:chgData name="Georg Strunck" userId="a971f31e-3dd3-4f46-b94d-36aa72bde126" providerId="ADAL" clId="{39D65986-4ED1-4CFC-93D7-FB2F01526831}" dt="2024-10-07T10:37:22.526" v="638" actId="47"/>
        <pc:sldMkLst>
          <pc:docMk/>
          <pc:sldMk cId="3483999599" sldId="284"/>
        </pc:sldMkLst>
      </pc:sldChg>
      <pc:sldChg chg="del">
        <pc:chgData name="Georg Strunck" userId="a971f31e-3dd3-4f46-b94d-36aa72bde126" providerId="ADAL" clId="{39D65986-4ED1-4CFC-93D7-FB2F01526831}" dt="2024-10-07T10:37:22.526" v="638" actId="47"/>
        <pc:sldMkLst>
          <pc:docMk/>
          <pc:sldMk cId="4237778926" sldId="286"/>
        </pc:sldMkLst>
      </pc:sldChg>
      <pc:sldChg chg="del">
        <pc:chgData name="Georg Strunck" userId="a971f31e-3dd3-4f46-b94d-36aa72bde126" providerId="ADAL" clId="{39D65986-4ED1-4CFC-93D7-FB2F01526831}" dt="2024-10-07T10:37:22.526" v="638" actId="47"/>
        <pc:sldMkLst>
          <pc:docMk/>
          <pc:sldMk cId="4083546591" sldId="288"/>
        </pc:sldMkLst>
      </pc:sldChg>
      <pc:sldChg chg="del">
        <pc:chgData name="Georg Strunck" userId="a971f31e-3dd3-4f46-b94d-36aa72bde126" providerId="ADAL" clId="{39D65986-4ED1-4CFC-93D7-FB2F01526831}" dt="2024-10-07T10:37:06.781" v="634" actId="47"/>
        <pc:sldMkLst>
          <pc:docMk/>
          <pc:sldMk cId="3048640743" sldId="292"/>
        </pc:sldMkLst>
      </pc:sldChg>
      <pc:sldChg chg="del">
        <pc:chgData name="Georg Strunck" userId="a971f31e-3dd3-4f46-b94d-36aa72bde126" providerId="ADAL" clId="{39D65986-4ED1-4CFC-93D7-FB2F01526831}" dt="2024-10-07T10:37:08.853" v="636" actId="47"/>
        <pc:sldMkLst>
          <pc:docMk/>
          <pc:sldMk cId="688538011" sldId="293"/>
        </pc:sldMkLst>
      </pc:sldChg>
      <pc:sldChg chg="del">
        <pc:chgData name="Georg Strunck" userId="a971f31e-3dd3-4f46-b94d-36aa72bde126" providerId="ADAL" clId="{39D65986-4ED1-4CFC-93D7-FB2F01526831}" dt="2024-10-07T10:37:29.414" v="639" actId="47"/>
        <pc:sldMkLst>
          <pc:docMk/>
          <pc:sldMk cId="910167252" sldId="294"/>
        </pc:sldMkLst>
      </pc:sldChg>
      <pc:sldChg chg="del">
        <pc:chgData name="Georg Strunck" userId="a971f31e-3dd3-4f46-b94d-36aa72bde126" providerId="ADAL" clId="{39D65986-4ED1-4CFC-93D7-FB2F01526831}" dt="2024-10-07T10:36:59.419" v="630" actId="47"/>
        <pc:sldMkLst>
          <pc:docMk/>
          <pc:sldMk cId="682783927" sldId="298"/>
        </pc:sldMkLst>
      </pc:sldChg>
      <pc:sldChg chg="del">
        <pc:chgData name="Georg Strunck" userId="a971f31e-3dd3-4f46-b94d-36aa72bde126" providerId="ADAL" clId="{39D65986-4ED1-4CFC-93D7-FB2F01526831}" dt="2024-10-07T10:37:07.952" v="635" actId="47"/>
        <pc:sldMkLst>
          <pc:docMk/>
          <pc:sldMk cId="787361226" sldId="304"/>
        </pc:sldMkLst>
      </pc:sldChg>
      <pc:sldChg chg="del">
        <pc:chgData name="Georg Strunck" userId="a971f31e-3dd3-4f46-b94d-36aa72bde126" providerId="ADAL" clId="{39D65986-4ED1-4CFC-93D7-FB2F01526831}" dt="2024-10-07T10:37:09.722" v="637" actId="47"/>
        <pc:sldMkLst>
          <pc:docMk/>
          <pc:sldMk cId="2615985587" sldId="305"/>
        </pc:sldMkLst>
      </pc:sldChg>
      <pc:sldChg chg="addSp delSp modSp mod">
        <pc:chgData name="Georg Strunck" userId="a971f31e-3dd3-4f46-b94d-36aa72bde126" providerId="ADAL" clId="{39D65986-4ED1-4CFC-93D7-FB2F01526831}" dt="2024-10-07T10:36:34.644" v="625" actId="20577"/>
        <pc:sldMkLst>
          <pc:docMk/>
          <pc:sldMk cId="1641102477" sldId="321"/>
        </pc:sldMkLst>
        <pc:spChg chg="mod">
          <ac:chgData name="Georg Strunck" userId="a971f31e-3dd3-4f46-b94d-36aa72bde126" providerId="ADAL" clId="{39D65986-4ED1-4CFC-93D7-FB2F01526831}" dt="2024-10-07T10:36:34.644" v="625" actId="20577"/>
          <ac:spMkLst>
            <pc:docMk/>
            <pc:sldMk cId="1641102477" sldId="321"/>
            <ac:spMk id="2" creationId="{731A4AAD-7641-1430-2F46-686902E27D0C}"/>
          </ac:spMkLst>
        </pc:spChg>
        <pc:spChg chg="add del">
          <ac:chgData name="Georg Strunck" userId="a971f31e-3dd3-4f46-b94d-36aa72bde126" providerId="ADAL" clId="{39D65986-4ED1-4CFC-93D7-FB2F01526831}" dt="2024-10-07T10:32:17.272" v="455" actId="478"/>
          <ac:spMkLst>
            <pc:docMk/>
            <pc:sldMk cId="1641102477" sldId="321"/>
            <ac:spMk id="3" creationId="{81744193-F220-DEE3-8EDE-917E21823B6E}"/>
          </ac:spMkLst>
        </pc:spChg>
      </pc:sldChg>
      <pc:sldChg chg="del">
        <pc:chgData name="Georg Strunck" userId="a971f31e-3dd3-4f46-b94d-36aa72bde126" providerId="ADAL" clId="{39D65986-4ED1-4CFC-93D7-FB2F01526831}" dt="2024-10-07T10:36:44.257" v="628" actId="47"/>
        <pc:sldMkLst>
          <pc:docMk/>
          <pc:sldMk cId="3935622067" sldId="323"/>
        </pc:sldMkLst>
      </pc:sldChg>
      <pc:sldChg chg="del">
        <pc:chgData name="Georg Strunck" userId="a971f31e-3dd3-4f46-b94d-36aa72bde126" providerId="ADAL" clId="{39D65986-4ED1-4CFC-93D7-FB2F01526831}" dt="2024-10-07T10:36:45.175" v="629" actId="47"/>
        <pc:sldMkLst>
          <pc:docMk/>
          <pc:sldMk cId="2663020911" sldId="324"/>
        </pc:sldMkLst>
      </pc:sldChg>
      <pc:sldChg chg="modSp mod">
        <pc:chgData name="Georg Strunck" userId="a971f31e-3dd3-4f46-b94d-36aa72bde126" providerId="ADAL" clId="{39D65986-4ED1-4CFC-93D7-FB2F01526831}" dt="2024-10-07T10:29:40.926" v="448" actId="20577"/>
        <pc:sldMkLst>
          <pc:docMk/>
          <pc:sldMk cId="1145668938" sldId="326"/>
        </pc:sldMkLst>
        <pc:spChg chg="mod">
          <ac:chgData name="Georg Strunck" userId="a971f31e-3dd3-4f46-b94d-36aa72bde126" providerId="ADAL" clId="{39D65986-4ED1-4CFC-93D7-FB2F01526831}" dt="2024-10-07T10:29:40.926" v="448" actId="20577"/>
          <ac:spMkLst>
            <pc:docMk/>
            <pc:sldMk cId="1145668938" sldId="326"/>
            <ac:spMk id="2" creationId="{731A4AAD-7641-1430-2F46-686902E27D0C}"/>
          </ac:spMkLst>
        </pc:spChg>
      </pc:sldChg>
      <pc:sldChg chg="del">
        <pc:chgData name="Georg Strunck" userId="a971f31e-3dd3-4f46-b94d-36aa72bde126" providerId="ADAL" clId="{39D65986-4ED1-4CFC-93D7-FB2F01526831}" dt="2024-10-07T10:36:42.993" v="627" actId="47"/>
        <pc:sldMkLst>
          <pc:docMk/>
          <pc:sldMk cId="178965894" sldId="327"/>
        </pc:sldMkLst>
      </pc:sldChg>
      <pc:sldChg chg="modSp mod">
        <pc:chgData name="Georg Strunck" userId="a971f31e-3dd3-4f46-b94d-36aa72bde126" providerId="ADAL" clId="{39D65986-4ED1-4CFC-93D7-FB2F01526831}" dt="2024-10-07T10:25:04.610" v="54" actId="20577"/>
        <pc:sldMkLst>
          <pc:docMk/>
          <pc:sldMk cId="152888742" sldId="330"/>
        </pc:sldMkLst>
        <pc:spChg chg="mod">
          <ac:chgData name="Georg Strunck" userId="a971f31e-3dd3-4f46-b94d-36aa72bde126" providerId="ADAL" clId="{39D65986-4ED1-4CFC-93D7-FB2F01526831}" dt="2024-10-07T10:25:04.610" v="54" actId="20577"/>
          <ac:spMkLst>
            <pc:docMk/>
            <pc:sldMk cId="152888742" sldId="330"/>
            <ac:spMk id="3" creationId="{95B371F2-DBA5-415A-82C8-651F587B857A}"/>
          </ac:spMkLst>
        </pc:spChg>
      </pc:sldChg>
      <pc:sldChg chg="modSp mod">
        <pc:chgData name="Georg Strunck" userId="a971f31e-3dd3-4f46-b94d-36aa72bde126" providerId="ADAL" clId="{39D65986-4ED1-4CFC-93D7-FB2F01526831}" dt="2024-10-07T10:27:37.745" v="329" actId="20577"/>
        <pc:sldMkLst>
          <pc:docMk/>
          <pc:sldMk cId="2929628978" sldId="331"/>
        </pc:sldMkLst>
        <pc:spChg chg="mod">
          <ac:chgData name="Georg Strunck" userId="a971f31e-3dd3-4f46-b94d-36aa72bde126" providerId="ADAL" clId="{39D65986-4ED1-4CFC-93D7-FB2F01526831}" dt="2024-10-07T10:27:37.745" v="329" actId="20577"/>
          <ac:spMkLst>
            <pc:docMk/>
            <pc:sldMk cId="2929628978" sldId="331"/>
            <ac:spMk id="2" creationId="{731A4AAD-7641-1430-2F46-686902E27D0C}"/>
          </ac:spMkLst>
        </pc:spChg>
      </pc:sldChg>
      <pc:sldChg chg="del">
        <pc:chgData name="Georg Strunck" userId="a971f31e-3dd3-4f46-b94d-36aa72bde126" providerId="ADAL" clId="{39D65986-4ED1-4CFC-93D7-FB2F01526831}" dt="2024-10-07T10:37:02.944" v="632" actId="47"/>
        <pc:sldMkLst>
          <pc:docMk/>
          <pc:sldMk cId="3790054106" sldId="332"/>
        </pc:sldMkLst>
      </pc:sldChg>
      <pc:sldChg chg="del">
        <pc:chgData name="Georg Strunck" userId="a971f31e-3dd3-4f46-b94d-36aa72bde126" providerId="ADAL" clId="{39D65986-4ED1-4CFC-93D7-FB2F01526831}" dt="2024-10-07T10:37:00.521" v="631" actId="47"/>
        <pc:sldMkLst>
          <pc:docMk/>
          <pc:sldMk cId="996923412" sldId="333"/>
        </pc:sldMkLst>
      </pc:sldChg>
      <pc:sldChg chg="del">
        <pc:chgData name="Georg Strunck" userId="a971f31e-3dd3-4f46-b94d-36aa72bde126" providerId="ADAL" clId="{39D65986-4ED1-4CFC-93D7-FB2F01526831}" dt="2024-10-07T10:37:04.948" v="633" actId="47"/>
        <pc:sldMkLst>
          <pc:docMk/>
          <pc:sldMk cId="1609440772" sldId="334"/>
        </pc:sldMkLst>
      </pc:sldChg>
      <pc:sldChg chg="add del">
        <pc:chgData name="Georg Strunck" userId="a971f31e-3dd3-4f46-b94d-36aa72bde126" providerId="ADAL" clId="{39D65986-4ED1-4CFC-93D7-FB2F01526831}" dt="2024-10-07T10:36:37.918" v="626" actId="47"/>
        <pc:sldMkLst>
          <pc:docMk/>
          <pc:sldMk cId="2902146285" sldId="336"/>
        </pc:sldMkLst>
      </pc:sldChg>
      <pc:sldChg chg="addSp delSp modSp add mod">
        <pc:chgData name="Georg Strunck" userId="a971f31e-3dd3-4f46-b94d-36aa72bde126" providerId="ADAL" clId="{39D65986-4ED1-4CFC-93D7-FB2F01526831}" dt="2024-10-07T10:41:37.846" v="668" actId="1076"/>
        <pc:sldMkLst>
          <pc:docMk/>
          <pc:sldMk cId="4051761830" sldId="336"/>
        </pc:sldMkLst>
        <pc:spChg chg="mod">
          <ac:chgData name="Georg Strunck" userId="a971f31e-3dd3-4f46-b94d-36aa72bde126" providerId="ADAL" clId="{39D65986-4ED1-4CFC-93D7-FB2F01526831}" dt="2024-10-07T10:41:06.137" v="666" actId="5793"/>
          <ac:spMkLst>
            <pc:docMk/>
            <pc:sldMk cId="4051761830" sldId="336"/>
            <ac:spMk id="2" creationId="{731A4AAD-7641-1430-2F46-686902E27D0C}"/>
          </ac:spMkLst>
        </pc:spChg>
        <pc:spChg chg="mod">
          <ac:chgData name="Georg Strunck" userId="a971f31e-3dd3-4f46-b94d-36aa72bde126" providerId="ADAL" clId="{39D65986-4ED1-4CFC-93D7-FB2F01526831}" dt="2024-10-07T10:40:57.238" v="661" actId="20577"/>
          <ac:spMkLst>
            <pc:docMk/>
            <pc:sldMk cId="4051761830" sldId="336"/>
            <ac:spMk id="4" creationId="{56FAB13D-FCB7-A7E1-4C50-5197F96466A5}"/>
          </ac:spMkLst>
        </pc:spChg>
        <pc:picChg chg="del">
          <ac:chgData name="Georg Strunck" userId="a971f31e-3dd3-4f46-b94d-36aa72bde126" providerId="ADAL" clId="{39D65986-4ED1-4CFC-93D7-FB2F01526831}" dt="2024-10-07T10:40:59.828" v="662" actId="478"/>
          <ac:picMkLst>
            <pc:docMk/>
            <pc:sldMk cId="4051761830" sldId="336"/>
            <ac:picMk id="5" creationId="{D3076F0E-534C-A191-95E6-DEBE4A4097CD}"/>
          </ac:picMkLst>
        </pc:picChg>
        <pc:picChg chg="add mod">
          <ac:chgData name="Georg Strunck" userId="a971f31e-3dd3-4f46-b94d-36aa72bde126" providerId="ADAL" clId="{39D65986-4ED1-4CFC-93D7-FB2F01526831}" dt="2024-10-07T10:41:02.555" v="664" actId="1076"/>
          <ac:picMkLst>
            <pc:docMk/>
            <pc:sldMk cId="4051761830" sldId="336"/>
            <ac:picMk id="6" creationId="{9C059F82-9CBA-9962-8AFC-70ED67EA0829}"/>
          </ac:picMkLst>
        </pc:picChg>
        <pc:picChg chg="add mod">
          <ac:chgData name="Georg Strunck" userId="a971f31e-3dd3-4f46-b94d-36aa72bde126" providerId="ADAL" clId="{39D65986-4ED1-4CFC-93D7-FB2F01526831}" dt="2024-10-07T10:41:37.846" v="668" actId="1076"/>
          <ac:picMkLst>
            <pc:docMk/>
            <pc:sldMk cId="4051761830" sldId="336"/>
            <ac:picMk id="8" creationId="{ABBE4E7B-BE4D-51B7-461E-62114BA2613B}"/>
          </ac:picMkLst>
        </pc:picChg>
      </pc:sldChg>
      <pc:sldChg chg="addSp delSp modSp add mod">
        <pc:chgData name="Georg Strunck" userId="a971f31e-3dd3-4f46-b94d-36aa72bde126" providerId="ADAL" clId="{39D65986-4ED1-4CFC-93D7-FB2F01526831}" dt="2024-10-07T10:46:05.129" v="695" actId="1076"/>
        <pc:sldMkLst>
          <pc:docMk/>
          <pc:sldMk cId="3265722306" sldId="337"/>
        </pc:sldMkLst>
        <pc:spChg chg="mod">
          <ac:chgData name="Georg Strunck" userId="a971f31e-3dd3-4f46-b94d-36aa72bde126" providerId="ADAL" clId="{39D65986-4ED1-4CFC-93D7-FB2F01526831}" dt="2024-10-07T10:42:19.007" v="687" actId="20577"/>
          <ac:spMkLst>
            <pc:docMk/>
            <pc:sldMk cId="3265722306" sldId="337"/>
            <ac:spMk id="4" creationId="{56FAB13D-FCB7-A7E1-4C50-5197F96466A5}"/>
          </ac:spMkLst>
        </pc:spChg>
        <pc:picChg chg="add mod">
          <ac:chgData name="Georg Strunck" userId="a971f31e-3dd3-4f46-b94d-36aa72bde126" providerId="ADAL" clId="{39D65986-4ED1-4CFC-93D7-FB2F01526831}" dt="2024-10-07T10:46:05.129" v="695" actId="1076"/>
          <ac:picMkLst>
            <pc:docMk/>
            <pc:sldMk cId="3265722306" sldId="337"/>
            <ac:picMk id="5" creationId="{831AEFB8-EAEF-5935-1C62-A3F4F070B1F8}"/>
          </ac:picMkLst>
        </pc:picChg>
        <pc:picChg chg="del">
          <ac:chgData name="Georg Strunck" userId="a971f31e-3dd3-4f46-b94d-36aa72bde126" providerId="ADAL" clId="{39D65986-4ED1-4CFC-93D7-FB2F01526831}" dt="2024-10-07T10:42:10.152" v="671" actId="478"/>
          <ac:picMkLst>
            <pc:docMk/>
            <pc:sldMk cId="3265722306" sldId="337"/>
            <ac:picMk id="6" creationId="{9C059F82-9CBA-9962-8AFC-70ED67EA0829}"/>
          </ac:picMkLst>
        </pc:picChg>
        <pc:picChg chg="del">
          <ac:chgData name="Georg Strunck" userId="a971f31e-3dd3-4f46-b94d-36aa72bde126" providerId="ADAL" clId="{39D65986-4ED1-4CFC-93D7-FB2F01526831}" dt="2024-10-07T10:42:09.320" v="670" actId="478"/>
          <ac:picMkLst>
            <pc:docMk/>
            <pc:sldMk cId="3265722306" sldId="337"/>
            <ac:picMk id="8" creationId="{ABBE4E7B-BE4D-51B7-461E-62114BA2613B}"/>
          </ac:picMkLst>
        </pc:picChg>
      </pc:sldChg>
      <pc:sldChg chg="addSp modSp add mod">
        <pc:chgData name="Georg Strunck" userId="a971f31e-3dd3-4f46-b94d-36aa72bde126" providerId="ADAL" clId="{39D65986-4ED1-4CFC-93D7-FB2F01526831}" dt="2024-10-07T10:48:31.239" v="700" actId="14100"/>
        <pc:sldMkLst>
          <pc:docMk/>
          <pc:sldMk cId="480356724" sldId="338"/>
        </pc:sldMkLst>
        <pc:spChg chg="mod">
          <ac:chgData name="Georg Strunck" userId="a971f31e-3dd3-4f46-b94d-36aa72bde126" providerId="ADAL" clId="{39D65986-4ED1-4CFC-93D7-FB2F01526831}" dt="2024-10-07T10:42:34.059" v="691" actId="20577"/>
          <ac:spMkLst>
            <pc:docMk/>
            <pc:sldMk cId="480356724" sldId="338"/>
            <ac:spMk id="4" creationId="{56FAB13D-FCB7-A7E1-4C50-5197F96466A5}"/>
          </ac:spMkLst>
        </pc:spChg>
        <pc:picChg chg="add mod">
          <ac:chgData name="Georg Strunck" userId="a971f31e-3dd3-4f46-b94d-36aa72bde126" providerId="ADAL" clId="{39D65986-4ED1-4CFC-93D7-FB2F01526831}" dt="2024-10-07T10:48:31.239" v="700" actId="14100"/>
          <ac:picMkLst>
            <pc:docMk/>
            <pc:sldMk cId="480356724" sldId="338"/>
            <ac:picMk id="5" creationId="{8A7B4DD2-39DE-308F-D7B5-309A98A14F8B}"/>
          </ac:picMkLst>
        </pc:picChg>
      </pc:sldChg>
    </pc:docChg>
  </pc:docChgLst>
  <pc:docChgLst>
    <pc:chgData name="Georg Strunck" userId="a971f31e-3dd3-4f46-b94d-36aa72bde126" providerId="ADAL" clId="{35A9669B-C222-4E9D-B627-0FDFC17BC283}"/>
    <pc:docChg chg="undo redo custSel delSld modSld">
      <pc:chgData name="Georg Strunck" userId="a971f31e-3dd3-4f46-b94d-36aa72bde126" providerId="ADAL" clId="{35A9669B-C222-4E9D-B627-0FDFC17BC283}" dt="2023-11-16T13:50:48.713" v="1992" actId="47"/>
      <pc:docMkLst>
        <pc:docMk/>
      </pc:docMkLst>
      <pc:sldChg chg="modSp mod">
        <pc:chgData name="Georg Strunck" userId="a971f31e-3dd3-4f46-b94d-36aa72bde126" providerId="ADAL" clId="{35A9669B-C222-4E9D-B627-0FDFC17BC283}" dt="2023-11-16T11:31:38.791" v="16" actId="20577"/>
        <pc:sldMkLst>
          <pc:docMk/>
          <pc:sldMk cId="2259308896" sldId="256"/>
        </pc:sldMkLst>
        <pc:spChg chg="mod">
          <ac:chgData name="Georg Strunck" userId="a971f31e-3dd3-4f46-b94d-36aa72bde126" providerId="ADAL" clId="{35A9669B-C222-4E9D-B627-0FDFC17BC283}" dt="2023-11-16T11:31:38.791" v="16" actId="20577"/>
          <ac:spMkLst>
            <pc:docMk/>
            <pc:sldMk cId="2259308896" sldId="256"/>
            <ac:spMk id="18" creationId="{27A48A35-E5E4-4A5F-9F91-BAEA4F5DF21D}"/>
          </ac:spMkLst>
        </pc:spChg>
      </pc:sldChg>
      <pc:sldChg chg="modSp mod">
        <pc:chgData name="Georg Strunck" userId="a971f31e-3dd3-4f46-b94d-36aa72bde126" providerId="ADAL" clId="{35A9669B-C222-4E9D-B627-0FDFC17BC283}" dt="2023-11-16T13:50:30.303" v="1991" actId="20577"/>
        <pc:sldMkLst>
          <pc:docMk/>
          <pc:sldMk cId="3650689871" sldId="299"/>
        </pc:sldMkLst>
        <pc:spChg chg="mod">
          <ac:chgData name="Georg Strunck" userId="a971f31e-3dd3-4f46-b94d-36aa72bde126" providerId="ADAL" clId="{35A9669B-C222-4E9D-B627-0FDFC17BC283}" dt="2023-11-16T13:50:30.303" v="1991" actId="20577"/>
          <ac:spMkLst>
            <pc:docMk/>
            <pc:sldMk cId="3650689871" sldId="299"/>
            <ac:spMk id="3" creationId="{95B371F2-DBA5-415A-82C8-651F587B857A}"/>
          </ac:spMkLst>
        </pc:spChg>
        <pc:spChg chg="mod">
          <ac:chgData name="Georg Strunck" userId="a971f31e-3dd3-4f46-b94d-36aa72bde126" providerId="ADAL" clId="{35A9669B-C222-4E9D-B627-0FDFC17BC283}" dt="2023-11-16T13:49:04.813" v="1793" actId="14100"/>
          <ac:spMkLst>
            <pc:docMk/>
            <pc:sldMk cId="3650689871" sldId="299"/>
            <ac:spMk id="18" creationId="{EA6B7DE5-BFCC-4EEF-9609-8AA1C7CAD3B0}"/>
          </ac:spMkLst>
        </pc:spChg>
      </pc:sldChg>
      <pc:sldChg chg="addSp delSp modSp mod">
        <pc:chgData name="Georg Strunck" userId="a971f31e-3dd3-4f46-b94d-36aa72bde126" providerId="ADAL" clId="{35A9669B-C222-4E9D-B627-0FDFC17BC283}" dt="2023-11-16T13:48:25.972" v="1741" actId="20577"/>
        <pc:sldMkLst>
          <pc:docMk/>
          <pc:sldMk cId="3619652797" sldId="300"/>
        </pc:sldMkLst>
        <pc:spChg chg="add mod">
          <ac:chgData name="Georg Strunck" userId="a971f31e-3dd3-4f46-b94d-36aa72bde126" providerId="ADAL" clId="{35A9669B-C222-4E9D-B627-0FDFC17BC283}" dt="2023-11-16T13:48:25.972" v="1741" actId="20577"/>
          <ac:spMkLst>
            <pc:docMk/>
            <pc:sldMk cId="3619652797" sldId="300"/>
            <ac:spMk id="2" creationId="{95652443-292A-1643-1951-551663195DA4}"/>
          </ac:spMkLst>
        </pc:spChg>
        <pc:spChg chg="mod">
          <ac:chgData name="Georg Strunck" userId="a971f31e-3dd3-4f46-b94d-36aa72bde126" providerId="ADAL" clId="{35A9669B-C222-4E9D-B627-0FDFC17BC283}" dt="2023-11-16T13:46:59.933" v="1558" actId="5793"/>
          <ac:spMkLst>
            <pc:docMk/>
            <pc:sldMk cId="3619652797" sldId="300"/>
            <ac:spMk id="18" creationId="{EA6B7DE5-BFCC-4EEF-9609-8AA1C7CAD3B0}"/>
          </ac:spMkLst>
        </pc:spChg>
        <pc:graphicFrameChg chg="del">
          <ac:chgData name="Georg Strunck" userId="a971f31e-3dd3-4f46-b94d-36aa72bde126" providerId="ADAL" clId="{35A9669B-C222-4E9D-B627-0FDFC17BC283}" dt="2023-11-16T13:47:04.604" v="1559" actId="478"/>
          <ac:graphicFrameMkLst>
            <pc:docMk/>
            <pc:sldMk cId="3619652797" sldId="300"/>
            <ac:graphicFrameMk id="4" creationId="{3218BAAE-4954-B6C4-7438-13B3C055A088}"/>
          </ac:graphicFrameMkLst>
        </pc:graphicFrameChg>
      </pc:sldChg>
      <pc:sldChg chg="modSp mod">
        <pc:chgData name="Georg Strunck" userId="a971f31e-3dd3-4f46-b94d-36aa72bde126" providerId="ADAL" clId="{35A9669B-C222-4E9D-B627-0FDFC17BC283}" dt="2023-11-16T11:50:00.379" v="997" actId="20577"/>
        <pc:sldMkLst>
          <pc:docMk/>
          <pc:sldMk cId="787361226" sldId="304"/>
        </pc:sldMkLst>
        <pc:spChg chg="mod">
          <ac:chgData name="Georg Strunck" userId="a971f31e-3dd3-4f46-b94d-36aa72bde126" providerId="ADAL" clId="{35A9669B-C222-4E9D-B627-0FDFC17BC283}" dt="2023-11-16T11:50:00.379" v="997" actId="20577"/>
          <ac:spMkLst>
            <pc:docMk/>
            <pc:sldMk cId="787361226" sldId="304"/>
            <ac:spMk id="3" creationId="{95B371F2-DBA5-415A-82C8-651F587B857A}"/>
          </ac:spMkLst>
        </pc:spChg>
        <pc:spChg chg="mod">
          <ac:chgData name="Georg Strunck" userId="a971f31e-3dd3-4f46-b94d-36aa72bde126" providerId="ADAL" clId="{35A9669B-C222-4E9D-B627-0FDFC17BC283}" dt="2023-11-16T11:45:19.200" v="731" actId="20577"/>
          <ac:spMkLst>
            <pc:docMk/>
            <pc:sldMk cId="787361226" sldId="304"/>
            <ac:spMk id="18" creationId="{EA6B7DE5-BFCC-4EEF-9609-8AA1C7CAD3B0}"/>
          </ac:spMkLst>
        </pc:spChg>
      </pc:sldChg>
      <pc:sldChg chg="addSp modSp mod">
        <pc:chgData name="Georg Strunck" userId="a971f31e-3dd3-4f46-b94d-36aa72bde126" providerId="ADAL" clId="{35A9669B-C222-4E9D-B627-0FDFC17BC283}" dt="2023-11-16T12:10:19.220" v="1277" actId="20577"/>
        <pc:sldMkLst>
          <pc:docMk/>
          <pc:sldMk cId="2615985587" sldId="305"/>
        </pc:sldMkLst>
        <pc:spChg chg="mod">
          <ac:chgData name="Georg Strunck" userId="a971f31e-3dd3-4f46-b94d-36aa72bde126" providerId="ADAL" clId="{35A9669B-C222-4E9D-B627-0FDFC17BC283}" dt="2023-11-16T12:10:19.220" v="1277" actId="20577"/>
          <ac:spMkLst>
            <pc:docMk/>
            <pc:sldMk cId="2615985587" sldId="305"/>
            <ac:spMk id="3" creationId="{95B371F2-DBA5-415A-82C8-651F587B857A}"/>
          </ac:spMkLst>
        </pc:spChg>
        <pc:picChg chg="add mod">
          <ac:chgData name="Georg Strunck" userId="a971f31e-3dd3-4f46-b94d-36aa72bde126" providerId="ADAL" clId="{35A9669B-C222-4E9D-B627-0FDFC17BC283}" dt="2023-11-16T12:08:09.711" v="1251" actId="1076"/>
          <ac:picMkLst>
            <pc:docMk/>
            <pc:sldMk cId="2615985587" sldId="305"/>
            <ac:picMk id="4" creationId="{3A5873F1-3706-C807-4813-61975B635D75}"/>
          </ac:picMkLst>
        </pc:picChg>
        <pc:picChg chg="add mod">
          <ac:chgData name="Georg Strunck" userId="a971f31e-3dd3-4f46-b94d-36aa72bde126" providerId="ADAL" clId="{35A9669B-C222-4E9D-B627-0FDFC17BC283}" dt="2023-11-16T12:09:30.600" v="1254" actId="1076"/>
          <ac:picMkLst>
            <pc:docMk/>
            <pc:sldMk cId="2615985587" sldId="305"/>
            <ac:picMk id="6" creationId="{C0E817BB-A482-1BFE-BFE8-7F381C8AEA0B}"/>
          </ac:picMkLst>
        </pc:picChg>
      </pc:sldChg>
      <pc:sldChg chg="modSp mod">
        <pc:chgData name="Georg Strunck" userId="a971f31e-3dd3-4f46-b94d-36aa72bde126" providerId="ADAL" clId="{35A9669B-C222-4E9D-B627-0FDFC17BC283}" dt="2023-11-16T13:48:47.663" v="1773" actId="20577"/>
        <pc:sldMkLst>
          <pc:docMk/>
          <pc:sldMk cId="3379784729" sldId="310"/>
        </pc:sldMkLst>
        <pc:spChg chg="mod">
          <ac:chgData name="Georg Strunck" userId="a971f31e-3dd3-4f46-b94d-36aa72bde126" providerId="ADAL" clId="{35A9669B-C222-4E9D-B627-0FDFC17BC283}" dt="2023-11-16T13:48:47.663" v="1773" actId="20577"/>
          <ac:spMkLst>
            <pc:docMk/>
            <pc:sldMk cId="3379784729" sldId="310"/>
            <ac:spMk id="3" creationId="{95B371F2-DBA5-415A-82C8-651F587B857A}"/>
          </ac:spMkLst>
        </pc:spChg>
        <pc:spChg chg="mod">
          <ac:chgData name="Georg Strunck" userId="a971f31e-3dd3-4f46-b94d-36aa72bde126" providerId="ADAL" clId="{35A9669B-C222-4E9D-B627-0FDFC17BC283}" dt="2023-11-16T13:48:37.135" v="1751" actId="20577"/>
          <ac:spMkLst>
            <pc:docMk/>
            <pc:sldMk cId="3379784729" sldId="310"/>
            <ac:spMk id="18" creationId="{EA6B7DE5-BFCC-4EEF-9609-8AA1C7CAD3B0}"/>
          </ac:spMkLst>
        </pc:spChg>
      </pc:sldChg>
      <pc:sldChg chg="addSp delSp modSp mod">
        <pc:chgData name="Georg Strunck" userId="a971f31e-3dd3-4f46-b94d-36aa72bde126" providerId="ADAL" clId="{35A9669B-C222-4E9D-B627-0FDFC17BC283}" dt="2023-11-16T11:42:20.020" v="650" actId="20577"/>
        <pc:sldMkLst>
          <pc:docMk/>
          <pc:sldMk cId="1641102477" sldId="321"/>
        </pc:sldMkLst>
        <pc:spChg chg="mod">
          <ac:chgData name="Georg Strunck" userId="a971f31e-3dd3-4f46-b94d-36aa72bde126" providerId="ADAL" clId="{35A9669B-C222-4E9D-B627-0FDFC17BC283}" dt="2023-11-16T11:42:20.020" v="650" actId="20577"/>
          <ac:spMkLst>
            <pc:docMk/>
            <pc:sldMk cId="1641102477" sldId="321"/>
            <ac:spMk id="2" creationId="{731A4AAD-7641-1430-2F46-686902E27D0C}"/>
          </ac:spMkLst>
        </pc:spChg>
        <pc:spChg chg="mod">
          <ac:chgData name="Georg Strunck" userId="a971f31e-3dd3-4f46-b94d-36aa72bde126" providerId="ADAL" clId="{35A9669B-C222-4E9D-B627-0FDFC17BC283}" dt="2023-11-16T11:32:16.574" v="37" actId="20577"/>
          <ac:spMkLst>
            <pc:docMk/>
            <pc:sldMk cId="1641102477" sldId="321"/>
            <ac:spMk id="4" creationId="{56FAB13D-FCB7-A7E1-4C50-5197F96466A5}"/>
          </ac:spMkLst>
        </pc:spChg>
        <pc:graphicFrameChg chg="add del mod">
          <ac:chgData name="Georg Strunck" userId="a971f31e-3dd3-4f46-b94d-36aa72bde126" providerId="ADAL" clId="{35A9669B-C222-4E9D-B627-0FDFC17BC283}" dt="2023-11-16T11:40:49.491" v="537"/>
          <ac:graphicFrameMkLst>
            <pc:docMk/>
            <pc:sldMk cId="1641102477" sldId="321"/>
            <ac:graphicFrameMk id="3" creationId="{30F3D84E-4585-E48F-5E36-31CD277BEDC4}"/>
          </ac:graphicFrameMkLst>
        </pc:graphicFrameChg>
      </pc:sldChg>
      <pc:sldChg chg="del">
        <pc:chgData name="Georg Strunck" userId="a971f31e-3dd3-4f46-b94d-36aa72bde126" providerId="ADAL" clId="{35A9669B-C222-4E9D-B627-0FDFC17BC283}" dt="2023-11-16T11:43:45.481" v="684" actId="47"/>
        <pc:sldMkLst>
          <pc:docMk/>
          <pc:sldMk cId="1072519824" sldId="322"/>
        </pc:sldMkLst>
      </pc:sldChg>
      <pc:sldChg chg="addSp modSp mod">
        <pc:chgData name="Georg Strunck" userId="a971f31e-3dd3-4f46-b94d-36aa72bde126" providerId="ADAL" clId="{35A9669B-C222-4E9D-B627-0FDFC17BC283}" dt="2023-11-16T12:44:11.055" v="1546" actId="20577"/>
        <pc:sldMkLst>
          <pc:docMk/>
          <pc:sldMk cId="3935622067" sldId="323"/>
        </pc:sldMkLst>
        <pc:spChg chg="mod">
          <ac:chgData name="Georg Strunck" userId="a971f31e-3dd3-4f46-b94d-36aa72bde126" providerId="ADAL" clId="{35A9669B-C222-4E9D-B627-0FDFC17BC283}" dt="2023-11-16T12:44:11.055" v="1546" actId="20577"/>
          <ac:spMkLst>
            <pc:docMk/>
            <pc:sldMk cId="3935622067" sldId="323"/>
            <ac:spMk id="2" creationId="{731A4AAD-7641-1430-2F46-686902E27D0C}"/>
          </ac:spMkLst>
        </pc:spChg>
        <pc:spChg chg="mod">
          <ac:chgData name="Georg Strunck" userId="a971f31e-3dd3-4f46-b94d-36aa72bde126" providerId="ADAL" clId="{35A9669B-C222-4E9D-B627-0FDFC17BC283}" dt="2023-11-16T11:43:25.705" v="683" actId="20577"/>
          <ac:spMkLst>
            <pc:docMk/>
            <pc:sldMk cId="3935622067" sldId="323"/>
            <ac:spMk id="4" creationId="{56FAB13D-FCB7-A7E1-4C50-5197F96466A5}"/>
          </ac:spMkLst>
        </pc:spChg>
        <pc:picChg chg="add mod">
          <ac:chgData name="Georg Strunck" userId="a971f31e-3dd3-4f46-b94d-36aa72bde126" providerId="ADAL" clId="{35A9669B-C222-4E9D-B627-0FDFC17BC283}" dt="2023-11-16T11:52:45.390" v="1184" actId="14100"/>
          <ac:picMkLst>
            <pc:docMk/>
            <pc:sldMk cId="3935622067" sldId="323"/>
            <ac:picMk id="5" creationId="{5E153DB4-3341-249C-202A-9451B8D790A4}"/>
          </ac:picMkLst>
        </pc:picChg>
        <pc:picChg chg="add mod">
          <ac:chgData name="Georg Strunck" userId="a971f31e-3dd3-4f46-b94d-36aa72bde126" providerId="ADAL" clId="{35A9669B-C222-4E9D-B627-0FDFC17BC283}" dt="2023-11-16T11:53:28.929" v="1188" actId="1076"/>
          <ac:picMkLst>
            <pc:docMk/>
            <pc:sldMk cId="3935622067" sldId="323"/>
            <ac:picMk id="7" creationId="{3CDEFE8B-09D7-7413-A748-39ED2FE708B5}"/>
          </ac:picMkLst>
        </pc:picChg>
      </pc:sldChg>
      <pc:sldChg chg="del">
        <pc:chgData name="Georg Strunck" userId="a971f31e-3dd3-4f46-b94d-36aa72bde126" providerId="ADAL" clId="{35A9669B-C222-4E9D-B627-0FDFC17BC283}" dt="2023-11-16T13:50:48.713" v="1992" actId="47"/>
        <pc:sldMkLst>
          <pc:docMk/>
          <pc:sldMk cId="878066152" sldId="324"/>
        </pc:sldMkLst>
      </pc:sldChg>
      <pc:sldChg chg="del">
        <pc:chgData name="Georg Strunck" userId="a971f31e-3dd3-4f46-b94d-36aa72bde126" providerId="ADAL" clId="{35A9669B-C222-4E9D-B627-0FDFC17BC283}" dt="2023-11-16T11:50:29.434" v="998" actId="47"/>
        <pc:sldMkLst>
          <pc:docMk/>
          <pc:sldMk cId="1073468018" sldId="325"/>
        </pc:sldMkLst>
      </pc:sldChg>
    </pc:docChg>
  </pc:docChgLst>
  <pc:docChgLst>
    <pc:chgData name="Georg Strunck" userId="a971f31e-3dd3-4f46-b94d-36aa72bde126" providerId="ADAL" clId="{6778FDD3-2819-4870-AAB6-7160640FA789}"/>
    <pc:docChg chg="undo redo custSel addSld delSld modSld sldOrd">
      <pc:chgData name="Georg Strunck" userId="a971f31e-3dd3-4f46-b94d-36aa72bde126" providerId="ADAL" clId="{6778FDD3-2819-4870-AAB6-7160640FA789}" dt="2023-10-12T13:00:14.227" v="6921" actId="20577"/>
      <pc:docMkLst>
        <pc:docMk/>
      </pc:docMkLst>
      <pc:sldChg chg="modSp mod">
        <pc:chgData name="Georg Strunck" userId="a971f31e-3dd3-4f46-b94d-36aa72bde126" providerId="ADAL" clId="{6778FDD3-2819-4870-AAB6-7160640FA789}" dt="2023-10-11T11:01:50.054" v="20" actId="20577"/>
        <pc:sldMkLst>
          <pc:docMk/>
          <pc:sldMk cId="2259308896" sldId="256"/>
        </pc:sldMkLst>
        <pc:spChg chg="mod">
          <ac:chgData name="Georg Strunck" userId="a971f31e-3dd3-4f46-b94d-36aa72bde126" providerId="ADAL" clId="{6778FDD3-2819-4870-AAB6-7160640FA789}" dt="2023-10-11T11:01:50.054" v="20" actId="20577"/>
          <ac:spMkLst>
            <pc:docMk/>
            <pc:sldMk cId="2259308896" sldId="256"/>
            <ac:spMk id="18" creationId="{27A48A35-E5E4-4A5F-9F91-BAEA4F5DF21D}"/>
          </ac:spMkLst>
        </pc:spChg>
      </pc:sldChg>
      <pc:sldChg chg="addSp delSp modSp mod">
        <pc:chgData name="Georg Strunck" userId="a971f31e-3dd3-4f46-b94d-36aa72bde126" providerId="ADAL" clId="{6778FDD3-2819-4870-AAB6-7160640FA789}" dt="2023-10-11T13:47:32.367" v="2242" actId="208"/>
        <pc:sldMkLst>
          <pc:docMk/>
          <pc:sldMk cId="4238873448" sldId="290"/>
        </pc:sldMkLst>
        <pc:spChg chg="add del mod">
          <ac:chgData name="Georg Strunck" userId="a971f31e-3dd3-4f46-b94d-36aa72bde126" providerId="ADAL" clId="{6778FDD3-2819-4870-AAB6-7160640FA789}" dt="2023-10-11T13:42:58.216" v="2086" actId="478"/>
          <ac:spMkLst>
            <pc:docMk/>
            <pc:sldMk cId="4238873448" sldId="290"/>
            <ac:spMk id="2" creationId="{EAE6168D-5DAD-CB95-7A77-A34D67C3B704}"/>
          </ac:spMkLst>
        </pc:spChg>
        <pc:spChg chg="mod">
          <ac:chgData name="Georg Strunck" userId="a971f31e-3dd3-4f46-b94d-36aa72bde126" providerId="ADAL" clId="{6778FDD3-2819-4870-AAB6-7160640FA789}" dt="2023-10-11T13:43:05.410" v="2087" actId="1076"/>
          <ac:spMkLst>
            <pc:docMk/>
            <pc:sldMk cId="4238873448" sldId="290"/>
            <ac:spMk id="3" creationId="{95B371F2-DBA5-415A-82C8-651F587B857A}"/>
          </ac:spMkLst>
        </pc:spChg>
        <pc:spChg chg="add mod">
          <ac:chgData name="Georg Strunck" userId="a971f31e-3dd3-4f46-b94d-36aa72bde126" providerId="ADAL" clId="{6778FDD3-2819-4870-AAB6-7160640FA789}" dt="2023-10-11T13:47:01.162" v="2240" actId="20577"/>
          <ac:spMkLst>
            <pc:docMk/>
            <pc:sldMk cId="4238873448" sldId="290"/>
            <ac:spMk id="4" creationId="{56FAB13D-FCB7-A7E1-4C50-5197F96466A5}"/>
          </ac:spMkLst>
        </pc:spChg>
        <pc:spChg chg="add del mod">
          <ac:chgData name="Georg Strunck" userId="a971f31e-3dd3-4f46-b94d-36aa72bde126" providerId="ADAL" clId="{6778FDD3-2819-4870-AAB6-7160640FA789}" dt="2023-10-11T12:48:10.847" v="1570" actId="478"/>
          <ac:spMkLst>
            <pc:docMk/>
            <pc:sldMk cId="4238873448" sldId="290"/>
            <ac:spMk id="6" creationId="{1FF56A95-72AB-6A60-0A9D-9EEA1A714501}"/>
          </ac:spMkLst>
        </pc:spChg>
        <pc:spChg chg="add del mod">
          <ac:chgData name="Georg Strunck" userId="a971f31e-3dd3-4f46-b94d-36aa72bde126" providerId="ADAL" clId="{6778FDD3-2819-4870-AAB6-7160640FA789}" dt="2023-10-11T13:46:04.584" v="2198" actId="478"/>
          <ac:spMkLst>
            <pc:docMk/>
            <pc:sldMk cId="4238873448" sldId="290"/>
            <ac:spMk id="7" creationId="{43A07E7F-6F87-8425-CBEC-79C202D226CA}"/>
          </ac:spMkLst>
        </pc:spChg>
        <pc:spChg chg="add del mod">
          <ac:chgData name="Georg Strunck" userId="a971f31e-3dd3-4f46-b94d-36aa72bde126" providerId="ADAL" clId="{6778FDD3-2819-4870-AAB6-7160640FA789}" dt="2023-10-11T13:46:01.249" v="2197"/>
          <ac:spMkLst>
            <pc:docMk/>
            <pc:sldMk cId="4238873448" sldId="290"/>
            <ac:spMk id="8" creationId="{051B2C80-2CDA-8179-3A75-CA9E8F982B94}"/>
          </ac:spMkLst>
        </pc:spChg>
        <pc:spChg chg="add mod">
          <ac:chgData name="Georg Strunck" userId="a971f31e-3dd3-4f46-b94d-36aa72bde126" providerId="ADAL" clId="{6778FDD3-2819-4870-AAB6-7160640FA789}" dt="2023-10-11T13:47:32.367" v="2242" actId="208"/>
          <ac:spMkLst>
            <pc:docMk/>
            <pc:sldMk cId="4238873448" sldId="290"/>
            <ac:spMk id="9" creationId="{78EA0310-4721-668B-4691-16B6E928A58D}"/>
          </ac:spMkLst>
        </pc:spChg>
        <pc:spChg chg="del mod">
          <ac:chgData name="Georg Strunck" userId="a971f31e-3dd3-4f46-b94d-36aa72bde126" providerId="ADAL" clId="{6778FDD3-2819-4870-AAB6-7160640FA789}" dt="2023-10-11T12:48:03.963" v="1569" actId="478"/>
          <ac:spMkLst>
            <pc:docMk/>
            <pc:sldMk cId="4238873448" sldId="290"/>
            <ac:spMk id="18" creationId="{EA6B7DE5-BFCC-4EEF-9609-8AA1C7CAD3B0}"/>
          </ac:spMkLst>
        </pc:spChg>
      </pc:sldChg>
      <pc:sldChg chg="mod modShow">
        <pc:chgData name="Georg Strunck" userId="a971f31e-3dd3-4f46-b94d-36aa72bde126" providerId="ADAL" clId="{6778FDD3-2819-4870-AAB6-7160640FA789}" dt="2023-10-12T11:06:37.201" v="5840" actId="729"/>
        <pc:sldMkLst>
          <pc:docMk/>
          <pc:sldMk cId="688538011" sldId="293"/>
        </pc:sldMkLst>
      </pc:sldChg>
      <pc:sldChg chg="addSp delSp modSp mod">
        <pc:chgData name="Georg Strunck" userId="a971f31e-3dd3-4f46-b94d-36aa72bde126" providerId="ADAL" clId="{6778FDD3-2819-4870-AAB6-7160640FA789}" dt="2023-10-11T12:46:38.728" v="1488" actId="1076"/>
        <pc:sldMkLst>
          <pc:docMk/>
          <pc:sldMk cId="682783927" sldId="298"/>
        </pc:sldMkLst>
        <pc:spChg chg="add mod">
          <ac:chgData name="Georg Strunck" userId="a971f31e-3dd3-4f46-b94d-36aa72bde126" providerId="ADAL" clId="{6778FDD3-2819-4870-AAB6-7160640FA789}" dt="2023-10-11T11:53:37.020" v="308" actId="1076"/>
          <ac:spMkLst>
            <pc:docMk/>
            <pc:sldMk cId="682783927" sldId="298"/>
            <ac:spMk id="2" creationId="{E441058D-5577-BD27-C968-777E7D7D147E}"/>
          </ac:spMkLst>
        </pc:spChg>
        <pc:spChg chg="mod">
          <ac:chgData name="Georg Strunck" userId="a971f31e-3dd3-4f46-b94d-36aa72bde126" providerId="ADAL" clId="{6778FDD3-2819-4870-AAB6-7160640FA789}" dt="2023-10-11T11:55:57.558" v="518" actId="14100"/>
          <ac:spMkLst>
            <pc:docMk/>
            <pc:sldMk cId="682783927" sldId="298"/>
            <ac:spMk id="3" creationId="{95B371F2-DBA5-415A-82C8-651F587B857A}"/>
          </ac:spMkLst>
        </pc:spChg>
        <pc:spChg chg="add del mod">
          <ac:chgData name="Georg Strunck" userId="a971f31e-3dd3-4f46-b94d-36aa72bde126" providerId="ADAL" clId="{6778FDD3-2819-4870-AAB6-7160640FA789}" dt="2023-10-11T11:54:42.374" v="358" actId="478"/>
          <ac:spMkLst>
            <pc:docMk/>
            <pc:sldMk cId="682783927" sldId="298"/>
            <ac:spMk id="4" creationId="{1CFD655E-D58E-67DF-46C9-31491D08DA4E}"/>
          </ac:spMkLst>
        </pc:spChg>
        <pc:spChg chg="mod">
          <ac:chgData name="Georg Strunck" userId="a971f31e-3dd3-4f46-b94d-36aa72bde126" providerId="ADAL" clId="{6778FDD3-2819-4870-AAB6-7160640FA789}" dt="2023-10-11T12:46:38.728" v="1488" actId="1076"/>
          <ac:spMkLst>
            <pc:docMk/>
            <pc:sldMk cId="682783927" sldId="298"/>
            <ac:spMk id="18" creationId="{EA6B7DE5-BFCC-4EEF-9609-8AA1C7CAD3B0}"/>
          </ac:spMkLst>
        </pc:spChg>
        <pc:spChg chg="del">
          <ac:chgData name="Georg Strunck" userId="a971f31e-3dd3-4f46-b94d-36aa72bde126" providerId="ADAL" clId="{6778FDD3-2819-4870-AAB6-7160640FA789}" dt="2023-10-11T11:02:34.236" v="27" actId="478"/>
          <ac:spMkLst>
            <pc:docMk/>
            <pc:sldMk cId="682783927" sldId="298"/>
            <ac:spMk id="23" creationId="{7F3C46BA-4F04-89CB-A0CB-976650634E21}"/>
          </ac:spMkLst>
        </pc:spChg>
        <pc:spChg chg="del">
          <ac:chgData name="Georg Strunck" userId="a971f31e-3dd3-4f46-b94d-36aa72bde126" providerId="ADAL" clId="{6778FDD3-2819-4870-AAB6-7160640FA789}" dt="2023-10-11T11:02:30.084" v="24" actId="478"/>
          <ac:spMkLst>
            <pc:docMk/>
            <pc:sldMk cId="682783927" sldId="298"/>
            <ac:spMk id="24" creationId="{10C0F46E-CE06-C1F5-9B3B-DE6120BC96B5}"/>
          </ac:spMkLst>
        </pc:spChg>
        <pc:picChg chg="del">
          <ac:chgData name="Georg Strunck" userId="a971f31e-3dd3-4f46-b94d-36aa72bde126" providerId="ADAL" clId="{6778FDD3-2819-4870-AAB6-7160640FA789}" dt="2023-10-11T11:02:25.365" v="21" actId="478"/>
          <ac:picMkLst>
            <pc:docMk/>
            <pc:sldMk cId="682783927" sldId="298"/>
            <ac:picMk id="12" creationId="{15DCA617-1059-B3BA-7159-36DF993B7BA7}"/>
          </ac:picMkLst>
        </pc:picChg>
        <pc:picChg chg="del">
          <ac:chgData name="Georg Strunck" userId="a971f31e-3dd3-4f46-b94d-36aa72bde126" providerId="ADAL" clId="{6778FDD3-2819-4870-AAB6-7160640FA789}" dt="2023-10-11T11:02:27.811" v="23" actId="478"/>
          <ac:picMkLst>
            <pc:docMk/>
            <pc:sldMk cId="682783927" sldId="298"/>
            <ac:picMk id="15" creationId="{605B92ED-2D92-A16C-2484-564B40E95785}"/>
          </ac:picMkLst>
        </pc:picChg>
        <pc:picChg chg="del">
          <ac:chgData name="Georg Strunck" userId="a971f31e-3dd3-4f46-b94d-36aa72bde126" providerId="ADAL" clId="{6778FDD3-2819-4870-AAB6-7160640FA789}" dt="2023-10-11T11:02:31.172" v="26" actId="478"/>
          <ac:picMkLst>
            <pc:docMk/>
            <pc:sldMk cId="682783927" sldId="298"/>
            <ac:picMk id="17" creationId="{1131B89D-600F-DB0F-83F7-96CAE4109DED}"/>
          </ac:picMkLst>
        </pc:picChg>
        <pc:picChg chg="del">
          <ac:chgData name="Georg Strunck" userId="a971f31e-3dd3-4f46-b94d-36aa72bde126" providerId="ADAL" clId="{6778FDD3-2819-4870-AAB6-7160640FA789}" dt="2023-10-11T11:02:30.651" v="25" actId="478"/>
          <ac:picMkLst>
            <pc:docMk/>
            <pc:sldMk cId="682783927" sldId="298"/>
            <ac:picMk id="20" creationId="{6643AD4B-0BEB-4699-8567-562FE0B709BF}"/>
          </ac:picMkLst>
        </pc:picChg>
        <pc:picChg chg="del">
          <ac:chgData name="Georg Strunck" userId="a971f31e-3dd3-4f46-b94d-36aa72bde126" providerId="ADAL" clId="{6778FDD3-2819-4870-AAB6-7160640FA789}" dt="2023-10-11T11:02:26.609" v="22" actId="478"/>
          <ac:picMkLst>
            <pc:docMk/>
            <pc:sldMk cId="682783927" sldId="298"/>
            <ac:picMk id="22" creationId="{3B901DC5-67C0-C10D-6CC9-1354246311AE}"/>
          </ac:picMkLst>
        </pc:picChg>
      </pc:sldChg>
      <pc:sldChg chg="delSp modSp mod">
        <pc:chgData name="Georg Strunck" userId="a971f31e-3dd3-4f46-b94d-36aa72bde126" providerId="ADAL" clId="{6778FDD3-2819-4870-AAB6-7160640FA789}" dt="2023-10-11T12:43:24.698" v="1463" actId="20577"/>
        <pc:sldMkLst>
          <pc:docMk/>
          <pc:sldMk cId="3650689871" sldId="299"/>
        </pc:sldMkLst>
        <pc:spChg chg="mod">
          <ac:chgData name="Georg Strunck" userId="a971f31e-3dd3-4f46-b94d-36aa72bde126" providerId="ADAL" clId="{6778FDD3-2819-4870-AAB6-7160640FA789}" dt="2023-10-11T12:43:24.698" v="1463" actId="20577"/>
          <ac:spMkLst>
            <pc:docMk/>
            <pc:sldMk cId="3650689871" sldId="299"/>
            <ac:spMk id="3" creationId="{95B371F2-DBA5-415A-82C8-651F587B857A}"/>
          </ac:spMkLst>
        </pc:spChg>
        <pc:spChg chg="del">
          <ac:chgData name="Georg Strunck" userId="a971f31e-3dd3-4f46-b94d-36aa72bde126" providerId="ADAL" clId="{6778FDD3-2819-4870-AAB6-7160640FA789}" dt="2023-10-11T12:40:46.660" v="1245" actId="478"/>
          <ac:spMkLst>
            <pc:docMk/>
            <pc:sldMk cId="3650689871" sldId="299"/>
            <ac:spMk id="15" creationId="{23CB1411-E237-5D2F-2B10-07C2840CDAE8}"/>
          </ac:spMkLst>
        </pc:spChg>
        <pc:spChg chg="del">
          <ac:chgData name="Georg Strunck" userId="a971f31e-3dd3-4f46-b94d-36aa72bde126" providerId="ADAL" clId="{6778FDD3-2819-4870-AAB6-7160640FA789}" dt="2023-10-11T12:40:45.038" v="1244" actId="478"/>
          <ac:spMkLst>
            <pc:docMk/>
            <pc:sldMk cId="3650689871" sldId="299"/>
            <ac:spMk id="16" creationId="{5EFD75DE-33C3-9FAA-B12D-60043341E848}"/>
          </ac:spMkLst>
        </pc:spChg>
        <pc:spChg chg="mod">
          <ac:chgData name="Georg Strunck" userId="a971f31e-3dd3-4f46-b94d-36aa72bde126" providerId="ADAL" clId="{6778FDD3-2819-4870-AAB6-7160640FA789}" dt="2023-10-11T12:40:53.224" v="1254" actId="20577"/>
          <ac:spMkLst>
            <pc:docMk/>
            <pc:sldMk cId="3650689871" sldId="299"/>
            <ac:spMk id="18" creationId="{EA6B7DE5-BFCC-4EEF-9609-8AA1C7CAD3B0}"/>
          </ac:spMkLst>
        </pc:spChg>
        <pc:picChg chg="del">
          <ac:chgData name="Georg Strunck" userId="a971f31e-3dd3-4f46-b94d-36aa72bde126" providerId="ADAL" clId="{6778FDD3-2819-4870-AAB6-7160640FA789}" dt="2023-10-11T12:40:39.249" v="1241" actId="478"/>
          <ac:picMkLst>
            <pc:docMk/>
            <pc:sldMk cId="3650689871" sldId="299"/>
            <ac:picMk id="4" creationId="{1705B458-4D8B-D812-6A6F-017DE90AE28D}"/>
          </ac:picMkLst>
        </pc:picChg>
        <pc:picChg chg="del">
          <ac:chgData name="Georg Strunck" userId="a971f31e-3dd3-4f46-b94d-36aa72bde126" providerId="ADAL" clId="{6778FDD3-2819-4870-AAB6-7160640FA789}" dt="2023-10-11T12:40:40.561" v="1243" actId="478"/>
          <ac:picMkLst>
            <pc:docMk/>
            <pc:sldMk cId="3650689871" sldId="299"/>
            <ac:picMk id="12" creationId="{6EE34809-34FA-30AE-C3BC-1F1F9C122148}"/>
          </ac:picMkLst>
        </pc:picChg>
        <pc:picChg chg="del">
          <ac:chgData name="Georg Strunck" userId="a971f31e-3dd3-4f46-b94d-36aa72bde126" providerId="ADAL" clId="{6778FDD3-2819-4870-AAB6-7160640FA789}" dt="2023-10-11T12:40:40.123" v="1242" actId="478"/>
          <ac:picMkLst>
            <pc:docMk/>
            <pc:sldMk cId="3650689871" sldId="299"/>
            <ac:picMk id="14" creationId="{8FB4E756-E35E-E4AC-4E2A-7F1A5B89F40D}"/>
          </ac:picMkLst>
        </pc:picChg>
      </pc:sldChg>
      <pc:sldChg chg="addSp delSp modSp mod">
        <pc:chgData name="Georg Strunck" userId="a971f31e-3dd3-4f46-b94d-36aa72bde126" providerId="ADAL" clId="{6778FDD3-2819-4870-AAB6-7160640FA789}" dt="2023-10-11T12:38:58.498" v="1227" actId="1076"/>
        <pc:sldMkLst>
          <pc:docMk/>
          <pc:sldMk cId="3619652797" sldId="300"/>
        </pc:sldMkLst>
        <pc:spChg chg="del mod">
          <ac:chgData name="Georg Strunck" userId="a971f31e-3dd3-4f46-b94d-36aa72bde126" providerId="ADAL" clId="{6778FDD3-2819-4870-AAB6-7160640FA789}" dt="2023-10-11T12:38:49.411" v="1225" actId="478"/>
          <ac:spMkLst>
            <pc:docMk/>
            <pc:sldMk cId="3619652797" sldId="300"/>
            <ac:spMk id="3" creationId="{95B371F2-DBA5-415A-82C8-651F587B857A}"/>
          </ac:spMkLst>
        </pc:spChg>
        <pc:spChg chg="del">
          <ac:chgData name="Georg Strunck" userId="a971f31e-3dd3-4f46-b94d-36aa72bde126" providerId="ADAL" clId="{6778FDD3-2819-4870-AAB6-7160640FA789}" dt="2023-10-11T12:31:53.854" v="1122" actId="478"/>
          <ac:spMkLst>
            <pc:docMk/>
            <pc:sldMk cId="3619652797" sldId="300"/>
            <ac:spMk id="6" creationId="{FC102045-CBF0-71B3-33C7-33FB8860B145}"/>
          </ac:spMkLst>
        </pc:spChg>
        <pc:spChg chg="del">
          <ac:chgData name="Georg Strunck" userId="a971f31e-3dd3-4f46-b94d-36aa72bde126" providerId="ADAL" clId="{6778FDD3-2819-4870-AAB6-7160640FA789}" dt="2023-10-11T12:31:52.328" v="1121" actId="478"/>
          <ac:spMkLst>
            <pc:docMk/>
            <pc:sldMk cId="3619652797" sldId="300"/>
            <ac:spMk id="7" creationId="{435F4409-172B-7E57-77DA-0D0D5D94F1B8}"/>
          </ac:spMkLst>
        </pc:spChg>
        <pc:spChg chg="del">
          <ac:chgData name="Georg Strunck" userId="a971f31e-3dd3-4f46-b94d-36aa72bde126" providerId="ADAL" clId="{6778FDD3-2819-4870-AAB6-7160640FA789}" dt="2023-10-11T12:31:50.210" v="1120" actId="478"/>
          <ac:spMkLst>
            <pc:docMk/>
            <pc:sldMk cId="3619652797" sldId="300"/>
            <ac:spMk id="9" creationId="{2B279FDA-9F62-D768-0668-FFCDE11DCA75}"/>
          </ac:spMkLst>
        </pc:spChg>
        <pc:spChg chg="del">
          <ac:chgData name="Georg Strunck" userId="a971f31e-3dd3-4f46-b94d-36aa72bde126" providerId="ADAL" clId="{6778FDD3-2819-4870-AAB6-7160640FA789}" dt="2023-10-11T12:31:45.046" v="1115" actId="478"/>
          <ac:spMkLst>
            <pc:docMk/>
            <pc:sldMk cId="3619652797" sldId="300"/>
            <ac:spMk id="11" creationId="{928F9FD8-B442-D697-0382-863F2F876B69}"/>
          </ac:spMkLst>
        </pc:spChg>
        <pc:spChg chg="del">
          <ac:chgData name="Georg Strunck" userId="a971f31e-3dd3-4f46-b94d-36aa72bde126" providerId="ADAL" clId="{6778FDD3-2819-4870-AAB6-7160640FA789}" dt="2023-10-11T12:31:46.522" v="1116" actId="478"/>
          <ac:spMkLst>
            <pc:docMk/>
            <pc:sldMk cId="3619652797" sldId="300"/>
            <ac:spMk id="13" creationId="{1FAA6A79-7C38-E914-420E-646E96449452}"/>
          </ac:spMkLst>
        </pc:spChg>
        <pc:spChg chg="add del mod">
          <ac:chgData name="Georg Strunck" userId="a971f31e-3dd3-4f46-b94d-36aa72bde126" providerId="ADAL" clId="{6778FDD3-2819-4870-AAB6-7160640FA789}" dt="2023-10-11T12:38:52.281" v="1226" actId="478"/>
          <ac:spMkLst>
            <pc:docMk/>
            <pc:sldMk cId="3619652797" sldId="300"/>
            <ac:spMk id="14" creationId="{E391B3F5-674D-6EB9-47AB-ACC274CD7731}"/>
          </ac:spMkLst>
        </pc:spChg>
        <pc:graphicFrameChg chg="add mod modGraphic">
          <ac:chgData name="Georg Strunck" userId="a971f31e-3dd3-4f46-b94d-36aa72bde126" providerId="ADAL" clId="{6778FDD3-2819-4870-AAB6-7160640FA789}" dt="2023-10-11T12:38:58.498" v="1227" actId="1076"/>
          <ac:graphicFrameMkLst>
            <pc:docMk/>
            <pc:sldMk cId="3619652797" sldId="300"/>
            <ac:graphicFrameMk id="4" creationId="{3218BAAE-4954-B6C4-7438-13B3C055A088}"/>
          </ac:graphicFrameMkLst>
        </pc:graphicFrameChg>
        <pc:picChg chg="del">
          <ac:chgData name="Georg Strunck" userId="a971f31e-3dd3-4f46-b94d-36aa72bde126" providerId="ADAL" clId="{6778FDD3-2819-4870-AAB6-7160640FA789}" dt="2023-10-11T12:31:47.736" v="1118" actId="478"/>
          <ac:picMkLst>
            <pc:docMk/>
            <pc:sldMk cId="3619652797" sldId="300"/>
            <ac:picMk id="2" creationId="{C29E99E1-6DF7-D0F8-A770-CB146E8C773B}"/>
          </ac:picMkLst>
        </pc:picChg>
        <pc:picChg chg="del">
          <ac:chgData name="Georg Strunck" userId="a971f31e-3dd3-4f46-b94d-36aa72bde126" providerId="ADAL" clId="{6778FDD3-2819-4870-AAB6-7160640FA789}" dt="2023-10-11T12:31:47.381" v="1117" actId="478"/>
          <ac:picMkLst>
            <pc:docMk/>
            <pc:sldMk cId="3619652797" sldId="300"/>
            <ac:picMk id="5" creationId="{6AA324BE-2E31-246A-453C-6FBA14C66427}"/>
          </ac:picMkLst>
        </pc:picChg>
        <pc:picChg chg="del">
          <ac:chgData name="Georg Strunck" userId="a971f31e-3dd3-4f46-b94d-36aa72bde126" providerId="ADAL" clId="{6778FDD3-2819-4870-AAB6-7160640FA789}" dt="2023-10-11T12:31:48.342" v="1119" actId="478"/>
          <ac:picMkLst>
            <pc:docMk/>
            <pc:sldMk cId="3619652797" sldId="300"/>
            <ac:picMk id="8" creationId="{50C7221B-9721-11F0-797D-5272828A827A}"/>
          </ac:picMkLst>
        </pc:picChg>
        <pc:picChg chg="del">
          <ac:chgData name="Georg Strunck" userId="a971f31e-3dd3-4f46-b94d-36aa72bde126" providerId="ADAL" clId="{6778FDD3-2819-4870-AAB6-7160640FA789}" dt="2023-10-11T12:31:41.580" v="1113" actId="478"/>
          <ac:picMkLst>
            <pc:docMk/>
            <pc:sldMk cId="3619652797" sldId="300"/>
            <ac:picMk id="10" creationId="{2D4FF843-2F14-0648-AE02-D31B57EB576D}"/>
          </ac:picMkLst>
        </pc:picChg>
        <pc:picChg chg="del">
          <ac:chgData name="Georg Strunck" userId="a971f31e-3dd3-4f46-b94d-36aa72bde126" providerId="ADAL" clId="{6778FDD3-2819-4870-AAB6-7160640FA789}" dt="2023-10-11T12:31:43.472" v="1114" actId="478"/>
          <ac:picMkLst>
            <pc:docMk/>
            <pc:sldMk cId="3619652797" sldId="300"/>
            <ac:picMk id="17" creationId="{4B856775-40B0-F937-4093-9F77ED5B2935}"/>
          </ac:picMkLst>
        </pc:picChg>
      </pc:sldChg>
      <pc:sldChg chg="del">
        <pc:chgData name="Georg Strunck" userId="a971f31e-3dd3-4f46-b94d-36aa72bde126" providerId="ADAL" clId="{6778FDD3-2819-4870-AAB6-7160640FA789}" dt="2023-10-11T12:39:40.559" v="1238" actId="47"/>
        <pc:sldMkLst>
          <pc:docMk/>
          <pc:sldMk cId="689177993" sldId="301"/>
        </pc:sldMkLst>
      </pc:sldChg>
      <pc:sldChg chg="modSp add mod ord setBg">
        <pc:chgData name="Georg Strunck" userId="a971f31e-3dd3-4f46-b94d-36aa72bde126" providerId="ADAL" clId="{6778FDD3-2819-4870-AAB6-7160640FA789}" dt="2023-10-11T12:40:27.201" v="1240"/>
        <pc:sldMkLst>
          <pc:docMk/>
          <pc:sldMk cId="2767844854" sldId="302"/>
        </pc:sldMkLst>
        <pc:spChg chg="mod">
          <ac:chgData name="Georg Strunck" userId="a971f31e-3dd3-4f46-b94d-36aa72bde126" providerId="ADAL" clId="{6778FDD3-2819-4870-AAB6-7160640FA789}" dt="2023-10-11T12:39:17.862" v="1233" actId="20577"/>
          <ac:spMkLst>
            <pc:docMk/>
            <pc:sldMk cId="2767844854" sldId="302"/>
            <ac:spMk id="25" creationId="{BE394849-EE6D-4358-A824-BBF6E518EAEA}"/>
          </ac:spMkLst>
        </pc:spChg>
      </pc:sldChg>
      <pc:sldChg chg="del">
        <pc:chgData name="Georg Strunck" userId="a971f31e-3dd3-4f46-b94d-36aa72bde126" providerId="ADAL" clId="{6778FDD3-2819-4870-AAB6-7160640FA789}" dt="2023-10-11T11:50:04.334" v="205" actId="47"/>
        <pc:sldMkLst>
          <pc:docMk/>
          <pc:sldMk cId="3013966971" sldId="302"/>
        </pc:sldMkLst>
      </pc:sldChg>
      <pc:sldChg chg="del">
        <pc:chgData name="Georg Strunck" userId="a971f31e-3dd3-4f46-b94d-36aa72bde126" providerId="ADAL" clId="{6778FDD3-2819-4870-AAB6-7160640FA789}" dt="2023-10-11T11:50:07.542" v="206" actId="47"/>
        <pc:sldMkLst>
          <pc:docMk/>
          <pc:sldMk cId="1223835398" sldId="303"/>
        </pc:sldMkLst>
      </pc:sldChg>
      <pc:sldChg chg="modSp add mod ord setBg">
        <pc:chgData name="Georg Strunck" userId="a971f31e-3dd3-4f46-b94d-36aa72bde126" providerId="ADAL" clId="{6778FDD3-2819-4870-AAB6-7160640FA789}" dt="2023-10-11T12:40:27.201" v="1240"/>
        <pc:sldMkLst>
          <pc:docMk/>
          <pc:sldMk cId="2382814182" sldId="303"/>
        </pc:sldMkLst>
        <pc:spChg chg="mod">
          <ac:chgData name="Georg Strunck" userId="a971f31e-3dd3-4f46-b94d-36aa72bde126" providerId="ADAL" clId="{6778FDD3-2819-4870-AAB6-7160640FA789}" dt="2023-10-11T12:39:23.238" v="1235" actId="20577"/>
          <ac:spMkLst>
            <pc:docMk/>
            <pc:sldMk cId="2382814182" sldId="303"/>
            <ac:spMk id="25" creationId="{BE394849-EE6D-4358-A824-BBF6E518EAEA}"/>
          </ac:spMkLst>
        </pc:spChg>
      </pc:sldChg>
      <pc:sldChg chg="modSp mod">
        <pc:chgData name="Georg Strunck" userId="a971f31e-3dd3-4f46-b94d-36aa72bde126" providerId="ADAL" clId="{6778FDD3-2819-4870-AAB6-7160640FA789}" dt="2023-10-11T12:26:22.091" v="1103" actId="113"/>
        <pc:sldMkLst>
          <pc:docMk/>
          <pc:sldMk cId="787361226" sldId="304"/>
        </pc:sldMkLst>
        <pc:spChg chg="mod">
          <ac:chgData name="Georg Strunck" userId="a971f31e-3dd3-4f46-b94d-36aa72bde126" providerId="ADAL" clId="{6778FDD3-2819-4870-AAB6-7160640FA789}" dt="2023-10-11T12:26:22.091" v="1103" actId="113"/>
          <ac:spMkLst>
            <pc:docMk/>
            <pc:sldMk cId="787361226" sldId="304"/>
            <ac:spMk id="3" creationId="{95B371F2-DBA5-415A-82C8-651F587B857A}"/>
          </ac:spMkLst>
        </pc:spChg>
        <pc:spChg chg="mod">
          <ac:chgData name="Georg Strunck" userId="a971f31e-3dd3-4f46-b94d-36aa72bde126" providerId="ADAL" clId="{6778FDD3-2819-4870-AAB6-7160640FA789}" dt="2023-10-11T12:23:39.228" v="828" actId="20577"/>
          <ac:spMkLst>
            <pc:docMk/>
            <pc:sldMk cId="787361226" sldId="304"/>
            <ac:spMk id="18" creationId="{EA6B7DE5-BFCC-4EEF-9609-8AA1C7CAD3B0}"/>
          </ac:spMkLst>
        </pc:spChg>
      </pc:sldChg>
      <pc:sldChg chg="modSp mod modShow">
        <pc:chgData name="Georg Strunck" userId="a971f31e-3dd3-4f46-b94d-36aa72bde126" providerId="ADAL" clId="{6778FDD3-2819-4870-AAB6-7160640FA789}" dt="2023-10-12T11:07:58.685" v="5972" actId="20577"/>
        <pc:sldMkLst>
          <pc:docMk/>
          <pc:sldMk cId="2615985587" sldId="305"/>
        </pc:sldMkLst>
        <pc:spChg chg="mod">
          <ac:chgData name="Georg Strunck" userId="a971f31e-3dd3-4f46-b94d-36aa72bde126" providerId="ADAL" clId="{6778FDD3-2819-4870-AAB6-7160640FA789}" dt="2023-10-12T11:07:58.685" v="5972" actId="20577"/>
          <ac:spMkLst>
            <pc:docMk/>
            <pc:sldMk cId="2615985587" sldId="305"/>
            <ac:spMk id="3" creationId="{95B371F2-DBA5-415A-82C8-651F587B857A}"/>
          </ac:spMkLst>
        </pc:spChg>
      </pc:sldChg>
      <pc:sldChg chg="add del">
        <pc:chgData name="Georg Strunck" userId="a971f31e-3dd3-4f46-b94d-36aa72bde126" providerId="ADAL" clId="{6778FDD3-2819-4870-AAB6-7160640FA789}" dt="2023-10-11T12:31:20.627" v="1112" actId="47"/>
        <pc:sldMkLst>
          <pc:docMk/>
          <pc:sldMk cId="4163634278" sldId="306"/>
        </pc:sldMkLst>
      </pc:sldChg>
      <pc:sldChg chg="add del setBg">
        <pc:chgData name="Georg Strunck" userId="a971f31e-3dd3-4f46-b94d-36aa72bde126" providerId="ADAL" clId="{6778FDD3-2819-4870-AAB6-7160640FA789}" dt="2023-10-11T12:29:49.629" v="1107" actId="47"/>
        <pc:sldMkLst>
          <pc:docMk/>
          <pc:sldMk cId="2948579489" sldId="307"/>
        </pc:sldMkLst>
      </pc:sldChg>
      <pc:sldChg chg="modSp add mod ord setBg">
        <pc:chgData name="Georg Strunck" userId="a971f31e-3dd3-4f46-b94d-36aa72bde126" providerId="ADAL" clId="{6778FDD3-2819-4870-AAB6-7160640FA789}" dt="2023-10-11T12:40:27.201" v="1240"/>
        <pc:sldMkLst>
          <pc:docMk/>
          <pc:sldMk cId="3784802778" sldId="308"/>
        </pc:sldMkLst>
        <pc:spChg chg="mod">
          <ac:chgData name="Georg Strunck" userId="a971f31e-3dd3-4f46-b94d-36aa72bde126" providerId="ADAL" clId="{6778FDD3-2819-4870-AAB6-7160640FA789}" dt="2023-10-11T12:39:13.074" v="1231" actId="20577"/>
          <ac:spMkLst>
            <pc:docMk/>
            <pc:sldMk cId="3784802778" sldId="308"/>
            <ac:spMk id="25" creationId="{BE394849-EE6D-4358-A824-BBF6E518EAEA}"/>
          </ac:spMkLst>
        </pc:spChg>
      </pc:sldChg>
      <pc:sldChg chg="modSp add mod setBg">
        <pc:chgData name="Georg Strunck" userId="a971f31e-3dd3-4f46-b94d-36aa72bde126" providerId="ADAL" clId="{6778FDD3-2819-4870-AAB6-7160640FA789}" dt="2023-10-11T12:39:31.162" v="1237" actId="20577"/>
        <pc:sldMkLst>
          <pc:docMk/>
          <pc:sldMk cId="3051290191" sldId="309"/>
        </pc:sldMkLst>
        <pc:spChg chg="mod">
          <ac:chgData name="Georg Strunck" userId="a971f31e-3dd3-4f46-b94d-36aa72bde126" providerId="ADAL" clId="{6778FDD3-2819-4870-AAB6-7160640FA789}" dt="2023-10-11T12:39:31.162" v="1237" actId="20577"/>
          <ac:spMkLst>
            <pc:docMk/>
            <pc:sldMk cId="3051290191" sldId="309"/>
            <ac:spMk id="25" creationId="{BE394849-EE6D-4358-A824-BBF6E518EAEA}"/>
          </ac:spMkLst>
        </pc:spChg>
      </pc:sldChg>
      <pc:sldChg chg="modSp add mod">
        <pc:chgData name="Georg Strunck" userId="a971f31e-3dd3-4f46-b94d-36aa72bde126" providerId="ADAL" clId="{6778FDD3-2819-4870-AAB6-7160640FA789}" dt="2023-10-11T12:39:05.593" v="1229" actId="20577"/>
        <pc:sldMkLst>
          <pc:docMk/>
          <pc:sldMk cId="3379784729" sldId="310"/>
        </pc:sldMkLst>
        <pc:spChg chg="mod">
          <ac:chgData name="Georg Strunck" userId="a971f31e-3dd3-4f46-b94d-36aa72bde126" providerId="ADAL" clId="{6778FDD3-2819-4870-AAB6-7160640FA789}" dt="2023-10-11T12:39:05.593" v="1229" actId="20577"/>
          <ac:spMkLst>
            <pc:docMk/>
            <pc:sldMk cId="3379784729" sldId="310"/>
            <ac:spMk id="25" creationId="{BE394849-EE6D-4358-A824-BBF6E518EAEA}"/>
          </ac:spMkLst>
        </pc:spChg>
      </pc:sldChg>
      <pc:sldChg chg="add del">
        <pc:chgData name="Georg Strunck" userId="a971f31e-3dd3-4f46-b94d-36aa72bde126" providerId="ADAL" clId="{6778FDD3-2819-4870-AAB6-7160640FA789}" dt="2023-10-11T13:41:41.918" v="2076" actId="47"/>
        <pc:sldMkLst>
          <pc:docMk/>
          <pc:sldMk cId="268694814" sldId="311"/>
        </pc:sldMkLst>
      </pc:sldChg>
      <pc:sldChg chg="modSp add mod">
        <pc:chgData name="Georg Strunck" userId="a971f31e-3dd3-4f46-b94d-36aa72bde126" providerId="ADAL" clId="{6778FDD3-2819-4870-AAB6-7160640FA789}" dt="2023-10-11T14:22:24.340" v="3190" actId="14100"/>
        <pc:sldMkLst>
          <pc:docMk/>
          <pc:sldMk cId="3696305644" sldId="312"/>
        </pc:sldMkLst>
        <pc:spChg chg="mod">
          <ac:chgData name="Georg Strunck" userId="a971f31e-3dd3-4f46-b94d-36aa72bde126" providerId="ADAL" clId="{6778FDD3-2819-4870-AAB6-7160640FA789}" dt="2023-10-11T13:47:40.635" v="2243" actId="208"/>
          <ac:spMkLst>
            <pc:docMk/>
            <pc:sldMk cId="3696305644" sldId="312"/>
            <ac:spMk id="2" creationId="{EAE6168D-5DAD-CB95-7A77-A34D67C3B704}"/>
          </ac:spMkLst>
        </pc:spChg>
        <pc:spChg chg="mod">
          <ac:chgData name="Georg Strunck" userId="a971f31e-3dd3-4f46-b94d-36aa72bde126" providerId="ADAL" clId="{6778FDD3-2819-4870-AAB6-7160640FA789}" dt="2023-10-11T14:22:24.340" v="3190" actId="14100"/>
          <ac:spMkLst>
            <pc:docMk/>
            <pc:sldMk cId="3696305644" sldId="312"/>
            <ac:spMk id="3" creationId="{95B371F2-DBA5-415A-82C8-651F587B857A}"/>
          </ac:spMkLst>
        </pc:spChg>
        <pc:spChg chg="mod">
          <ac:chgData name="Georg Strunck" userId="a971f31e-3dd3-4f46-b94d-36aa72bde126" providerId="ADAL" clId="{6778FDD3-2819-4870-AAB6-7160640FA789}" dt="2023-10-11T13:41:19.317" v="2073" actId="1076"/>
          <ac:spMkLst>
            <pc:docMk/>
            <pc:sldMk cId="3696305644" sldId="312"/>
            <ac:spMk id="4" creationId="{56FAB13D-FCB7-A7E1-4C50-5197F96466A5}"/>
          </ac:spMkLst>
        </pc:spChg>
      </pc:sldChg>
      <pc:sldChg chg="addSp modSp add mod">
        <pc:chgData name="Georg Strunck" userId="a971f31e-3dd3-4f46-b94d-36aa72bde126" providerId="ADAL" clId="{6778FDD3-2819-4870-AAB6-7160640FA789}" dt="2023-10-11T15:11:53.188" v="3207" actId="14100"/>
        <pc:sldMkLst>
          <pc:docMk/>
          <pc:sldMk cId="3713542969" sldId="313"/>
        </pc:sldMkLst>
        <pc:spChg chg="mod">
          <ac:chgData name="Georg Strunck" userId="a971f31e-3dd3-4f46-b94d-36aa72bde126" providerId="ADAL" clId="{6778FDD3-2819-4870-AAB6-7160640FA789}" dt="2023-10-11T15:11:48.063" v="3205" actId="20577"/>
          <ac:spMkLst>
            <pc:docMk/>
            <pc:sldMk cId="3713542969" sldId="313"/>
            <ac:spMk id="3" creationId="{95B371F2-DBA5-415A-82C8-651F587B857A}"/>
          </ac:spMkLst>
        </pc:spChg>
        <pc:spChg chg="mod">
          <ac:chgData name="Georg Strunck" userId="a971f31e-3dd3-4f46-b94d-36aa72bde126" providerId="ADAL" clId="{6778FDD3-2819-4870-AAB6-7160640FA789}" dt="2023-10-11T14:22:37.021" v="3198" actId="20577"/>
          <ac:spMkLst>
            <pc:docMk/>
            <pc:sldMk cId="3713542969" sldId="313"/>
            <ac:spMk id="4" creationId="{56FAB13D-FCB7-A7E1-4C50-5197F96466A5}"/>
          </ac:spMkLst>
        </pc:spChg>
        <pc:picChg chg="add mod">
          <ac:chgData name="Georg Strunck" userId="a971f31e-3dd3-4f46-b94d-36aa72bde126" providerId="ADAL" clId="{6778FDD3-2819-4870-AAB6-7160640FA789}" dt="2023-10-11T15:11:53.188" v="3207" actId="14100"/>
          <ac:picMkLst>
            <pc:docMk/>
            <pc:sldMk cId="3713542969" sldId="313"/>
            <ac:picMk id="6" creationId="{8EC4F64F-AD8D-8465-6232-72FF69FCB562}"/>
          </ac:picMkLst>
        </pc:picChg>
      </pc:sldChg>
      <pc:sldChg chg="addSp delSp modSp add mod">
        <pc:chgData name="Georg Strunck" userId="a971f31e-3dd3-4f46-b94d-36aa72bde126" providerId="ADAL" clId="{6778FDD3-2819-4870-AAB6-7160640FA789}" dt="2023-10-11T15:37:34.105" v="3610" actId="2711"/>
        <pc:sldMkLst>
          <pc:docMk/>
          <pc:sldMk cId="3810526926" sldId="314"/>
        </pc:sldMkLst>
        <pc:spChg chg="mod">
          <ac:chgData name="Georg Strunck" userId="a971f31e-3dd3-4f46-b94d-36aa72bde126" providerId="ADAL" clId="{6778FDD3-2819-4870-AAB6-7160640FA789}" dt="2023-10-11T15:37:34.105" v="3610" actId="2711"/>
          <ac:spMkLst>
            <pc:docMk/>
            <pc:sldMk cId="3810526926" sldId="314"/>
            <ac:spMk id="3" creationId="{95B371F2-DBA5-415A-82C8-651F587B857A}"/>
          </ac:spMkLst>
        </pc:spChg>
        <pc:picChg chg="del">
          <ac:chgData name="Georg Strunck" userId="a971f31e-3dd3-4f46-b94d-36aa72bde126" providerId="ADAL" clId="{6778FDD3-2819-4870-AAB6-7160640FA789}" dt="2023-10-11T15:14:53.456" v="3209" actId="478"/>
          <ac:picMkLst>
            <pc:docMk/>
            <pc:sldMk cId="3810526926" sldId="314"/>
            <ac:picMk id="6" creationId="{8EC4F64F-AD8D-8465-6232-72FF69FCB562}"/>
          </ac:picMkLst>
        </pc:picChg>
        <pc:picChg chg="add mod">
          <ac:chgData name="Georg Strunck" userId="a971f31e-3dd3-4f46-b94d-36aa72bde126" providerId="ADAL" clId="{6778FDD3-2819-4870-AAB6-7160640FA789}" dt="2023-10-11T15:34:00.836" v="3575" actId="1076"/>
          <ac:picMkLst>
            <pc:docMk/>
            <pc:sldMk cId="3810526926" sldId="314"/>
            <ac:picMk id="7" creationId="{4780A362-3A46-643E-D11B-2C5630E427E7}"/>
          </ac:picMkLst>
        </pc:picChg>
        <pc:picChg chg="add mod">
          <ac:chgData name="Georg Strunck" userId="a971f31e-3dd3-4f46-b94d-36aa72bde126" providerId="ADAL" clId="{6778FDD3-2819-4870-AAB6-7160640FA789}" dt="2023-10-11T15:35:33.664" v="3601" actId="1038"/>
          <ac:picMkLst>
            <pc:docMk/>
            <pc:sldMk cId="3810526926" sldId="314"/>
            <ac:picMk id="9" creationId="{F498CFCC-1801-733F-8FD1-D229B0436B12}"/>
          </ac:picMkLst>
        </pc:picChg>
        <pc:picChg chg="add mod">
          <ac:chgData name="Georg Strunck" userId="a971f31e-3dd3-4f46-b94d-36aa72bde126" providerId="ADAL" clId="{6778FDD3-2819-4870-AAB6-7160640FA789}" dt="2023-10-11T15:34:54.725" v="3582" actId="1076"/>
          <ac:picMkLst>
            <pc:docMk/>
            <pc:sldMk cId="3810526926" sldId="314"/>
            <ac:picMk id="11" creationId="{E90A1F5C-0ADF-190C-375C-F977745798CD}"/>
          </ac:picMkLst>
        </pc:picChg>
        <pc:picChg chg="add mod">
          <ac:chgData name="Georg Strunck" userId="a971f31e-3dd3-4f46-b94d-36aa72bde126" providerId="ADAL" clId="{6778FDD3-2819-4870-AAB6-7160640FA789}" dt="2023-10-11T15:35:29.502" v="3596" actId="1038"/>
          <ac:picMkLst>
            <pc:docMk/>
            <pc:sldMk cId="3810526926" sldId="314"/>
            <ac:picMk id="13" creationId="{36A32EAD-F597-D69B-72D1-3AC1AAE70544}"/>
          </ac:picMkLst>
        </pc:picChg>
      </pc:sldChg>
      <pc:sldChg chg="addSp delSp modSp add mod ord">
        <pc:chgData name="Georg Strunck" userId="a971f31e-3dd3-4f46-b94d-36aa72bde126" providerId="ADAL" clId="{6778FDD3-2819-4870-AAB6-7160640FA789}" dt="2023-10-11T20:28:27.357" v="4554" actId="20577"/>
        <pc:sldMkLst>
          <pc:docMk/>
          <pc:sldMk cId="2028760459" sldId="315"/>
        </pc:sldMkLst>
        <pc:spChg chg="mod">
          <ac:chgData name="Georg Strunck" userId="a971f31e-3dd3-4f46-b94d-36aa72bde126" providerId="ADAL" clId="{6778FDD3-2819-4870-AAB6-7160640FA789}" dt="2023-10-11T20:28:27.357" v="4554" actId="20577"/>
          <ac:spMkLst>
            <pc:docMk/>
            <pc:sldMk cId="2028760459" sldId="315"/>
            <ac:spMk id="3" creationId="{95B371F2-DBA5-415A-82C8-651F587B857A}"/>
          </ac:spMkLst>
        </pc:spChg>
        <pc:spChg chg="add del mod">
          <ac:chgData name="Georg Strunck" userId="a971f31e-3dd3-4f46-b94d-36aa72bde126" providerId="ADAL" clId="{6778FDD3-2819-4870-AAB6-7160640FA789}" dt="2023-10-11T15:47:26.562" v="3961"/>
          <ac:spMkLst>
            <pc:docMk/>
            <pc:sldMk cId="2028760459" sldId="315"/>
            <ac:spMk id="8" creationId="{904E01C7-3A9E-1919-6CFB-48E3C4C419EE}"/>
          </ac:spMkLst>
        </pc:spChg>
        <pc:spChg chg="add del mod">
          <ac:chgData name="Georg Strunck" userId="a971f31e-3dd3-4f46-b94d-36aa72bde126" providerId="ADAL" clId="{6778FDD3-2819-4870-AAB6-7160640FA789}" dt="2023-10-11T15:53:05.692" v="3978" actId="478"/>
          <ac:spMkLst>
            <pc:docMk/>
            <pc:sldMk cId="2028760459" sldId="315"/>
            <ac:spMk id="9" creationId="{8D9B460C-3A4D-3419-D9DD-3E332EA4A6DB}"/>
          </ac:spMkLst>
        </pc:spChg>
        <pc:picChg chg="del">
          <ac:chgData name="Georg Strunck" userId="a971f31e-3dd3-4f46-b94d-36aa72bde126" providerId="ADAL" clId="{6778FDD3-2819-4870-AAB6-7160640FA789}" dt="2023-10-11T15:38:16.587" v="3614" actId="478"/>
          <ac:picMkLst>
            <pc:docMk/>
            <pc:sldMk cId="2028760459" sldId="315"/>
            <ac:picMk id="6" creationId="{8EC4F64F-AD8D-8465-6232-72FF69FCB562}"/>
          </ac:picMkLst>
        </pc:picChg>
        <pc:picChg chg="add mod">
          <ac:chgData name="Georg Strunck" userId="a971f31e-3dd3-4f46-b94d-36aa72bde126" providerId="ADAL" clId="{6778FDD3-2819-4870-AAB6-7160640FA789}" dt="2023-10-11T20:27:54.723" v="4497" actId="1076"/>
          <ac:picMkLst>
            <pc:docMk/>
            <pc:sldMk cId="2028760459" sldId="315"/>
            <ac:picMk id="7" creationId="{A67FC943-138C-01D7-4306-9A00C23F1C59}"/>
          </ac:picMkLst>
        </pc:picChg>
      </pc:sldChg>
      <pc:sldChg chg="addSp delSp modSp add mod">
        <pc:chgData name="Georg Strunck" userId="a971f31e-3dd3-4f46-b94d-36aa72bde126" providerId="ADAL" clId="{6778FDD3-2819-4870-AAB6-7160640FA789}" dt="2023-10-12T09:46:24.196" v="5306" actId="14100"/>
        <pc:sldMkLst>
          <pc:docMk/>
          <pc:sldMk cId="1712220872" sldId="316"/>
        </pc:sldMkLst>
        <pc:spChg chg="mod">
          <ac:chgData name="Georg Strunck" userId="a971f31e-3dd3-4f46-b94d-36aa72bde126" providerId="ADAL" clId="{6778FDD3-2819-4870-AAB6-7160640FA789}" dt="2023-10-12T09:40:39.753" v="5175" actId="20577"/>
          <ac:spMkLst>
            <pc:docMk/>
            <pc:sldMk cId="1712220872" sldId="316"/>
            <ac:spMk id="3" creationId="{95B371F2-DBA5-415A-82C8-651F587B857A}"/>
          </ac:spMkLst>
        </pc:spChg>
        <pc:spChg chg="add mod">
          <ac:chgData name="Georg Strunck" userId="a971f31e-3dd3-4f46-b94d-36aa72bde126" providerId="ADAL" clId="{6778FDD3-2819-4870-AAB6-7160640FA789}" dt="2023-10-12T09:46:24.196" v="5306" actId="14100"/>
          <ac:spMkLst>
            <pc:docMk/>
            <pc:sldMk cId="1712220872" sldId="316"/>
            <ac:spMk id="5" creationId="{ED674533-E347-6A18-C64F-B2E4C325AAC7}"/>
          </ac:spMkLst>
        </pc:spChg>
        <pc:picChg chg="del">
          <ac:chgData name="Georg Strunck" userId="a971f31e-3dd3-4f46-b94d-36aa72bde126" providerId="ADAL" clId="{6778FDD3-2819-4870-AAB6-7160640FA789}" dt="2023-10-11T20:25:24" v="4259" actId="478"/>
          <ac:picMkLst>
            <pc:docMk/>
            <pc:sldMk cId="1712220872" sldId="316"/>
            <ac:picMk id="7" creationId="{A67FC943-138C-01D7-4306-9A00C23F1C59}"/>
          </ac:picMkLst>
        </pc:picChg>
      </pc:sldChg>
      <pc:sldChg chg="modSp add mod">
        <pc:chgData name="Georg Strunck" userId="a971f31e-3dd3-4f46-b94d-36aa72bde126" providerId="ADAL" clId="{6778FDD3-2819-4870-AAB6-7160640FA789}" dt="2023-10-12T12:56:18.113" v="6784" actId="20577"/>
        <pc:sldMkLst>
          <pc:docMk/>
          <pc:sldMk cId="907717500" sldId="317"/>
        </pc:sldMkLst>
        <pc:spChg chg="mod">
          <ac:chgData name="Georg Strunck" userId="a971f31e-3dd3-4f46-b94d-36aa72bde126" providerId="ADAL" clId="{6778FDD3-2819-4870-AAB6-7160640FA789}" dt="2023-10-12T12:56:18.113" v="6784" actId="20577"/>
          <ac:spMkLst>
            <pc:docMk/>
            <pc:sldMk cId="907717500" sldId="317"/>
            <ac:spMk id="3" creationId="{95B371F2-DBA5-415A-82C8-651F587B857A}"/>
          </ac:spMkLst>
        </pc:spChg>
        <pc:spChg chg="mod">
          <ac:chgData name="Georg Strunck" userId="a971f31e-3dd3-4f46-b94d-36aa72bde126" providerId="ADAL" clId="{6778FDD3-2819-4870-AAB6-7160640FA789}" dt="2023-10-11T21:02:52.023" v="4983" actId="20577"/>
          <ac:spMkLst>
            <pc:docMk/>
            <pc:sldMk cId="907717500" sldId="317"/>
            <ac:spMk id="18" creationId="{EA6B7DE5-BFCC-4EEF-9609-8AA1C7CAD3B0}"/>
          </ac:spMkLst>
        </pc:spChg>
      </pc:sldChg>
      <pc:sldChg chg="modSp add mod ord">
        <pc:chgData name="Georg Strunck" userId="a971f31e-3dd3-4f46-b94d-36aa72bde126" providerId="ADAL" clId="{6778FDD3-2819-4870-AAB6-7160640FA789}" dt="2023-10-12T10:56:36.486" v="5839" actId="14"/>
        <pc:sldMkLst>
          <pc:docMk/>
          <pc:sldMk cId="2267063909" sldId="318"/>
        </pc:sldMkLst>
        <pc:spChg chg="mod">
          <ac:chgData name="Georg Strunck" userId="a971f31e-3dd3-4f46-b94d-36aa72bde126" providerId="ADAL" clId="{6778FDD3-2819-4870-AAB6-7160640FA789}" dt="2023-10-12T10:51:35.270" v="5404" actId="20577"/>
          <ac:spMkLst>
            <pc:docMk/>
            <pc:sldMk cId="2267063909" sldId="318"/>
            <ac:spMk id="2" creationId="{EAE6168D-5DAD-CB95-7A77-A34D67C3B704}"/>
          </ac:spMkLst>
        </pc:spChg>
        <pc:spChg chg="mod">
          <ac:chgData name="Georg Strunck" userId="a971f31e-3dd3-4f46-b94d-36aa72bde126" providerId="ADAL" clId="{6778FDD3-2819-4870-AAB6-7160640FA789}" dt="2023-10-12T10:56:36.486" v="5839" actId="14"/>
          <ac:spMkLst>
            <pc:docMk/>
            <pc:sldMk cId="2267063909" sldId="318"/>
            <ac:spMk id="3" creationId="{95B371F2-DBA5-415A-82C8-651F587B857A}"/>
          </ac:spMkLst>
        </pc:spChg>
        <pc:spChg chg="mod">
          <ac:chgData name="Georg Strunck" userId="a971f31e-3dd3-4f46-b94d-36aa72bde126" providerId="ADAL" clId="{6778FDD3-2819-4870-AAB6-7160640FA789}" dt="2023-10-12T10:50:00.710" v="5313"/>
          <ac:spMkLst>
            <pc:docMk/>
            <pc:sldMk cId="2267063909" sldId="318"/>
            <ac:spMk id="4" creationId="{56FAB13D-FCB7-A7E1-4C50-5197F96466A5}"/>
          </ac:spMkLst>
        </pc:spChg>
      </pc:sldChg>
      <pc:sldChg chg="addSp modSp add mod">
        <pc:chgData name="Georg Strunck" userId="a971f31e-3dd3-4f46-b94d-36aa72bde126" providerId="ADAL" clId="{6778FDD3-2819-4870-AAB6-7160640FA789}" dt="2023-10-12T12:24:57.214" v="6155" actId="20577"/>
        <pc:sldMkLst>
          <pc:docMk/>
          <pc:sldMk cId="1205858982" sldId="319"/>
        </pc:sldMkLst>
        <pc:spChg chg="mod">
          <ac:chgData name="Georg Strunck" userId="a971f31e-3dd3-4f46-b94d-36aa72bde126" providerId="ADAL" clId="{6778FDD3-2819-4870-AAB6-7160640FA789}" dt="2023-10-12T12:24:57.214" v="6155" actId="20577"/>
          <ac:spMkLst>
            <pc:docMk/>
            <pc:sldMk cId="1205858982" sldId="319"/>
            <ac:spMk id="3" creationId="{95B371F2-DBA5-415A-82C8-651F587B857A}"/>
          </ac:spMkLst>
        </pc:spChg>
        <pc:picChg chg="add mod">
          <ac:chgData name="Georg Strunck" userId="a971f31e-3dd3-4f46-b94d-36aa72bde126" providerId="ADAL" clId="{6778FDD3-2819-4870-AAB6-7160640FA789}" dt="2023-10-12T12:24:44.904" v="6146" actId="1076"/>
          <ac:picMkLst>
            <pc:docMk/>
            <pc:sldMk cId="1205858982" sldId="319"/>
            <ac:picMk id="6" creationId="{3E34CAE8-DB3A-19B6-7275-752501C84DD5}"/>
          </ac:picMkLst>
        </pc:picChg>
      </pc:sldChg>
      <pc:sldChg chg="delSp modSp add mod">
        <pc:chgData name="Georg Strunck" userId="a971f31e-3dd3-4f46-b94d-36aa72bde126" providerId="ADAL" clId="{6778FDD3-2819-4870-AAB6-7160640FA789}" dt="2023-10-12T13:00:14.227" v="6921" actId="20577"/>
        <pc:sldMkLst>
          <pc:docMk/>
          <pc:sldMk cId="3666417969" sldId="320"/>
        </pc:sldMkLst>
        <pc:spChg chg="mod">
          <ac:chgData name="Georg Strunck" userId="a971f31e-3dd3-4f46-b94d-36aa72bde126" providerId="ADAL" clId="{6778FDD3-2819-4870-AAB6-7160640FA789}" dt="2023-10-12T13:00:14.227" v="6921" actId="20577"/>
          <ac:spMkLst>
            <pc:docMk/>
            <pc:sldMk cId="3666417969" sldId="320"/>
            <ac:spMk id="3" creationId="{95B371F2-DBA5-415A-82C8-651F587B857A}"/>
          </ac:spMkLst>
        </pc:spChg>
        <pc:picChg chg="del">
          <ac:chgData name="Georg Strunck" userId="a971f31e-3dd3-4f46-b94d-36aa72bde126" providerId="ADAL" clId="{6778FDD3-2819-4870-AAB6-7160640FA789}" dt="2023-10-12T12:31:54.348" v="6157" actId="478"/>
          <ac:picMkLst>
            <pc:docMk/>
            <pc:sldMk cId="3666417969" sldId="320"/>
            <ac:picMk id="6" creationId="{3E34CAE8-DB3A-19B6-7275-752501C84DD5}"/>
          </ac:picMkLst>
        </pc:picChg>
      </pc:sldChg>
      <pc:sldChg chg="addSp delSp modSp add mod">
        <pc:chgData name="Georg Strunck" userId="a971f31e-3dd3-4f46-b94d-36aa72bde126" providerId="ADAL" clId="{6778FDD3-2819-4870-AAB6-7160640FA789}" dt="2023-10-12T12:54:58.802" v="6776" actId="5793"/>
        <pc:sldMkLst>
          <pc:docMk/>
          <pc:sldMk cId="1641102477" sldId="321"/>
        </pc:sldMkLst>
        <pc:spChg chg="del">
          <ac:chgData name="Georg Strunck" userId="a971f31e-3dd3-4f46-b94d-36aa72bde126" providerId="ADAL" clId="{6778FDD3-2819-4870-AAB6-7160640FA789}" dt="2023-10-12T12:53:49.639" v="6747" actId="478"/>
          <ac:spMkLst>
            <pc:docMk/>
            <pc:sldMk cId="1641102477" sldId="321"/>
            <ac:spMk id="2" creationId="{EAE6168D-5DAD-CB95-7A77-A34D67C3B704}"/>
          </ac:spMkLst>
        </pc:spChg>
        <pc:spChg chg="del mod">
          <ac:chgData name="Georg Strunck" userId="a971f31e-3dd3-4f46-b94d-36aa72bde126" providerId="ADAL" clId="{6778FDD3-2819-4870-AAB6-7160640FA789}" dt="2023-10-12T12:54:10.645" v="6766" actId="478"/>
          <ac:spMkLst>
            <pc:docMk/>
            <pc:sldMk cId="1641102477" sldId="321"/>
            <ac:spMk id="3" creationId="{95B371F2-DBA5-415A-82C8-651F587B857A}"/>
          </ac:spMkLst>
        </pc:spChg>
        <pc:spChg chg="mod">
          <ac:chgData name="Georg Strunck" userId="a971f31e-3dd3-4f46-b94d-36aa72bde126" providerId="ADAL" clId="{6778FDD3-2819-4870-AAB6-7160640FA789}" dt="2023-10-12T12:54:58.802" v="6776" actId="5793"/>
          <ac:spMkLst>
            <pc:docMk/>
            <pc:sldMk cId="1641102477" sldId="321"/>
            <ac:spMk id="4" creationId="{56FAB13D-FCB7-A7E1-4C50-5197F96466A5}"/>
          </ac:spMkLst>
        </pc:spChg>
        <pc:picChg chg="add mod">
          <ac:chgData name="Georg Strunck" userId="a971f31e-3dd3-4f46-b94d-36aa72bde126" providerId="ADAL" clId="{6778FDD3-2819-4870-AAB6-7160640FA789}" dt="2023-10-12T12:54:41.799" v="6772" actId="1076"/>
          <ac:picMkLst>
            <pc:docMk/>
            <pc:sldMk cId="1641102477" sldId="321"/>
            <ac:picMk id="6" creationId="{647C339D-77B3-E78D-3DC1-063499CF7874}"/>
          </ac:picMkLst>
        </pc:picChg>
      </pc:sldChg>
    </pc:docChg>
  </pc:docChgLst>
  <pc:docChgLst>
    <pc:chgData name="Georg Strunck" userId="a971f31e-3dd3-4f46-b94d-36aa72bde126" providerId="ADAL" clId="{7C04A3F4-BBFD-46CC-86F7-A36A9332AA0A}"/>
    <pc:docChg chg="undo custSel addSld modSld">
      <pc:chgData name="Georg Strunck" userId="a971f31e-3dd3-4f46-b94d-36aa72bde126" providerId="ADAL" clId="{7C04A3F4-BBFD-46CC-86F7-A36A9332AA0A}" dt="2024-05-13T09:49:49.094" v="569" actId="1076"/>
      <pc:docMkLst>
        <pc:docMk/>
      </pc:docMkLst>
      <pc:sldChg chg="modSp mod">
        <pc:chgData name="Georg Strunck" userId="a971f31e-3dd3-4f46-b94d-36aa72bde126" providerId="ADAL" clId="{7C04A3F4-BBFD-46CC-86F7-A36A9332AA0A}" dt="2024-05-13T09:35:30.290" v="19" actId="20577"/>
        <pc:sldMkLst>
          <pc:docMk/>
          <pc:sldMk cId="2259308896" sldId="256"/>
        </pc:sldMkLst>
        <pc:spChg chg="mod">
          <ac:chgData name="Georg Strunck" userId="a971f31e-3dd3-4f46-b94d-36aa72bde126" providerId="ADAL" clId="{7C04A3F4-BBFD-46CC-86F7-A36A9332AA0A}" dt="2024-05-13T09:35:30.290" v="19" actId="20577"/>
          <ac:spMkLst>
            <pc:docMk/>
            <pc:sldMk cId="2259308896" sldId="256"/>
            <ac:spMk id="18" creationId="{27A48A35-E5E4-4A5F-9F91-BAEA4F5DF21D}"/>
          </ac:spMkLst>
        </pc:spChg>
      </pc:sldChg>
      <pc:sldChg chg="delSp modSp mod">
        <pc:chgData name="Georg Strunck" userId="a971f31e-3dd3-4f46-b94d-36aa72bde126" providerId="ADAL" clId="{7C04A3F4-BBFD-46CC-86F7-A36A9332AA0A}" dt="2024-05-13T09:42:28.244" v="469" actId="478"/>
        <pc:sldMkLst>
          <pc:docMk/>
          <pc:sldMk cId="2762115952" sldId="291"/>
        </pc:sldMkLst>
        <pc:spChg chg="mod">
          <ac:chgData name="Georg Strunck" userId="a971f31e-3dd3-4f46-b94d-36aa72bde126" providerId="ADAL" clId="{7C04A3F4-BBFD-46CC-86F7-A36A9332AA0A}" dt="2024-05-13T09:42:15.443" v="466" actId="5793"/>
          <ac:spMkLst>
            <pc:docMk/>
            <pc:sldMk cId="2762115952" sldId="291"/>
            <ac:spMk id="3" creationId="{F9055465-EA9F-436E-A0C3-64912E06BF2C}"/>
          </ac:spMkLst>
        </pc:spChg>
        <pc:spChg chg="del mod">
          <ac:chgData name="Georg Strunck" userId="a971f31e-3dd3-4f46-b94d-36aa72bde126" providerId="ADAL" clId="{7C04A3F4-BBFD-46CC-86F7-A36A9332AA0A}" dt="2024-05-13T09:42:28.244" v="469" actId="478"/>
          <ac:spMkLst>
            <pc:docMk/>
            <pc:sldMk cId="2762115952" sldId="291"/>
            <ac:spMk id="9" creationId="{BB74BB8A-7BAA-4A6E-9CC4-CB382C68DEEC}"/>
          </ac:spMkLst>
        </pc:spChg>
      </pc:sldChg>
      <pc:sldChg chg="mod modShow">
        <pc:chgData name="Georg Strunck" userId="a971f31e-3dd3-4f46-b94d-36aa72bde126" providerId="ADAL" clId="{7C04A3F4-BBFD-46CC-86F7-A36A9332AA0A}" dt="2024-05-13T09:41:51.845" v="452" actId="729"/>
        <pc:sldMkLst>
          <pc:docMk/>
          <pc:sldMk cId="682783927" sldId="298"/>
        </pc:sldMkLst>
      </pc:sldChg>
      <pc:sldChg chg="mod modShow">
        <pc:chgData name="Georg Strunck" userId="a971f31e-3dd3-4f46-b94d-36aa72bde126" providerId="ADAL" clId="{7C04A3F4-BBFD-46CC-86F7-A36A9332AA0A}" dt="2024-05-13T09:39:17.112" v="257" actId="729"/>
        <pc:sldMkLst>
          <pc:docMk/>
          <pc:sldMk cId="3935622067" sldId="323"/>
        </pc:sldMkLst>
      </pc:sldChg>
      <pc:sldChg chg="modSp mod">
        <pc:chgData name="Georg Strunck" userId="a971f31e-3dd3-4f46-b94d-36aa72bde126" providerId="ADAL" clId="{7C04A3F4-BBFD-46CC-86F7-A36A9332AA0A}" dt="2024-05-13T09:41:32.682" v="451" actId="20577"/>
        <pc:sldMkLst>
          <pc:docMk/>
          <pc:sldMk cId="2663020911" sldId="324"/>
        </pc:sldMkLst>
        <pc:spChg chg="mod">
          <ac:chgData name="Georg Strunck" userId="a971f31e-3dd3-4f46-b94d-36aa72bde126" providerId="ADAL" clId="{7C04A3F4-BBFD-46CC-86F7-A36A9332AA0A}" dt="2024-05-13T09:41:32.682" v="451" actId="20577"/>
          <ac:spMkLst>
            <pc:docMk/>
            <pc:sldMk cId="2663020911" sldId="324"/>
            <ac:spMk id="2" creationId="{731A4AAD-7641-1430-2F46-686902E27D0C}"/>
          </ac:spMkLst>
        </pc:spChg>
      </pc:sldChg>
      <pc:sldChg chg="modSp mod">
        <pc:chgData name="Georg Strunck" userId="a971f31e-3dd3-4f46-b94d-36aa72bde126" providerId="ADAL" clId="{7C04A3F4-BBFD-46CC-86F7-A36A9332AA0A}" dt="2024-05-13T09:42:50.899" v="490" actId="20577"/>
        <pc:sldMkLst>
          <pc:docMk/>
          <pc:sldMk cId="3387662084" sldId="325"/>
        </pc:sldMkLst>
        <pc:spChg chg="mod">
          <ac:chgData name="Georg Strunck" userId="a971f31e-3dd3-4f46-b94d-36aa72bde126" providerId="ADAL" clId="{7C04A3F4-BBFD-46CC-86F7-A36A9332AA0A}" dt="2024-05-13T09:42:50.899" v="490" actId="20577"/>
          <ac:spMkLst>
            <pc:docMk/>
            <pc:sldMk cId="3387662084" sldId="325"/>
            <ac:spMk id="2" creationId="{C11A7FF5-E7DB-4462-BC64-12126BDC0DFB}"/>
          </ac:spMkLst>
        </pc:spChg>
      </pc:sldChg>
      <pc:sldChg chg="modSp mod">
        <pc:chgData name="Georg Strunck" userId="a971f31e-3dd3-4f46-b94d-36aa72bde126" providerId="ADAL" clId="{7C04A3F4-BBFD-46CC-86F7-A36A9332AA0A}" dt="2024-05-13T09:38:40.261" v="256" actId="5793"/>
        <pc:sldMkLst>
          <pc:docMk/>
          <pc:sldMk cId="1145668938" sldId="326"/>
        </pc:sldMkLst>
        <pc:spChg chg="mod">
          <ac:chgData name="Georg Strunck" userId="a971f31e-3dd3-4f46-b94d-36aa72bde126" providerId="ADAL" clId="{7C04A3F4-BBFD-46CC-86F7-A36A9332AA0A}" dt="2024-05-13T09:38:40.261" v="256" actId="5793"/>
          <ac:spMkLst>
            <pc:docMk/>
            <pc:sldMk cId="1145668938" sldId="326"/>
            <ac:spMk id="2" creationId="{731A4AAD-7641-1430-2F46-686902E27D0C}"/>
          </ac:spMkLst>
        </pc:spChg>
      </pc:sldChg>
      <pc:sldChg chg="modSp mod">
        <pc:chgData name="Georg Strunck" userId="a971f31e-3dd3-4f46-b94d-36aa72bde126" providerId="ADAL" clId="{7C04A3F4-BBFD-46CC-86F7-A36A9332AA0A}" dt="2024-05-13T09:37:02.035" v="152" actId="20577"/>
        <pc:sldMkLst>
          <pc:docMk/>
          <pc:sldMk cId="152888742" sldId="330"/>
        </pc:sldMkLst>
        <pc:spChg chg="mod">
          <ac:chgData name="Georg Strunck" userId="a971f31e-3dd3-4f46-b94d-36aa72bde126" providerId="ADAL" clId="{7C04A3F4-BBFD-46CC-86F7-A36A9332AA0A}" dt="2024-05-13T09:37:02.035" v="152" actId="20577"/>
          <ac:spMkLst>
            <pc:docMk/>
            <pc:sldMk cId="152888742" sldId="330"/>
            <ac:spMk id="3" creationId="{95B371F2-DBA5-415A-82C8-651F587B857A}"/>
          </ac:spMkLst>
        </pc:spChg>
      </pc:sldChg>
      <pc:sldChg chg="mod modShow">
        <pc:chgData name="Georg Strunck" userId="a971f31e-3dd3-4f46-b94d-36aa72bde126" providerId="ADAL" clId="{7C04A3F4-BBFD-46CC-86F7-A36A9332AA0A}" dt="2024-05-13T09:41:51.845" v="452" actId="729"/>
        <pc:sldMkLst>
          <pc:docMk/>
          <pc:sldMk cId="3790054106" sldId="332"/>
        </pc:sldMkLst>
      </pc:sldChg>
      <pc:sldChg chg="mod modShow">
        <pc:chgData name="Georg Strunck" userId="a971f31e-3dd3-4f46-b94d-36aa72bde126" providerId="ADAL" clId="{7C04A3F4-BBFD-46CC-86F7-A36A9332AA0A}" dt="2024-05-13T09:41:51.845" v="452" actId="729"/>
        <pc:sldMkLst>
          <pc:docMk/>
          <pc:sldMk cId="996923412" sldId="333"/>
        </pc:sldMkLst>
      </pc:sldChg>
      <pc:sldChg chg="mod modShow">
        <pc:chgData name="Georg Strunck" userId="a971f31e-3dd3-4f46-b94d-36aa72bde126" providerId="ADAL" clId="{7C04A3F4-BBFD-46CC-86F7-A36A9332AA0A}" dt="2024-05-13T09:41:51.845" v="452" actId="729"/>
        <pc:sldMkLst>
          <pc:docMk/>
          <pc:sldMk cId="1609440772" sldId="334"/>
        </pc:sldMkLst>
      </pc:sldChg>
      <pc:sldChg chg="addSp modSp add mod">
        <pc:chgData name="Georg Strunck" userId="a971f31e-3dd3-4f46-b94d-36aa72bde126" providerId="ADAL" clId="{7C04A3F4-BBFD-46CC-86F7-A36A9332AA0A}" dt="2024-05-13T09:49:49.094" v="569" actId="1076"/>
        <pc:sldMkLst>
          <pc:docMk/>
          <pc:sldMk cId="2279728968" sldId="335"/>
        </pc:sldMkLst>
        <pc:spChg chg="mod">
          <ac:chgData name="Georg Strunck" userId="a971f31e-3dd3-4f46-b94d-36aa72bde126" providerId="ADAL" clId="{7C04A3F4-BBFD-46CC-86F7-A36A9332AA0A}" dt="2024-05-13T09:44:42.154" v="563" actId="14100"/>
          <ac:spMkLst>
            <pc:docMk/>
            <pc:sldMk cId="2279728968" sldId="335"/>
            <ac:spMk id="2" creationId="{731A4AAD-7641-1430-2F46-686902E27D0C}"/>
          </ac:spMkLst>
        </pc:spChg>
        <pc:spChg chg="mod">
          <ac:chgData name="Georg Strunck" userId="a971f31e-3dd3-4f46-b94d-36aa72bde126" providerId="ADAL" clId="{7C04A3F4-BBFD-46CC-86F7-A36A9332AA0A}" dt="2024-05-13T09:43:37.988" v="507" actId="20577"/>
          <ac:spMkLst>
            <pc:docMk/>
            <pc:sldMk cId="2279728968" sldId="335"/>
            <ac:spMk id="4" creationId="{56FAB13D-FCB7-A7E1-4C50-5197F96466A5}"/>
          </ac:spMkLst>
        </pc:spChg>
        <pc:picChg chg="add mod modCrop">
          <ac:chgData name="Georg Strunck" userId="a971f31e-3dd3-4f46-b94d-36aa72bde126" providerId="ADAL" clId="{7C04A3F4-BBFD-46CC-86F7-A36A9332AA0A}" dt="2024-05-13T09:49:49.094" v="569" actId="1076"/>
          <ac:picMkLst>
            <pc:docMk/>
            <pc:sldMk cId="2279728968" sldId="335"/>
            <ac:picMk id="5" creationId="{D3076F0E-534C-A191-95E6-DEBE4A4097C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252438-D667-4C38-BF75-FE2529BF7A1D}" type="datetime1">
              <a:rPr lang="en-GB" smtClean="0"/>
              <a:t>11/12/2024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6C6B-D6BA-4B99-A9D8-61BDEA902623}" type="datetime1">
              <a:rPr lang="en-GB" smtClean="0"/>
              <a:pPr/>
              <a:t>11/12/2024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9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6F0A0-C4B9-5271-4905-4BAE59B58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33592-0EEE-C313-4040-A49932818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B2009-7A02-CF88-749E-14BFE9F69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/>
              <a:t>Line spacing + Page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37090-2BA7-4837-6FA1-EB3986760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10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0E233-BBF4-1BB0-2920-5C26D9598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A70FB-308A-6F93-C0F5-47DD4A447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C485B-A272-4447-60C3-395C34B6A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/>
              <a:t>Line spacing + Page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ED907-600E-7F35-0F17-6585C2979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0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48C51-DD60-E303-0A49-B619870EE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87F7E-092A-B29A-B204-F4C2FB256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FCDFC-1B59-E657-21E8-608771AB2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/>
              <a:t>Line spacing + Page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88F85-CB95-1166-436D-707D313B0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3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681F2-C134-B7E3-1962-73EF56015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C14B37-AF7F-18F5-27E8-9986617FE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1D657-BE56-22A4-8F45-EBB9CDEE8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/>
              <a:t>Line spacing + Page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7CFEF-308E-77AF-15F6-D998C88CC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8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0B1BC-D153-FEE4-F575-50C5041B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88D2EB-7518-8F4D-4AFD-806225D6E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697271-548B-7B70-2683-A70A31D54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51CAC-EEC2-5701-AC94-7F299EDEB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4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40B2-3731-9AB5-16BD-9972CBBF1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60A0B2-3EC5-BEAF-8634-81C4FF3DB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519104-846F-FD46-4A8D-ED58004B1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5BE5D-1142-1328-B6F0-54D8767DD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3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3497F88-F998-41A5-BC0A-E2A29362C110}" type="datetime1">
              <a:rPr lang="en-GB" smtClean="0"/>
              <a:t>11/12/2024</a:t>
            </a:fld>
            <a:endParaRPr lang="en-GB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add title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182D509-9528-4261-83F4-67DE45097B71}" type="datetime1">
              <a:rPr lang="en-GB" noProof="0" smtClean="0"/>
              <a:t>11/12/2024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BC12EAE-6163-46B0-965C-FF1F9535DB54}" type="datetime1">
              <a:rPr lang="en-GB" noProof="0" smtClean="0"/>
              <a:t>11/12/2024</a:t>
            </a:fld>
            <a:endParaRPr lang="en-GB" noProof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7F6B3C-B259-4C25-8B1A-5E5583912D40}" type="datetime1">
              <a:rPr lang="en-GB" noProof="0" smtClean="0"/>
              <a:t>11/12/2024</a:t>
            </a:fld>
            <a:endParaRPr lang="en-GB" noProof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FE58C8-5EFC-4EA4-ADE6-76CFBA08C1D9}" type="datetime1">
              <a:rPr lang="en-GB" noProof="0" smtClean="0"/>
              <a:t>11/12/2024</a:t>
            </a:fld>
            <a:endParaRPr lang="en-GB" noProof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8218FD1-0D8C-44DA-BDCB-F602AF0F2A77}" type="datetime1">
              <a:rPr lang="en-GB" noProof="0" smtClean="0"/>
              <a:t>11/12/2024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8D97C3D-3189-471F-B6F0-BAF2DE1A9F28}" type="datetime1">
              <a:rPr lang="en-GB" noProof="0" smtClean="0"/>
              <a:t>11/12/2024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2CC581-0E81-499A-8A7A-9F28C5DB5D31}" type="datetime1">
              <a:rPr lang="en-GB" noProof="0" smtClean="0"/>
              <a:t>11/12/2024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5A1939-91BF-40FE-B9AD-CBB20D475D42}" type="datetime1">
              <a:rPr lang="en-GB" noProof="0" smtClean="0"/>
              <a:t>11/12/2024</a:t>
            </a:fld>
            <a:endParaRPr lang="en-GB" noProof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F0773E1-7C4B-4C59-BEC6-FC5196EB0414}" type="datetime1">
              <a:rPr lang="en-GB" noProof="0" smtClean="0"/>
              <a:t>11/12/2024</a:t>
            </a:fld>
            <a:endParaRPr lang="en-GB" noProof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7455E70-3AD3-40C3-B441-2AA3E33898D9}" type="datetime1">
              <a:rPr lang="en-GB" noProof="0" smtClean="0"/>
              <a:t>11/12/2024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4-08228-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7937" y="2338397"/>
            <a:ext cx="6280597" cy="140086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1  – </a:t>
            </a:r>
            <a:r>
              <a:rPr lang="en-GB" dirty="0" err="1"/>
              <a:t>LiteratureStudy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Thesis </a:t>
            </a:r>
            <a:r>
              <a:rPr lang="en-GB" dirty="0" err="1">
                <a:sym typeface="Wingdings" panose="05000000000000000000" pitchFamily="2" charset="2"/>
              </a:rPr>
              <a:t>kickoff</a:t>
            </a:r>
            <a:r>
              <a:rPr lang="en-GB" dirty="0">
                <a:sym typeface="Wingdings" panose="05000000000000000000" pitchFamily="2" charset="2"/>
              </a:rPr>
              <a:t> decisions</a:t>
            </a:r>
          </a:p>
          <a:p>
            <a:pPr rtl="0"/>
            <a:r>
              <a:rPr lang="en-GB" dirty="0"/>
              <a:t>2  – </a:t>
            </a:r>
            <a:r>
              <a:rPr lang="en-GB" dirty="0" err="1"/>
              <a:t>xPrize</a:t>
            </a:r>
            <a:r>
              <a:rPr lang="en-GB" dirty="0"/>
              <a:t> (quick)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D6D76F34-980B-4388-B6BA-46CACDF7A85F}" type="datetime1">
              <a:rPr lang="en-GB" smtClean="0"/>
              <a:t>11/12/2024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1905001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Literature Study --&gt; Thesis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PEAR – MAV</a:t>
            </a:r>
            <a:br>
              <a:rPr lang="en-GB" sz="4000" dirty="0"/>
            </a:br>
            <a:r>
              <a:rPr lang="en-GB" sz="1600" dirty="0"/>
              <a:t>Pose Estimation And Real-time branch detection for outdoor perching MAV</a:t>
            </a:r>
            <a:endParaRPr lang="en-GB" sz="40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2871788"/>
            <a:ext cx="5405438" cy="3464275"/>
          </a:xfrm>
        </p:spPr>
        <p:txBody>
          <a:bodyPr rtlCol="0"/>
          <a:lstStyle/>
          <a:p>
            <a:pPr rtl="0"/>
            <a:r>
              <a:rPr lang="en-GB" dirty="0"/>
              <a:t>Need </a:t>
            </a:r>
            <a:r>
              <a:rPr lang="en-GB"/>
              <a:t>to write </a:t>
            </a:r>
            <a:r>
              <a:rPr lang="en-GB" dirty="0"/>
              <a:t>pipeline (ROS2, attitude (no position) control)</a:t>
            </a:r>
            <a:br>
              <a:rPr lang="en-GB" dirty="0"/>
            </a:br>
            <a:r>
              <a:rPr lang="en-GB" dirty="0"/>
              <a:t>--&gt; requires own control (MINCO vs PID)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Based on that a few decisions/tasks (see next slide):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Adding VIO/accurate onboard pose estimation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Improving branch detection (higher versatility + accuracy + speed)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06CF3-5A55-D8B1-ACE3-4E035418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44" y="594208"/>
            <a:ext cx="4366894" cy="56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33BA75-2B2B-7845-2CAD-68497AD3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E7830-D120-6D89-6879-1C4B1855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300"/>
            <a:ext cx="4867162" cy="633414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Thesis - Discussion</a:t>
            </a:r>
            <a:endParaRPr lang="en-GB" sz="40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B8DA409-B507-DF12-756E-840B2E9D8B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1952626"/>
            <a:ext cx="6972300" cy="4383438"/>
          </a:xfrm>
        </p:spPr>
        <p:txBody>
          <a:bodyPr rtlCol="0"/>
          <a:lstStyle/>
          <a:p>
            <a:pPr rtl="0"/>
            <a:r>
              <a:rPr lang="en-GB" sz="1600" dirty="0"/>
              <a:t>Adding VIO/accurate onboard pose estimation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Implement existing VIO (</a:t>
            </a:r>
            <a:r>
              <a:rPr lang="en-GB" dirty="0" err="1"/>
              <a:t>Orbslam</a:t>
            </a:r>
            <a:r>
              <a:rPr lang="en-GB" dirty="0"/>
              <a:t> or VSLAM, </a:t>
            </a:r>
            <a:r>
              <a:rPr lang="en-GB" dirty="0" err="1"/>
              <a:t>foundationpose</a:t>
            </a:r>
            <a:r>
              <a:rPr lang="en-GB" dirty="0"/>
              <a:t>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Completely new, optimized for forest environments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ZED stereo camera (includes different options for lightning, VIO)</a:t>
            </a:r>
          </a:p>
          <a:p>
            <a:pPr rtl="0"/>
            <a:endParaRPr lang="en-GB" dirty="0"/>
          </a:p>
          <a:p>
            <a:pPr rtl="0"/>
            <a:r>
              <a:rPr lang="en-GB" sz="1600" dirty="0"/>
              <a:t>Branch detection: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Reimplement Seamus work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Create new PERCH (vs. BRANCH) detection… own ML? Stefanos branch prediction? Additional sensors!</a:t>
            </a:r>
          </a:p>
        </p:txBody>
      </p:sp>
    </p:spTree>
    <p:extLst>
      <p:ext uri="{BB962C8B-B14F-4D97-AF65-F5344CB8AC3E}">
        <p14:creationId xmlns:p14="http://schemas.microsoft.com/office/powerpoint/2010/main" val="160192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A7800-5818-9AB9-5ED6-B6132468E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E29A0-857B-57F2-BA45-CA4DC469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300"/>
            <a:ext cx="4867162" cy="633414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Thesis - Discussion</a:t>
            </a:r>
            <a:endParaRPr lang="en-GB" sz="40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CA2BCF-2980-E6DC-7BFF-5362DF689E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1952626"/>
            <a:ext cx="9390308" cy="4383438"/>
          </a:xfrm>
        </p:spPr>
        <p:txBody>
          <a:bodyPr rtlCol="0"/>
          <a:lstStyle/>
          <a:p>
            <a:pPr rtl="0"/>
            <a:r>
              <a:rPr lang="en-GB" sz="1600" dirty="0"/>
              <a:t>Controller:</a:t>
            </a:r>
            <a:br>
              <a:rPr lang="en-GB" sz="1600" dirty="0"/>
            </a:br>
            <a:r>
              <a:rPr lang="en-GB" dirty="0"/>
              <a:t>MINCO vs PID --&gt; would make that dependent on how much Liming can help with MINCO</a:t>
            </a:r>
          </a:p>
          <a:p>
            <a:pPr rtl="0"/>
            <a:r>
              <a:rPr lang="en-GB" sz="1600" dirty="0"/>
              <a:t>Simulation:</a:t>
            </a:r>
            <a:br>
              <a:rPr lang="en-GB" dirty="0"/>
            </a:br>
            <a:r>
              <a:rPr lang="en-GB" dirty="0"/>
              <a:t>I strongly prefer “real” simulation (walk in the forest, compare to </a:t>
            </a:r>
            <a:r>
              <a:rPr lang="en-GB" dirty="0" err="1"/>
              <a:t>optitrack</a:t>
            </a:r>
            <a:r>
              <a:rPr lang="en-GB" dirty="0"/>
              <a:t>, record </a:t>
            </a:r>
            <a:r>
              <a:rPr lang="en-GB" dirty="0" err="1"/>
              <a:t>rosbags</a:t>
            </a:r>
            <a:r>
              <a:rPr lang="en-GB" dirty="0"/>
              <a:t>), most can be tested without props</a:t>
            </a:r>
            <a:br>
              <a:rPr lang="en-GB" dirty="0"/>
            </a:br>
            <a:r>
              <a:rPr lang="en-GB" dirty="0"/>
              <a:t>I spent 2 weeks trying to get </a:t>
            </a:r>
            <a:r>
              <a:rPr lang="en-GB" dirty="0" err="1"/>
              <a:t>AvoidBench</a:t>
            </a:r>
            <a:r>
              <a:rPr lang="en-GB" dirty="0"/>
              <a:t> simulation working without success, similar experience from others</a:t>
            </a:r>
            <a:endParaRPr lang="en-GB" sz="1600" dirty="0"/>
          </a:p>
          <a:p>
            <a:pPr rtl="0"/>
            <a:r>
              <a:rPr lang="en-GB" sz="1600" dirty="0"/>
              <a:t>New Hardware (buy or existing?):</a:t>
            </a:r>
            <a:br>
              <a:rPr lang="en-GB" sz="1600" dirty="0"/>
            </a:br>
            <a:r>
              <a:rPr lang="en-GB" sz="1600" dirty="0"/>
              <a:t>- </a:t>
            </a:r>
            <a:r>
              <a:rPr lang="en-GB" dirty="0"/>
              <a:t>ZED stereo cam (570€)  (outputs pose + improved lighting over </a:t>
            </a:r>
            <a:r>
              <a:rPr lang="en-GB" dirty="0" err="1"/>
              <a:t>realsense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- Orin NX onboard computer (640€ + ca 200€ carrier board) </a:t>
            </a:r>
            <a:r>
              <a:rPr lang="en-GB" dirty="0">
                <a:sym typeface="Wingdings" panose="05000000000000000000" pitchFamily="2" charset="2"/>
              </a:rPr>
              <a:t> allows newer sped up pose estimation libraries</a:t>
            </a:r>
            <a:br>
              <a:rPr lang="en-GB" dirty="0"/>
            </a:br>
            <a:r>
              <a:rPr lang="en-GB" dirty="0"/>
              <a:t>- rangefinders or small </a:t>
            </a:r>
            <a:r>
              <a:rPr lang="en-GB" dirty="0" err="1"/>
              <a:t>rgb</a:t>
            </a:r>
            <a:r>
              <a:rPr lang="en-GB" dirty="0"/>
              <a:t>/infrared cameras ( not sure, assume around 200€ maybe less)</a:t>
            </a:r>
            <a:endParaRPr lang="en-GB" sz="1600" dirty="0"/>
          </a:p>
          <a:p>
            <a:pPr rtl="0"/>
            <a:endParaRPr lang="en-GB" sz="1600" dirty="0"/>
          </a:p>
          <a:p>
            <a:pPr rtl="0"/>
            <a:endParaRPr lang="en-GB" sz="1600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82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2C8DD-D35C-D6BB-FECE-D9CC37C08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0B74BB-E928-FD65-B125-22B32F4A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300"/>
            <a:ext cx="4867162" cy="633414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Thesis - Planning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C7D4-282B-2B3B-782E-2DBBB58EBE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5DFEEB-D04D-3C12-ACBE-908FE07F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86" y="1509714"/>
            <a:ext cx="8092225" cy="50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0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069AD1-CE40-9EA8-C5FB-542B039E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ED963D-A0C8-2750-F7BE-415DC3C7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83659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2400" dirty="0"/>
              <a:t>Article – side note</a:t>
            </a:r>
            <a:br>
              <a:rPr lang="en-GB" sz="2400" dirty="0"/>
            </a:br>
            <a:br>
              <a:rPr lang="en-GB" sz="2400" dirty="0"/>
            </a:br>
            <a:endParaRPr lang="en-GB" sz="2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F8079C3-68AF-716D-7857-BE457A3445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513" y="6185272"/>
            <a:ext cx="8239012" cy="836591"/>
          </a:xfrm>
        </p:spPr>
        <p:txBody>
          <a:bodyPr rtlCol="0"/>
          <a:lstStyle/>
          <a:p>
            <a:pPr rtl="0"/>
            <a:r>
              <a:rPr lang="en-GB" dirty="0"/>
              <a:t>Fast ground-to-air transition with avian-inspired multifunctional legs</a:t>
            </a:r>
            <a:br>
              <a:rPr lang="en-GB" dirty="0"/>
            </a:br>
            <a:r>
              <a:rPr lang="en-GB" dirty="0">
                <a:hlinkClick r:id="rId3"/>
              </a:rPr>
              <a:t>https://doi.org/10.1038/s41586-024-08228-9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0D6E4-9C27-4D90-64DA-F8E3915D4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13" y="1389893"/>
            <a:ext cx="8439150" cy="48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4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2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B876F-B820-7740-9790-488E26E54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C7B6707-26F3-2781-DBB0-A8F5D5A325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0.0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1A3B4E64-BE5F-4682-E8F0-2E2F18F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470453"/>
            <a:ext cx="5176791" cy="1340615"/>
          </a:xfrm>
        </p:spPr>
        <p:txBody>
          <a:bodyPr rtlCol="0"/>
          <a:lstStyle/>
          <a:p>
            <a:pPr rtl="0"/>
            <a:r>
              <a:rPr lang="en-GB" dirty="0" err="1"/>
              <a:t>xPrize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12D9-FE47-C433-92F9-A7CBC0A07E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4"/>
            <a:ext cx="7248906" cy="3552826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Reimbursement for materials </a:t>
            </a:r>
            <a:r>
              <a:rPr lang="en-GB" dirty="0"/>
              <a:t>691.91€ still open</a:t>
            </a:r>
            <a:endParaRPr lang="en-GB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Hardware what to do with it? PTS4 in Zurich, take it back?</a:t>
            </a:r>
          </a:p>
          <a:p>
            <a:pPr marL="285750" indent="-285750" rtl="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Paper, in touch with Christian, wait for Frederik to add part then shorten more</a:t>
            </a:r>
          </a:p>
          <a:p>
            <a:pPr marL="285750" indent="-285750" rtl="0">
              <a:buFont typeface="Wingdings" panose="05000000000000000000" pitchFamily="2" charset="2"/>
              <a:buChar char="à"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643F2966-2F35-2FB1-0BE8-620209578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081208F-C88E-42D8-A9F1-DCFACD6C1F23}" type="datetime1">
              <a:rPr lang="en-GB" smtClean="0"/>
              <a:t>11/12/2024</a:t>
            </a:fld>
            <a:endParaRPr lang="en-GB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D375D28-D80E-2399-BFB9-AFF747987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1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2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DC4CC-54A4-D5EA-A5E0-5FC3EC0D6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2E54B9B-7C44-3D49-2050-7E3CEC994D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0.0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8BC0727-3398-EC72-8EE3-8301748D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470453"/>
            <a:ext cx="5176791" cy="1340615"/>
          </a:xfrm>
        </p:spPr>
        <p:txBody>
          <a:bodyPr rtlCol="0"/>
          <a:lstStyle/>
          <a:p>
            <a:pPr rtl="0"/>
            <a:r>
              <a:rPr lang="en-GB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63B5-AAAD-A2CE-76D0-290FC62CF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4"/>
            <a:ext cx="10336208" cy="3552826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Thesis:	- know what is novel about my research…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	- greenlight 6 weeks/2 months in advance, afterwards no serious testing anymore</a:t>
            </a:r>
          </a:p>
          <a:p>
            <a:pPr marL="285750" indent="-285750" rtl="0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xPrize</a:t>
            </a:r>
            <a:r>
              <a:rPr lang="en-GB" dirty="0">
                <a:sym typeface="Wingdings" panose="05000000000000000000" pitchFamily="2" charset="2"/>
              </a:rPr>
              <a:t>:	- reimbursement get </a:t>
            </a:r>
            <a:r>
              <a:rPr lang="en-GB">
                <a:sym typeface="Wingdings" panose="05000000000000000000" pitchFamily="2" charset="2"/>
              </a:rPr>
              <a:t>Saluas </a:t>
            </a:r>
            <a:r>
              <a:rPr lang="en-GB" dirty="0">
                <a:sym typeface="Wingdings" panose="05000000000000000000" pitchFamily="2" charset="2"/>
              </a:rPr>
              <a:t>laptop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	- paper, make figure better, in power point, share with Salua</a:t>
            </a:r>
          </a:p>
          <a:p>
            <a:pPr marL="285750" indent="-285750" rtl="0">
              <a:buFont typeface="Wingdings" panose="05000000000000000000" pitchFamily="2" charset="2"/>
              <a:buChar char="à"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C1F5725C-12B1-D27F-4317-A1EE33623E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081208F-C88E-42D8-A9F1-DCFACD6C1F23}" type="datetime1">
              <a:rPr lang="en-GB" smtClean="0"/>
              <a:t>11/12/2024</a:t>
            </a:fld>
            <a:endParaRPr lang="en-GB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4DF2B086-FB21-00A2-9DF9-014CB6A5B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80_TF16411245_Win32" id="{33C70362-BA4B-4895-927F-CB48CBF7D6C5}" vid="{56BF4597-7B40-4E55-A252-C139064E89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{034BE2F6-E6FE-4FF7-84A3-078A70D73874}tf16411245_win32</Template>
  <TotalTime>4521</TotalTime>
  <Words>454</Words>
  <Application>Microsoft Office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Biome Light</vt:lpstr>
      <vt:lpstr>Calibri</vt:lpstr>
      <vt:lpstr>Wingdings</vt:lpstr>
      <vt:lpstr>Office Theme</vt:lpstr>
      <vt:lpstr>Agenda</vt:lpstr>
      <vt:lpstr>Literature Study --&gt; Thesis  PEAR – MAV Pose Estimation And Real-time branch detection for outdoor perching MAV</vt:lpstr>
      <vt:lpstr>Thesis - Discussion</vt:lpstr>
      <vt:lpstr>Thesis - Discussion</vt:lpstr>
      <vt:lpstr>Thesis - Planning</vt:lpstr>
      <vt:lpstr>Article – side note  </vt:lpstr>
      <vt:lpstr>xPrize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Georg Strunck</dc:creator>
  <cp:lastModifiedBy>Georg Strunck</cp:lastModifiedBy>
  <cp:revision>8</cp:revision>
  <dcterms:created xsi:type="dcterms:W3CDTF">2023-09-27T11:27:43Z</dcterms:created>
  <dcterms:modified xsi:type="dcterms:W3CDTF">2024-12-11T10:12:26Z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