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302" r:id="rId5"/>
    <p:sldId id="260" r:id="rId6"/>
    <p:sldId id="305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841"/>
    <a:srgbClr val="A50033"/>
    <a:srgbClr val="00A6D7"/>
    <a:srgbClr val="01B8C9"/>
    <a:srgbClr val="0176C2"/>
    <a:srgbClr val="0066A2"/>
    <a:srgbClr val="009B77"/>
    <a:srgbClr val="FFB81C"/>
    <a:srgbClr val="E03C31"/>
    <a:srgbClr val="6F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0081D-6C92-4119-AFF5-CE0DCAF3F237}" v="1" dt="2023-09-18T10:32:22.02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0"/>
    <p:restoredTop sz="95909"/>
  </p:normalViewPr>
  <p:slideViewPr>
    <p:cSldViewPr snapToGrid="0" snapToObjects="1">
      <p:cViewPr varScale="1">
        <p:scale>
          <a:sx n="84" d="100"/>
          <a:sy n="84" d="100"/>
        </p:scale>
        <p:origin x="65" y="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Strunck" userId="a971f31e-3dd3-4f46-b94d-36aa72bde126" providerId="ADAL" clId="{8D80081D-6C92-4119-AFF5-CE0DCAF3F237}"/>
    <pc:docChg chg="undo redo custSel addSld delSld modSld">
      <pc:chgData name="Georg Strunck" userId="a971f31e-3dd3-4f46-b94d-36aa72bde126" providerId="ADAL" clId="{8D80081D-6C92-4119-AFF5-CE0DCAF3F237}" dt="2023-09-18T10:36:28.341" v="958" actId="47"/>
      <pc:docMkLst>
        <pc:docMk/>
      </pc:docMkLst>
      <pc:sldChg chg="del">
        <pc:chgData name="Georg Strunck" userId="a971f31e-3dd3-4f46-b94d-36aa72bde126" providerId="ADAL" clId="{8D80081D-6C92-4119-AFF5-CE0DCAF3F237}" dt="2023-09-18T10:23:48.855" v="90" actId="47"/>
        <pc:sldMkLst>
          <pc:docMk/>
          <pc:sldMk cId="0" sldId="258"/>
        </pc:sldMkLst>
      </pc:sldChg>
      <pc:sldChg chg="del">
        <pc:chgData name="Georg Strunck" userId="a971f31e-3dd3-4f46-b94d-36aa72bde126" providerId="ADAL" clId="{8D80081D-6C92-4119-AFF5-CE0DCAF3F237}" dt="2023-09-18T10:24:20.805" v="91" actId="47"/>
        <pc:sldMkLst>
          <pc:docMk/>
          <pc:sldMk cId="0" sldId="259"/>
        </pc:sldMkLst>
      </pc:sldChg>
      <pc:sldChg chg="modSp mod">
        <pc:chgData name="Georg Strunck" userId="a971f31e-3dd3-4f46-b94d-36aa72bde126" providerId="ADAL" clId="{8D80081D-6C92-4119-AFF5-CE0DCAF3F237}" dt="2023-09-18T10:30:58.707" v="633" actId="20577"/>
        <pc:sldMkLst>
          <pc:docMk/>
          <pc:sldMk cId="0" sldId="260"/>
        </pc:sldMkLst>
        <pc:spChg chg="mod">
          <ac:chgData name="Georg Strunck" userId="a971f31e-3dd3-4f46-b94d-36aa72bde126" providerId="ADAL" clId="{8D80081D-6C92-4119-AFF5-CE0DCAF3F237}" dt="2023-09-18T10:25:17.423" v="190" actId="20577"/>
          <ac:spMkLst>
            <pc:docMk/>
            <pc:sldMk cId="0" sldId="260"/>
            <ac:spMk id="3157" creationId="{00000000-0000-0000-0000-000000000000}"/>
          </ac:spMkLst>
        </pc:spChg>
        <pc:spChg chg="mod">
          <ac:chgData name="Georg Strunck" userId="a971f31e-3dd3-4f46-b94d-36aa72bde126" providerId="ADAL" clId="{8D80081D-6C92-4119-AFF5-CE0DCAF3F237}" dt="2023-09-18T10:30:58.707" v="633" actId="20577"/>
          <ac:spMkLst>
            <pc:docMk/>
            <pc:sldMk cId="0" sldId="260"/>
            <ac:spMk id="3158" creationId="{00000000-0000-0000-0000-000000000000}"/>
          </ac:spMkLst>
        </pc:spChg>
      </pc:sldChg>
      <pc:sldChg chg="del">
        <pc:chgData name="Georg Strunck" userId="a971f31e-3dd3-4f46-b94d-36aa72bde126" providerId="ADAL" clId="{8D80081D-6C92-4119-AFF5-CE0DCAF3F237}" dt="2023-09-18T10:31:44.775" v="635" actId="47"/>
        <pc:sldMkLst>
          <pc:docMk/>
          <pc:sldMk cId="0" sldId="262"/>
        </pc:sldMkLst>
      </pc:sldChg>
      <pc:sldChg chg="del">
        <pc:chgData name="Georg Strunck" userId="a971f31e-3dd3-4f46-b94d-36aa72bde126" providerId="ADAL" clId="{8D80081D-6C92-4119-AFF5-CE0DCAF3F237}" dt="2023-09-18T10:31:45.289" v="636" actId="47"/>
        <pc:sldMkLst>
          <pc:docMk/>
          <pc:sldMk cId="0" sldId="263"/>
        </pc:sldMkLst>
      </pc:sldChg>
      <pc:sldChg chg="del">
        <pc:chgData name="Georg Strunck" userId="a971f31e-3dd3-4f46-b94d-36aa72bde126" providerId="ADAL" clId="{8D80081D-6C92-4119-AFF5-CE0DCAF3F237}" dt="2023-09-18T10:31:45.685" v="637" actId="47"/>
        <pc:sldMkLst>
          <pc:docMk/>
          <pc:sldMk cId="0" sldId="264"/>
        </pc:sldMkLst>
      </pc:sldChg>
      <pc:sldChg chg="del">
        <pc:chgData name="Georg Strunck" userId="a971f31e-3dd3-4f46-b94d-36aa72bde126" providerId="ADAL" clId="{8D80081D-6C92-4119-AFF5-CE0DCAF3F237}" dt="2023-09-18T10:31:45.845" v="638" actId="47"/>
        <pc:sldMkLst>
          <pc:docMk/>
          <pc:sldMk cId="0" sldId="265"/>
        </pc:sldMkLst>
      </pc:sldChg>
      <pc:sldChg chg="del">
        <pc:chgData name="Georg Strunck" userId="a971f31e-3dd3-4f46-b94d-36aa72bde126" providerId="ADAL" clId="{8D80081D-6C92-4119-AFF5-CE0DCAF3F237}" dt="2023-09-18T10:31:46.011" v="639" actId="47"/>
        <pc:sldMkLst>
          <pc:docMk/>
          <pc:sldMk cId="0" sldId="266"/>
        </pc:sldMkLst>
      </pc:sldChg>
      <pc:sldChg chg="del">
        <pc:chgData name="Georg Strunck" userId="a971f31e-3dd3-4f46-b94d-36aa72bde126" providerId="ADAL" clId="{8D80081D-6C92-4119-AFF5-CE0DCAF3F237}" dt="2023-09-18T10:31:46.167" v="640" actId="47"/>
        <pc:sldMkLst>
          <pc:docMk/>
          <pc:sldMk cId="0" sldId="267"/>
        </pc:sldMkLst>
      </pc:sldChg>
      <pc:sldChg chg="del">
        <pc:chgData name="Georg Strunck" userId="a971f31e-3dd3-4f46-b94d-36aa72bde126" providerId="ADAL" clId="{8D80081D-6C92-4119-AFF5-CE0DCAF3F237}" dt="2023-09-18T10:31:46.335" v="641" actId="47"/>
        <pc:sldMkLst>
          <pc:docMk/>
          <pc:sldMk cId="0" sldId="268"/>
        </pc:sldMkLst>
      </pc:sldChg>
      <pc:sldChg chg="del">
        <pc:chgData name="Georg Strunck" userId="a971f31e-3dd3-4f46-b94d-36aa72bde126" providerId="ADAL" clId="{8D80081D-6C92-4119-AFF5-CE0DCAF3F237}" dt="2023-09-18T10:31:46.598" v="642" actId="47"/>
        <pc:sldMkLst>
          <pc:docMk/>
          <pc:sldMk cId="0" sldId="269"/>
        </pc:sldMkLst>
      </pc:sldChg>
      <pc:sldChg chg="del">
        <pc:chgData name="Georg Strunck" userId="a971f31e-3dd3-4f46-b94d-36aa72bde126" providerId="ADAL" clId="{8D80081D-6C92-4119-AFF5-CE0DCAF3F237}" dt="2023-09-18T10:31:47.192" v="643" actId="47"/>
        <pc:sldMkLst>
          <pc:docMk/>
          <pc:sldMk cId="0" sldId="270"/>
        </pc:sldMkLst>
      </pc:sldChg>
      <pc:sldChg chg="del">
        <pc:chgData name="Georg Strunck" userId="a971f31e-3dd3-4f46-b94d-36aa72bde126" providerId="ADAL" clId="{8D80081D-6C92-4119-AFF5-CE0DCAF3F237}" dt="2023-09-18T10:31:47.421" v="644" actId="47"/>
        <pc:sldMkLst>
          <pc:docMk/>
          <pc:sldMk cId="0" sldId="271"/>
        </pc:sldMkLst>
      </pc:sldChg>
      <pc:sldChg chg="del">
        <pc:chgData name="Georg Strunck" userId="a971f31e-3dd3-4f46-b94d-36aa72bde126" providerId="ADAL" clId="{8D80081D-6C92-4119-AFF5-CE0DCAF3F237}" dt="2023-09-18T10:31:47.635" v="645" actId="47"/>
        <pc:sldMkLst>
          <pc:docMk/>
          <pc:sldMk cId="0" sldId="272"/>
        </pc:sldMkLst>
      </pc:sldChg>
      <pc:sldChg chg="del">
        <pc:chgData name="Georg Strunck" userId="a971f31e-3dd3-4f46-b94d-36aa72bde126" providerId="ADAL" clId="{8D80081D-6C92-4119-AFF5-CE0DCAF3F237}" dt="2023-09-18T10:31:47.695" v="646" actId="47"/>
        <pc:sldMkLst>
          <pc:docMk/>
          <pc:sldMk cId="0" sldId="273"/>
        </pc:sldMkLst>
      </pc:sldChg>
      <pc:sldChg chg="modSp mod">
        <pc:chgData name="Georg Strunck" userId="a971f31e-3dd3-4f46-b94d-36aa72bde126" providerId="ADAL" clId="{8D80081D-6C92-4119-AFF5-CE0DCAF3F237}" dt="2023-09-18T10:23:44.795" v="89" actId="20577"/>
        <pc:sldMkLst>
          <pc:docMk/>
          <pc:sldMk cId="3070744067" sldId="302"/>
        </pc:sldMkLst>
        <pc:spChg chg="mod">
          <ac:chgData name="Georg Strunck" userId="a971f31e-3dd3-4f46-b94d-36aa72bde126" providerId="ADAL" clId="{8D80081D-6C92-4119-AFF5-CE0DCAF3F237}" dt="2023-09-18T10:23:44.795" v="89" actId="20577"/>
          <ac:spMkLst>
            <pc:docMk/>
            <pc:sldMk cId="3070744067" sldId="302"/>
            <ac:spMk id="41" creationId="{692EF8E8-FE8B-49BE-BDE2-0C40E16048DF}"/>
          </ac:spMkLst>
        </pc:spChg>
        <pc:spChg chg="mod">
          <ac:chgData name="Georg Strunck" userId="a971f31e-3dd3-4f46-b94d-36aa72bde126" providerId="ADAL" clId="{8D80081D-6C92-4119-AFF5-CE0DCAF3F237}" dt="2023-09-18T10:23:30.045" v="64" actId="20577"/>
          <ac:spMkLst>
            <pc:docMk/>
            <pc:sldMk cId="3070744067" sldId="302"/>
            <ac:spMk id="55" creationId="{4B0C9E1B-71A5-4794-8A58-5C8CDB926EAA}"/>
          </ac:spMkLst>
        </pc:spChg>
      </pc:sldChg>
      <pc:sldChg chg="del">
        <pc:chgData name="Georg Strunck" userId="a971f31e-3dd3-4f46-b94d-36aa72bde126" providerId="ADAL" clId="{8D80081D-6C92-4119-AFF5-CE0DCAF3F237}" dt="2023-09-18T10:31:43.939" v="634" actId="47"/>
        <pc:sldMkLst>
          <pc:docMk/>
          <pc:sldMk cId="3554782598" sldId="303"/>
        </pc:sldMkLst>
      </pc:sldChg>
      <pc:sldChg chg="del">
        <pc:chgData name="Georg Strunck" userId="a971f31e-3dd3-4f46-b94d-36aa72bde126" providerId="ADAL" clId="{8D80081D-6C92-4119-AFF5-CE0DCAF3F237}" dt="2023-09-18T10:36:28.341" v="958" actId="47"/>
        <pc:sldMkLst>
          <pc:docMk/>
          <pc:sldMk cId="1062321597" sldId="304"/>
        </pc:sldMkLst>
      </pc:sldChg>
      <pc:sldChg chg="addSp modSp add mod">
        <pc:chgData name="Georg Strunck" userId="a971f31e-3dd3-4f46-b94d-36aa72bde126" providerId="ADAL" clId="{8D80081D-6C92-4119-AFF5-CE0DCAF3F237}" dt="2023-09-18T10:36:12.500" v="957" actId="404"/>
        <pc:sldMkLst>
          <pc:docMk/>
          <pc:sldMk cId="633836544" sldId="305"/>
        </pc:sldMkLst>
        <pc:spChg chg="add mod">
          <ac:chgData name="Georg Strunck" userId="a971f31e-3dd3-4f46-b94d-36aa72bde126" providerId="ADAL" clId="{8D80081D-6C92-4119-AFF5-CE0DCAF3F237}" dt="2023-09-18T10:36:12.500" v="957" actId="404"/>
          <ac:spMkLst>
            <pc:docMk/>
            <pc:sldMk cId="633836544" sldId="305"/>
            <ac:spMk id="2" creationId="{CFDCEA77-2AA1-A54D-4264-825378B49BC7}"/>
          </ac:spMkLst>
        </pc:spChg>
        <pc:spChg chg="mod">
          <ac:chgData name="Georg Strunck" userId="a971f31e-3dd3-4f46-b94d-36aa72bde126" providerId="ADAL" clId="{8D80081D-6C92-4119-AFF5-CE0DCAF3F237}" dt="2023-09-18T10:32:06.743" v="648" actId="14100"/>
          <ac:spMkLst>
            <pc:docMk/>
            <pc:sldMk cId="633836544" sldId="305"/>
            <ac:spMk id="3158" creationId="{00000000-0000-0000-0000-000000000000}"/>
          </ac:spMkLst>
        </pc:spChg>
      </pc:sldChg>
      <pc:sldMasterChg chg="delSldLayout">
        <pc:chgData name="Georg Strunck" userId="a971f31e-3dd3-4f46-b94d-36aa72bde126" providerId="ADAL" clId="{8D80081D-6C92-4119-AFF5-CE0DCAF3F237}" dt="2023-09-18T10:36:28.341" v="958" actId="47"/>
        <pc:sldMasterMkLst>
          <pc:docMk/>
          <pc:sldMasterMk cId="0" sldId="2147483648"/>
        </pc:sldMasterMkLst>
        <pc:sldLayoutChg chg="del">
          <pc:chgData name="Georg Strunck" userId="a971f31e-3dd3-4f46-b94d-36aa72bde126" providerId="ADAL" clId="{8D80081D-6C92-4119-AFF5-CE0DCAF3F237}" dt="2023-09-18T10:23:48.855" v="9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Georg Strunck" userId="a971f31e-3dd3-4f46-b94d-36aa72bde126" providerId="ADAL" clId="{8D80081D-6C92-4119-AFF5-CE0DCAF3F237}" dt="2023-09-18T10:24:20.805" v="9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Georg Strunck" userId="a971f31e-3dd3-4f46-b94d-36aa72bde126" providerId="ADAL" clId="{8D80081D-6C92-4119-AFF5-CE0DCAF3F237}" dt="2023-09-18T10:31:44.775" v="635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Georg Strunck" userId="a971f31e-3dd3-4f46-b94d-36aa72bde126" providerId="ADAL" clId="{8D80081D-6C92-4119-AFF5-CE0DCAF3F237}" dt="2023-09-18T10:31:45.289" v="636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Georg Strunck" userId="a971f31e-3dd3-4f46-b94d-36aa72bde126" providerId="ADAL" clId="{8D80081D-6C92-4119-AFF5-CE0DCAF3F237}" dt="2023-09-18T10:31:45.685" v="637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Georg Strunck" userId="a971f31e-3dd3-4f46-b94d-36aa72bde126" providerId="ADAL" clId="{8D80081D-6C92-4119-AFF5-CE0DCAF3F237}" dt="2023-09-18T10:31:45.845" v="638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Georg Strunck" userId="a971f31e-3dd3-4f46-b94d-36aa72bde126" providerId="ADAL" clId="{8D80081D-6C92-4119-AFF5-CE0DCAF3F237}" dt="2023-09-18T10:31:46.011" v="639" actId="4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Georg Strunck" userId="a971f31e-3dd3-4f46-b94d-36aa72bde126" providerId="ADAL" clId="{8D80081D-6C92-4119-AFF5-CE0DCAF3F237}" dt="2023-09-18T10:31:46.167" v="640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Georg Strunck" userId="a971f31e-3dd3-4f46-b94d-36aa72bde126" providerId="ADAL" clId="{8D80081D-6C92-4119-AFF5-CE0DCAF3F237}" dt="2023-09-18T10:31:46.335" v="641" actId="47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Georg Strunck" userId="a971f31e-3dd3-4f46-b94d-36aa72bde126" providerId="ADAL" clId="{8D80081D-6C92-4119-AFF5-CE0DCAF3F237}" dt="2023-09-18T10:31:46.598" v="642" actId="4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Georg Strunck" userId="a971f31e-3dd3-4f46-b94d-36aa72bde126" providerId="ADAL" clId="{8D80081D-6C92-4119-AFF5-CE0DCAF3F237}" dt="2023-09-18T10:31:47.192" v="643" actId="47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Georg Strunck" userId="a971f31e-3dd3-4f46-b94d-36aa72bde126" providerId="ADAL" clId="{8D80081D-6C92-4119-AFF5-CE0DCAF3F237}" dt="2023-09-18T10:31:47.421" v="644" actId="47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Georg Strunck" userId="a971f31e-3dd3-4f46-b94d-36aa72bde126" providerId="ADAL" clId="{8D80081D-6C92-4119-AFF5-CE0DCAF3F237}" dt="2023-09-18T10:31:47.635" v="645" actId="47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Georg Strunck" userId="a971f31e-3dd3-4f46-b94d-36aa72bde126" providerId="ADAL" clId="{8D80081D-6C92-4119-AFF5-CE0DCAF3F237}" dt="2023-09-18T10:31:47.695" v="646" actId="47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Georg Strunck" userId="a971f31e-3dd3-4f46-b94d-36aa72bde126" providerId="ADAL" clId="{8D80081D-6C92-4119-AFF5-CE0DCAF3F237}" dt="2023-09-18T10:31:43.939" v="634" actId="47"/>
          <pc:sldLayoutMkLst>
            <pc:docMk/>
            <pc:sldMasterMk cId="0" sldId="2147483648"/>
            <pc:sldLayoutMk cId="109309552" sldId="2147483673"/>
          </pc:sldLayoutMkLst>
        </pc:sldLayoutChg>
        <pc:sldLayoutChg chg="del">
          <pc:chgData name="Georg Strunck" userId="a971f31e-3dd3-4f46-b94d-36aa72bde126" providerId="ADAL" clId="{8D80081D-6C92-4119-AFF5-CE0DCAF3F237}" dt="2023-09-18T10:36:28.341" v="958" actId="47"/>
          <pc:sldLayoutMkLst>
            <pc:docMk/>
            <pc:sldMasterMk cId="0" sldId="2147483648"/>
            <pc:sldLayoutMk cId="1957991881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6CC24A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3D23CA7-B714-F332-A930-4EEABC49D6EE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282F758C-96DE-F79E-CD62-0B2C71EB8DD2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84A1054A-835A-C9BB-159A-809E2EAB0F8B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4144EA5-CF99-EB22-6C4D-97CC3E00AB0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FA3DBEB-FA6A-A824-8378-185A74F362AD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84CC8CBA-2A39-98BA-EAFD-C34D1DCCF6CD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17B39B0E-5B0D-9927-CB9C-3AB8F125BCF2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87A485E7-0741-2520-D249-49A0FF67384E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2900FD93-92E2-98B0-45A1-C220948BFEE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448D5AB-56AC-5B42-0D8E-3443A5F60CD0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85756472-E828-6430-CCC0-6164D5B45FD8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FE1129FB-C814-9D9A-23A2-C699AF1B92EA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4ED0B218-B1D0-83F3-560E-EB4E31E05134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8E3203B8-0FF6-D429-F346-6D8EB1C63F75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Alleen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titel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E6D7CA-9B46-E46C-4222-849038041943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774D29EA-407C-4524-6C19-F737EE7699ED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C64BF20-4BC3-FA04-C40E-D888551904E9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C4A19F5E-D5B5-6F9D-BE70-820A390364A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093F9051-E1B6-92A9-8DA0-E47F12B53FD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2B3B4B1D-DA21-F8F5-C036-D0B299E483E3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AB3007CB-EB9C-A432-8151-C9442B931E40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CAB154C-089A-A075-1805-29C1C2E70E56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4975C522-E3F7-761C-A193-701C081C30E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D620E3A-4A5E-11A5-8454-25937019C344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C0F68169-6A7C-1331-DF1A-C1CAD0E849A5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0B2556FE-2BDA-7278-70CF-4B41F0FBF310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5285EFF-69DC-6DB0-81B1-5EF3809004B0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4A11A2BD-88AD-B54E-F524-3A40D203284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7606E3-5A65-5FC6-0F33-5B19C2F9C37D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39E2278B-0776-BB2D-6677-4E104E3A822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3ADFB4AB-E027-3F09-C483-BFEAD5D8984E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C761F62-739D-9655-0498-504DD7E9B272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5BF9CAEB-5882-EB26-8ADA-2832D38D0932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3C1F6A6C-315F-A29A-2454-A4FDE962B3D8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2B102860-4CFC-3DA2-94A0-0275EE0CC171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7B6346ED-FE56-9698-D104-AB68843C7989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523C3F3A-E7FE-8FFD-831B-536D27193C5F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B53881C8-8D0E-1FAA-C91E-877D30464898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0FA222B2-0F79-D9B3-8D69-966428708B28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452459A5-C7E3-423B-467D-1169062E280C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73EC423D-7B54-EAEE-6AA2-4DCA2EBC2959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2EE6D85D-9180-4FFB-4E4B-AEF2E7949CE1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C091C66-A822-464B-80B7-A8CF7835BC01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1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0" name="Ondertitel 2">
            <a:extLst>
              <a:ext uri="{FF2B5EF4-FFF2-40B4-BE49-F238E27FC236}">
                <a16:creationId xmlns:a16="http://schemas.microsoft.com/office/drawing/2014/main" id="{DCA2E186-C179-48A4-9379-03A230273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grpSp>
        <p:nvGrpSpPr>
          <p:cNvPr id="71" name="Groep 70">
            <a:extLst>
              <a:ext uri="{FF2B5EF4-FFF2-40B4-BE49-F238E27FC236}">
                <a16:creationId xmlns:a16="http://schemas.microsoft.com/office/drawing/2014/main" id="{5BA6ADDA-A3D9-4F53-A15C-EF832D58A10A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70CDFA3A-CBF0-451D-856A-4820DC88F6AA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0F2CA7F3-0C71-4B73-955D-8C282A15765C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44DA4C16-C8D1-41C4-83FD-C40B0D77959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DE7F7FF9-5EF0-491D-BD4C-1E24A4181072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343F3D1A-8BC5-42E7-8D9D-5C8679D78453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FD1FC273-C632-4732-A84A-5B6C6EC08D44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0" name="Tijdelijke aanduiding voor tekst 49">
            <a:extLst>
              <a:ext uri="{FF2B5EF4-FFF2-40B4-BE49-F238E27FC236}">
                <a16:creationId xmlns:a16="http://schemas.microsoft.com/office/drawing/2014/main" id="{2ECA0797-017C-7F4F-85C9-1B518C2D7E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3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1B8C9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65046F8-6E49-F84F-8653-D5C1E78CC6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11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Logo (</a:t>
            </a:r>
            <a:r>
              <a:rPr dirty="0" err="1">
                <a:solidFill>
                  <a:schemeClr val="tx1"/>
                </a:solidFill>
              </a:rPr>
              <a:t>Animatie</a:t>
            </a:r>
            <a:r>
              <a:rPr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A80FD-2CA8-17DE-01B0-6834BDEB2B59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6E531BAD-BA54-79AF-6F09-ECD85125907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33E21D9E-B033-D6A4-2D4E-E7C3BC29BE32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DA896D7E-3E7D-EA59-E08E-7F161441EE28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27E43984-F384-F21F-8469-814149357BE3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B9CBF6C-D7DD-1FBA-8852-88B5A45D4E85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95ED7A00-2015-D1DF-BDC2-BA453CBE00A3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72B6209-AB0F-2555-7997-A009584D9170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A3F1C66E-0988-F08B-6891-5B3CEE7B4D23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ECB7149-7397-4F1A-9988-31CC388F30A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12E5B67E-9451-EB66-CA14-C55DA04B2979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D53BE5A4-4F6E-F73A-9845-474C05C13CDA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93657350-B9B4-CCAE-FD7B-7396D49059F9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B25C5D61-CA3C-BBBC-335F-C9BEC78AA08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72" r:id="rId4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1B64251C-432A-419D-A275-C16685B82C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500" y="5835457"/>
            <a:ext cx="1454913" cy="688793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797F71-1A27-47BF-A200-6C79521512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0751" y="0"/>
            <a:ext cx="12202751" cy="6858000"/>
          </a:xfrm>
          <a:solidFill>
            <a:srgbClr val="00A6D7"/>
          </a:solidFill>
        </p:spPr>
        <p:txBody>
          <a:bodyPr/>
          <a:lstStyle/>
          <a:p>
            <a:endParaRPr lang="nl-N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A3E0330-1BA8-7E49-BF32-539CEAB39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sp>
        <p:nvSpPr>
          <p:cNvPr id="55" name="Titel 54">
            <a:extLst>
              <a:ext uri="{FF2B5EF4-FFF2-40B4-BE49-F238E27FC236}">
                <a16:creationId xmlns:a16="http://schemas.microsoft.com/office/drawing/2014/main" id="{4B0C9E1B-71A5-4794-8A58-5C8CDB92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3879852"/>
            <a:ext cx="6130044" cy="1621063"/>
          </a:xfrm>
        </p:spPr>
        <p:txBody>
          <a:bodyPr/>
          <a:lstStyle/>
          <a:p>
            <a:r>
              <a:rPr lang="nl-NL" dirty="0" err="1"/>
              <a:t>Progress</a:t>
            </a:r>
            <a:r>
              <a:rPr lang="nl-NL" dirty="0"/>
              <a:t> update AMR </a:t>
            </a:r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Study</a:t>
            </a:r>
            <a:endParaRPr lang="nl-NL" dirty="0"/>
          </a:p>
        </p:txBody>
      </p:sp>
      <p:sp>
        <p:nvSpPr>
          <p:cNvPr id="41" name="Ondertitel 40">
            <a:extLst>
              <a:ext uri="{FF2B5EF4-FFF2-40B4-BE49-F238E27FC236}">
                <a16:creationId xmlns:a16="http://schemas.microsoft.com/office/drawing/2014/main" id="{692EF8E8-FE8B-49BE-BDE2-0C40E1604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Georg Strunck / 18.09.2023</a:t>
            </a:r>
          </a:p>
        </p:txBody>
      </p:sp>
    </p:spTree>
    <p:extLst>
      <p:ext uri="{BB962C8B-B14F-4D97-AF65-F5344CB8AC3E}">
        <p14:creationId xmlns:p14="http://schemas.microsoft.com/office/powerpoint/2010/main" val="30707440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dirty="0" err="1"/>
              <a:t>Autonomously</a:t>
            </a:r>
            <a:r>
              <a:rPr lang="nl-NL" dirty="0"/>
              <a:t> </a:t>
            </a:r>
            <a:r>
              <a:rPr lang="nl-NL" dirty="0" err="1"/>
              <a:t>perching</a:t>
            </a:r>
            <a:r>
              <a:rPr lang="nl-NL" dirty="0"/>
              <a:t> (landing on tree branches) </a:t>
            </a:r>
            <a:r>
              <a:rPr lang="nl-NL" dirty="0" err="1"/>
              <a:t>quadcopter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dirty="0" err="1"/>
              <a:t>Functioning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lab </a:t>
            </a:r>
            <a:r>
              <a:rPr lang="nl-NL" dirty="0" err="1"/>
              <a:t>with</a:t>
            </a:r>
            <a:r>
              <a:rPr lang="nl-NL" dirty="0"/>
              <a:t> clean branches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nl-NL" dirty="0"/>
              <a:t>Stereo </a:t>
            </a:r>
            <a:r>
              <a:rPr lang="nl-NL" dirty="0" err="1"/>
              <a:t>cam</a:t>
            </a:r>
            <a:r>
              <a:rPr lang="nl-NL" dirty="0"/>
              <a:t>, RANSAC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, PID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branch</a:t>
            </a:r>
            <a:r>
              <a:rPr lang="nl-NL" dirty="0"/>
              <a:t>,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gripper</a:t>
            </a:r>
            <a:r>
              <a:rPr lang="nl-NL" dirty="0"/>
              <a:t> </a:t>
            </a:r>
            <a:r>
              <a:rPr lang="nl-NL" dirty="0" err="1"/>
              <a:t>mechanism</a:t>
            </a:r>
            <a:endParaRPr lang="nl-NL" dirty="0"/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optitrack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estimate</a:t>
            </a:r>
            <a:endParaRPr lang="nl-NL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dirty="0"/>
              <a:t>Goal: get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(</a:t>
            </a:r>
            <a:r>
              <a:rPr lang="nl-NL" dirty="0" err="1"/>
              <a:t>rain</a:t>
            </a:r>
            <a:r>
              <a:rPr lang="nl-NL" dirty="0"/>
              <a:t>)</a:t>
            </a:r>
            <a:r>
              <a:rPr lang="nl-NL" dirty="0" err="1"/>
              <a:t>forest</a:t>
            </a:r>
            <a:endParaRPr lang="nl-NL" dirty="0"/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:</a:t>
            </a:r>
          </a:p>
          <a:p>
            <a:pPr marL="823912" lvl="5" indent="-285750">
              <a:buFont typeface="Arial" panose="020B0604020202020204" pitchFamily="34" charset="0"/>
              <a:buChar char="•"/>
            </a:pPr>
            <a:r>
              <a:rPr lang="nl-NL" dirty="0"/>
              <a:t>More accurate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estimate</a:t>
            </a:r>
            <a:r>
              <a:rPr lang="nl-NL" dirty="0"/>
              <a:t> </a:t>
            </a:r>
          </a:p>
          <a:p>
            <a:pPr marL="823912" lvl="5" indent="-285750">
              <a:buFont typeface="Arial" panose="020B0604020202020204" pitchFamily="34" charset="0"/>
              <a:buChar char="•"/>
            </a:pP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 (as in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trees, proper </a:t>
            </a:r>
            <a:r>
              <a:rPr lang="nl-NL" dirty="0" err="1"/>
              <a:t>forest</a:t>
            </a:r>
            <a:r>
              <a:rPr lang="nl-NL" dirty="0"/>
              <a:t>)</a:t>
            </a:r>
          </a:p>
          <a:p>
            <a:pPr marL="823912" lvl="5" indent="-285750">
              <a:buFont typeface="Arial" panose="020B0604020202020204" pitchFamily="34" charset="0"/>
              <a:buChar char="•"/>
            </a:pPr>
            <a:r>
              <a:rPr lang="nl-NL" dirty="0"/>
              <a:t>More agile motion planning, updating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dirty="0" err="1"/>
              <a:t>Autonomously</a:t>
            </a:r>
            <a:r>
              <a:rPr lang="nl-NL" dirty="0"/>
              <a:t> </a:t>
            </a:r>
            <a:r>
              <a:rPr lang="nl-NL" dirty="0" err="1"/>
              <a:t>perching</a:t>
            </a:r>
            <a:r>
              <a:rPr lang="nl-NL" dirty="0"/>
              <a:t> (landing on tree branches) </a:t>
            </a:r>
            <a:r>
              <a:rPr lang="nl-NL" dirty="0" err="1"/>
              <a:t>quadcopter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4337525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dirty="0" err="1"/>
              <a:t>Functioning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lab </a:t>
            </a:r>
            <a:r>
              <a:rPr lang="nl-NL" dirty="0" err="1"/>
              <a:t>with</a:t>
            </a:r>
            <a:r>
              <a:rPr lang="nl-NL" dirty="0"/>
              <a:t> clean branches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nl-NL" dirty="0"/>
              <a:t>Stereo </a:t>
            </a:r>
            <a:r>
              <a:rPr lang="nl-NL" dirty="0" err="1"/>
              <a:t>cam</a:t>
            </a:r>
            <a:r>
              <a:rPr lang="nl-NL" dirty="0"/>
              <a:t>, RANSAC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, PID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branch</a:t>
            </a:r>
            <a:r>
              <a:rPr lang="nl-NL" dirty="0"/>
              <a:t>,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gripper</a:t>
            </a:r>
            <a:r>
              <a:rPr lang="nl-NL" dirty="0"/>
              <a:t> </a:t>
            </a:r>
            <a:r>
              <a:rPr lang="nl-NL" dirty="0" err="1"/>
              <a:t>mechanism</a:t>
            </a:r>
            <a:endParaRPr lang="nl-NL" dirty="0"/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optitrack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estimate</a:t>
            </a:r>
            <a:endParaRPr lang="nl-NL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dirty="0"/>
              <a:t>Goal: get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(</a:t>
            </a:r>
            <a:r>
              <a:rPr lang="nl-NL" dirty="0" err="1"/>
              <a:t>rain</a:t>
            </a:r>
            <a:r>
              <a:rPr lang="nl-NL" dirty="0"/>
              <a:t>)</a:t>
            </a:r>
            <a:r>
              <a:rPr lang="nl-NL" dirty="0" err="1"/>
              <a:t>forest</a:t>
            </a:r>
            <a:endParaRPr lang="nl-NL" dirty="0"/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:</a:t>
            </a:r>
          </a:p>
          <a:p>
            <a:pPr marL="823912" lvl="5" indent="-285750">
              <a:buFont typeface="Arial" panose="020B0604020202020204" pitchFamily="34" charset="0"/>
              <a:buChar char="•"/>
            </a:pPr>
            <a:r>
              <a:rPr lang="nl-NL" dirty="0"/>
              <a:t>More accurate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estimate</a:t>
            </a:r>
            <a:r>
              <a:rPr lang="nl-NL" dirty="0"/>
              <a:t> </a:t>
            </a:r>
          </a:p>
          <a:p>
            <a:pPr marL="823912" lvl="5" indent="-285750">
              <a:buFont typeface="Arial" panose="020B0604020202020204" pitchFamily="34" charset="0"/>
              <a:buChar char="•"/>
            </a:pP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 (as in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trees, proper </a:t>
            </a:r>
            <a:r>
              <a:rPr lang="nl-NL" dirty="0" err="1"/>
              <a:t>forest</a:t>
            </a:r>
            <a:r>
              <a:rPr lang="nl-NL" dirty="0"/>
              <a:t>)</a:t>
            </a:r>
          </a:p>
          <a:p>
            <a:pPr marL="823912" lvl="5" indent="-285750">
              <a:buFont typeface="Arial" panose="020B0604020202020204" pitchFamily="34" charset="0"/>
              <a:buChar char="•"/>
            </a:pPr>
            <a:r>
              <a:rPr lang="nl-NL" dirty="0"/>
              <a:t>More agile motion planning, updating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2" name="Tijdelijke aanduiding voor verticale tekst 10">
            <a:extLst>
              <a:ext uri="{FF2B5EF4-FFF2-40B4-BE49-F238E27FC236}">
                <a16:creationId xmlns:a16="http://schemas.microsoft.com/office/drawing/2014/main" id="{CFDCEA77-2AA1-A54D-4264-825378B49BC7}"/>
              </a:ext>
            </a:extLst>
          </p:cNvPr>
          <p:cNvSpPr txBox="1">
            <a:spLocks/>
          </p:cNvSpPr>
          <p:nvPr/>
        </p:nvSpPr>
        <p:spPr>
          <a:xfrm>
            <a:off x="5924592" y="1560782"/>
            <a:ext cx="5789736" cy="435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63525" marR="0" indent="-2635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538162" marR="0" indent="-274638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63525" marR="0" indent="-2635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AutoNum type="arabicPeriod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AutoNum type="alphaLcPeriod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/from </a:t>
            </a:r>
            <a:r>
              <a:rPr lang="nl-NL" dirty="0" err="1"/>
              <a:t>you</a:t>
            </a:r>
            <a:r>
              <a:rPr lang="nl-NL" dirty="0"/>
              <a:t>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Do you have ideas on what to put the focus on?</a:t>
            </a:r>
            <a:br>
              <a:rPr lang="en-GB" dirty="0"/>
            </a:br>
            <a:r>
              <a:rPr lang="en-GB" sz="1200" dirty="0" err="1"/>
              <a:t>Eg</a:t>
            </a:r>
            <a:r>
              <a:rPr lang="en-GB" sz="1200" dirty="0"/>
              <a:t> improving branch detection, better than </a:t>
            </a:r>
            <a:r>
              <a:rPr lang="en-GB" sz="1200" dirty="0" err="1"/>
              <a:t>ransac</a:t>
            </a:r>
            <a:r>
              <a:rPr lang="en-GB" sz="1200" dirty="0"/>
              <a:t>, maybe ML (dataset??, we have a stereo cam, so </a:t>
            </a:r>
            <a:r>
              <a:rPr lang="en-GB" sz="1200" dirty="0" err="1"/>
              <a:t>pointcloud</a:t>
            </a:r>
            <a:r>
              <a:rPr lang="en-GB" sz="1200" dirty="0"/>
              <a:t> and image)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Tips for starting off your literature study? </a:t>
            </a:r>
            <a:br>
              <a:rPr lang="en-GB" dirty="0"/>
            </a:br>
            <a:r>
              <a:rPr lang="en-GB" dirty="0"/>
              <a:t>(e.g. time management, tools, …?)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What are the tasks besides reading papers?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Should I start getting used to hardware/systems that I will use during the actual thesis?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383654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s uitgebreid sjabloon" id="{7537F33F-3839-8B44-AD49-D95CD72F9DFA}" vid="{A8BF4048-0FE2-714D-B48F-5A9977B08C8D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78a322-d110-404d-8591-8977e4f7768d">
      <UserInfo>
        <DisplayName>Jakob Napiontek</DisplayName>
        <AccountId>2337</AccountId>
        <AccountType/>
      </UserInfo>
      <UserInfo>
        <DisplayName>Tom van Petersen</DisplayName>
        <AccountId>2338</AccountId>
        <AccountType/>
      </UserInfo>
      <UserInfo>
        <DisplayName>Maurits van der Wijk</DisplayName>
        <AccountId>2339</AccountId>
        <AccountType/>
      </UserInfo>
      <UserInfo>
        <DisplayName>Aina Cabrero Sinol</DisplayName>
        <AccountId>2340</AccountId>
        <AccountType/>
      </UserInfo>
      <UserInfo>
        <DisplayName>Janne Hargens</DisplayName>
        <AccountId>7539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4AED04A-369C-4869-B1AE-C9FCD3594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E56878-FF92-4009-ACD7-316E49AF9A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0FA753-BE94-4D70-8659-8E115CC0BC99}">
  <ds:schemaRefs>
    <ds:schemaRef ds:uri="http://schemas.microsoft.com/office/2006/metadata/properties"/>
    <ds:schemaRef ds:uri="http://schemas.microsoft.com/office/infopath/2007/PartnerControls"/>
    <ds:schemaRef ds:uri="4878a322-d110-404d-8591-8977e4f7768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 Delft</Template>
  <TotalTime>25</TotalTime>
  <Words>268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Roboto Slab Regular Regular</vt:lpstr>
      <vt:lpstr>Wingdings</vt:lpstr>
      <vt:lpstr>TU Delft</vt:lpstr>
      <vt:lpstr>Progress update AMR Literature Study</vt:lpstr>
      <vt:lpstr>Autonomously perching (landing on tree branches) quadcopter</vt:lpstr>
      <vt:lpstr>Autonomously perching (landing on tree branches) quadcopter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Georg Strunck</cp:lastModifiedBy>
  <cp:revision>3</cp:revision>
  <dcterms:created xsi:type="dcterms:W3CDTF">2022-12-05T10:58:58Z</dcterms:created>
  <dcterms:modified xsi:type="dcterms:W3CDTF">2023-09-18T10:36:29Z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