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2D8D-84EF-405D-B737-671E428F700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7481AB9-96B2-4283-B013-21A77D56B1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62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2D8D-84EF-405D-B737-671E428F700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481AB9-96B2-4283-B013-21A77D56B1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00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2D8D-84EF-405D-B737-671E428F700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481AB9-96B2-4283-B013-21A77D56B1F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2176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2D8D-84EF-405D-B737-671E428F700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481AB9-96B2-4283-B013-21A77D56B1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95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2D8D-84EF-405D-B737-671E428F700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481AB9-96B2-4283-B013-21A77D56B1F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7488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2D8D-84EF-405D-B737-671E428F700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481AB9-96B2-4283-B013-21A77D56B1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808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2D8D-84EF-405D-B737-671E428F700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1AB9-96B2-4283-B013-21A77D56B1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500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2D8D-84EF-405D-B737-671E428F700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1AB9-96B2-4283-B013-21A77D56B1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90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2D8D-84EF-405D-B737-671E428F700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1AB9-96B2-4283-B013-21A77D56B1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75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2D8D-84EF-405D-B737-671E428F700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481AB9-96B2-4283-B013-21A77D56B1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52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2D8D-84EF-405D-B737-671E428F700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481AB9-96B2-4283-B013-21A77D56B1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75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2D8D-84EF-405D-B737-671E428F700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481AB9-96B2-4283-B013-21A77D56B1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73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2D8D-84EF-405D-B737-671E428F700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1AB9-96B2-4283-B013-21A77D56B1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73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2D8D-84EF-405D-B737-671E428F700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1AB9-96B2-4283-B013-21A77D56B1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16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2D8D-84EF-405D-B737-671E428F700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1AB9-96B2-4283-B013-21A77D56B1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15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2D8D-84EF-405D-B737-671E428F700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481AB9-96B2-4283-B013-21A77D56B1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47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52D8D-84EF-405D-B737-671E428F700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7481AB9-96B2-4283-B013-21A77D56B1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31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82400-C00E-4B46-8B31-A8878F4DE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681" y="-68802"/>
            <a:ext cx="8915399" cy="2262781"/>
          </a:xfrm>
        </p:spPr>
        <p:txBody>
          <a:bodyPr>
            <a:normAutofit fontScale="90000"/>
          </a:bodyPr>
          <a:lstStyle/>
          <a:p>
            <a:br>
              <a:rPr lang="ru-RU" b="1" dirty="0"/>
            </a:br>
            <a:br>
              <a:rPr lang="ru-RU" b="1" dirty="0"/>
            </a:br>
            <a:br>
              <a:rPr lang="ru-RU" b="1" dirty="0"/>
            </a:br>
            <a:br>
              <a:rPr lang="ru-RU" b="1" dirty="0"/>
            </a:br>
            <a:r>
              <a:rPr lang="ru-RU" b="1" dirty="0"/>
              <a:t>Проект на тему: </a:t>
            </a:r>
            <a:br>
              <a:rPr lang="ru-RU" b="1" dirty="0"/>
            </a:br>
            <a:r>
              <a:rPr lang="ru-RU" b="1" dirty="0"/>
              <a:t>Сайт «Статьи - онлайн».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BA7CC1-DDAB-4E65-947E-00C9348D1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6332" y="5345550"/>
            <a:ext cx="8915399" cy="1126283"/>
          </a:xfrm>
        </p:spPr>
        <p:txBody>
          <a:bodyPr>
            <a:normAutofit/>
          </a:bodyPr>
          <a:lstStyle/>
          <a:p>
            <a:r>
              <a:rPr lang="ru-RU" sz="2800" dirty="0"/>
              <a:t>Подготовил:</a:t>
            </a:r>
          </a:p>
          <a:p>
            <a:r>
              <a:rPr lang="ru-RU" sz="2800" dirty="0"/>
              <a:t>Федотов Георгий</a:t>
            </a:r>
          </a:p>
        </p:txBody>
      </p:sp>
    </p:spTree>
    <p:extLst>
      <p:ext uri="{BB962C8B-B14F-4D97-AF65-F5344CB8AC3E}">
        <p14:creationId xmlns:p14="http://schemas.microsoft.com/office/powerpoint/2010/main" val="123491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54A5B6-BCA6-40EC-963F-3273206AE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557" y="624110"/>
            <a:ext cx="10500422" cy="128089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25B4DB-C9BB-4508-91F6-3453431A9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D4746F-4DD9-40AD-A567-6C4ABE85E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60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AEF6E-3342-45E5-93E3-B684270B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4470277-CCD9-4535-9B2F-FD40E8247C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883" y="1670503"/>
            <a:ext cx="8134077" cy="457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40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EB2E-8B78-44AD-8A65-F395A034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DA3DCE-A046-4572-ACD7-A55B6ABCB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834EBD1-0B3E-44B5-A040-F2C363DA6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60284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68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9BB41-16F1-4305-89F7-9C2CE270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313" y="526455"/>
            <a:ext cx="8911687" cy="1280890"/>
          </a:xfrm>
        </p:spPr>
        <p:txBody>
          <a:bodyPr/>
          <a:lstStyle/>
          <a:p>
            <a:r>
              <a:rPr lang="ru-RU" dirty="0"/>
              <a:t>Подведём итоги: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8C44A9-9AEF-42EE-9184-7B5B5863E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20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45FF46-568D-485F-B79F-4D621200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282" y="588599"/>
            <a:ext cx="8911687" cy="1280890"/>
          </a:xfrm>
        </p:spPr>
        <p:txBody>
          <a:bodyPr/>
          <a:lstStyle/>
          <a:p>
            <a:r>
              <a:rPr lang="ru-RU" dirty="0"/>
              <a:t>Спасибо за внимание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59E152-BFBA-44E8-AFA9-AEE2BBFED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956803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</TotalTime>
  <Words>26</Words>
  <Application>Microsoft Office PowerPoint</Application>
  <PresentationFormat>Широкоэкранный</PresentationFormat>
  <Paragraphs>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Легкий дым</vt:lpstr>
      <vt:lpstr>    Проект на тему:  Сайт «Статьи - онлайн».</vt:lpstr>
      <vt:lpstr>Презентация PowerPoint</vt:lpstr>
      <vt:lpstr>Презентация PowerPoint</vt:lpstr>
      <vt:lpstr>Презентация PowerPoint</vt:lpstr>
      <vt:lpstr>Подведём итоги:</vt:lpstr>
      <vt:lpstr>Спасибо за внимание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Проект на тему:  Сайт «Статьи - онлайн».</dc:title>
  <dc:creator>m1110095</dc:creator>
  <cp:lastModifiedBy>m1110095</cp:lastModifiedBy>
  <cp:revision>3</cp:revision>
  <dcterms:created xsi:type="dcterms:W3CDTF">2021-04-26T19:16:02Z</dcterms:created>
  <dcterms:modified xsi:type="dcterms:W3CDTF">2021-04-26T19:39:47Z</dcterms:modified>
</cp:coreProperties>
</file>