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6CAA-239C-49AD-BE8F-89B56664E71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021F8-42B4-4BA1-A86A-E70FCDD798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69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21F8-42B4-4BA1-A86A-E70FCDD798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58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21F8-42B4-4BA1-A86A-E70FCDD798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49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54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71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93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334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247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78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01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1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7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1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67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3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5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29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28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3368-9509-4AE5-BA64-FD3438A4959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7525E4-9B2D-4914-AF26-3327C5813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1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06A29-1654-42E9-8F7B-3094C23DD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1747" y="693234"/>
            <a:ext cx="8197516" cy="1291975"/>
          </a:xfrm>
        </p:spPr>
        <p:txBody>
          <a:bodyPr>
            <a:no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 на тему: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Игра «Змейка».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17BE76-898E-42D4-AEDF-C2AD50D0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8549" y="5113422"/>
            <a:ext cx="4154904" cy="1291976"/>
          </a:xfrm>
        </p:spPr>
        <p:txBody>
          <a:bodyPr>
            <a:normAutofit lnSpcReduction="10000"/>
          </a:bodyPr>
          <a:lstStyle/>
          <a:p>
            <a:r>
              <a:rPr lang="ru-RU" sz="3600" dirty="0"/>
              <a:t>Автор: </a:t>
            </a:r>
          </a:p>
          <a:p>
            <a:r>
              <a:rPr lang="ru-RU" sz="3600" dirty="0"/>
              <a:t>Федотов Георгий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51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90C9B-2244-458D-BDAB-C950333B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человек, держит, внешний, рука&#10;&#10;Автоматически созданное описание">
            <a:extLst>
              <a:ext uri="{FF2B5EF4-FFF2-40B4-BE49-F238E27FC236}">
                <a16:creationId xmlns:a16="http://schemas.microsoft.com/office/drawing/2014/main" id="{7A016E69-1208-4C17-8DEC-C97FBB79F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2530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3AFC6-634D-477F-B43D-E1E777AF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маск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F518E19-46CE-4439-8725-9358DF79B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204" y="2030992"/>
            <a:ext cx="9848796" cy="3898100"/>
          </a:xfrm>
        </p:spPr>
      </p:pic>
    </p:spTree>
    <p:extLst>
      <p:ext uri="{BB962C8B-B14F-4D97-AF65-F5344CB8AC3E}">
        <p14:creationId xmlns:p14="http://schemas.microsoft.com/office/powerpoint/2010/main" val="331696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49850-BCA4-4C0A-942D-1CF4B3A9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5C5C794-115E-47E0-8F63-661C96D64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556"/>
            <a:ext cx="12192000" cy="6968290"/>
          </a:xfrm>
        </p:spPr>
      </p:pic>
    </p:spTree>
    <p:extLst>
      <p:ext uri="{BB962C8B-B14F-4D97-AF65-F5344CB8AC3E}">
        <p14:creationId xmlns:p14="http://schemas.microsoft.com/office/powerpoint/2010/main" val="372685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1E1C4-6D84-4F4D-A6D6-C980727E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650" y="624110"/>
            <a:ext cx="8911687" cy="1280890"/>
          </a:xfrm>
        </p:spPr>
        <p:txBody>
          <a:bodyPr>
            <a:normAutofit/>
          </a:bodyPr>
          <a:lstStyle/>
          <a:p>
            <a:r>
              <a:rPr lang="ru-RU" sz="6000" dirty="0"/>
              <a:t>Подведём итоги: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E06DE4-F471-4899-8E06-6E8454F3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26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AD50A-A76D-4BEB-9C70-4517EBEE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153499"/>
            <a:ext cx="8911687" cy="1280890"/>
          </a:xfrm>
        </p:spPr>
        <p:txBody>
          <a:bodyPr>
            <a:normAutofit/>
          </a:bodyPr>
          <a:lstStyle/>
          <a:p>
            <a:r>
              <a:rPr lang="ru-RU" sz="5400" dirty="0"/>
              <a:t>Спасибо за внимание </a:t>
            </a:r>
            <a:r>
              <a:rPr lang="ru-RU" sz="5400" dirty="0">
                <a:sym typeface="Wingdings" panose="05000000000000000000" pitchFamily="2" charset="2"/>
              </a:rPr>
              <a:t>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56C14-3C09-4897-B588-78C9FFA2B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5206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24</Words>
  <Application>Microsoft Office PowerPoint</Application>
  <PresentationFormat>Широкоэкранный</PresentationFormat>
  <Paragraphs>7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Легкий дым</vt:lpstr>
      <vt:lpstr> Проект на тему:   Игра «Змейка».</vt:lpstr>
      <vt:lpstr>Презентация PowerPoint</vt:lpstr>
      <vt:lpstr>Презентация PowerPoint</vt:lpstr>
      <vt:lpstr>Презентация PowerPoint</vt:lpstr>
      <vt:lpstr>Подведём итоги:</vt:lpstr>
      <vt:lpstr>Спасибо за внимание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Проект на тему:   Игра «Змейка».</dc:title>
  <dc:creator>m1110095</dc:creator>
  <cp:lastModifiedBy>m1110095</cp:lastModifiedBy>
  <cp:revision>4</cp:revision>
  <dcterms:created xsi:type="dcterms:W3CDTF">2021-02-25T16:39:43Z</dcterms:created>
  <dcterms:modified xsi:type="dcterms:W3CDTF">2021-02-26T18:21:28Z</dcterms:modified>
</cp:coreProperties>
</file>