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57" r:id="rId4"/>
    <p:sldId id="258" r:id="rId5"/>
    <p:sldId id="264" r:id="rId6"/>
    <p:sldId id="265" r:id="rId7"/>
    <p:sldId id="267" r:id="rId8"/>
    <p:sldId id="268" r:id="rId9"/>
    <p:sldId id="269" r:id="rId10"/>
    <p:sldId id="271"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E830F-BDE5-4E34-A0D5-A5CA2D9FC59E}" v="72" dt="2022-04-30T21:40:22.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908" autoAdjust="0"/>
  </p:normalViewPr>
  <p:slideViewPr>
    <p:cSldViewPr snapToGrid="0">
      <p:cViewPr varScale="1">
        <p:scale>
          <a:sx n="89" d="100"/>
          <a:sy n="89" d="100"/>
        </p:scale>
        <p:origin x="14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a Georgakaki" userId="3cdace95a73f9789" providerId="LiveId" clId="{CFEE830F-BDE5-4E34-A0D5-A5CA2D9FC59E}"/>
    <pc:docChg chg="undo custSel addSld delSld modSld">
      <pc:chgData name="Dimitra Georgakaki" userId="3cdace95a73f9789" providerId="LiveId" clId="{CFEE830F-BDE5-4E34-A0D5-A5CA2D9FC59E}" dt="2022-04-30T21:41:01.873" v="8477" actId="2696"/>
      <pc:docMkLst>
        <pc:docMk/>
      </pc:docMkLst>
      <pc:sldChg chg="addSp delSp modSp mod chgLayout">
        <pc:chgData name="Dimitra Georgakaki" userId="3cdace95a73f9789" providerId="LiveId" clId="{CFEE830F-BDE5-4E34-A0D5-A5CA2D9FC59E}" dt="2022-04-27T21:14:55.815" v="461" actId="242"/>
        <pc:sldMkLst>
          <pc:docMk/>
          <pc:sldMk cId="1769354322" sldId="256"/>
        </pc:sldMkLst>
        <pc:spChg chg="del">
          <ac:chgData name="Dimitra Georgakaki" userId="3cdace95a73f9789" providerId="LiveId" clId="{CFEE830F-BDE5-4E34-A0D5-A5CA2D9FC59E}" dt="2022-04-27T21:12:16.068" v="281" actId="700"/>
          <ac:spMkLst>
            <pc:docMk/>
            <pc:sldMk cId="1769354322" sldId="256"/>
            <ac:spMk id="2" creationId="{083B429B-B721-4538-99AE-87A5C2EC181A}"/>
          </ac:spMkLst>
        </pc:spChg>
        <pc:spChg chg="del">
          <ac:chgData name="Dimitra Georgakaki" userId="3cdace95a73f9789" providerId="LiveId" clId="{CFEE830F-BDE5-4E34-A0D5-A5CA2D9FC59E}" dt="2022-04-27T21:12:16.068" v="281" actId="700"/>
          <ac:spMkLst>
            <pc:docMk/>
            <pc:sldMk cId="1769354322" sldId="256"/>
            <ac:spMk id="3" creationId="{D2085857-AF36-4483-8687-DF91FE6AC3B7}"/>
          </ac:spMkLst>
        </pc:spChg>
        <pc:spChg chg="add mod ord">
          <ac:chgData name="Dimitra Georgakaki" userId="3cdace95a73f9789" providerId="LiveId" clId="{CFEE830F-BDE5-4E34-A0D5-A5CA2D9FC59E}" dt="2022-04-27T21:12:57.046" v="352" actId="20577"/>
          <ac:spMkLst>
            <pc:docMk/>
            <pc:sldMk cId="1769354322" sldId="256"/>
            <ac:spMk id="4" creationId="{2AC1E2F1-C780-4622-86D8-4FC5C7ED48A8}"/>
          </ac:spMkLst>
        </pc:spChg>
        <pc:spChg chg="add mod ord">
          <ac:chgData name="Dimitra Georgakaki" userId="3cdace95a73f9789" providerId="LiveId" clId="{CFEE830F-BDE5-4E34-A0D5-A5CA2D9FC59E}" dt="2022-04-27T21:14:55.815" v="461" actId="242"/>
          <ac:spMkLst>
            <pc:docMk/>
            <pc:sldMk cId="1769354322" sldId="256"/>
            <ac:spMk id="5" creationId="{B89F600D-C843-4EFB-BCE3-9B6C6C72983D}"/>
          </ac:spMkLst>
        </pc:spChg>
      </pc:sldChg>
      <pc:sldChg chg="modSp mod">
        <pc:chgData name="Dimitra Georgakaki" userId="3cdace95a73f9789" providerId="LiveId" clId="{CFEE830F-BDE5-4E34-A0D5-A5CA2D9FC59E}" dt="2022-04-30T19:22:55.753" v="8317" actId="20577"/>
        <pc:sldMkLst>
          <pc:docMk/>
          <pc:sldMk cId="288873800" sldId="257"/>
        </pc:sldMkLst>
        <pc:spChg chg="mod">
          <ac:chgData name="Dimitra Georgakaki" userId="3cdace95a73f9789" providerId="LiveId" clId="{CFEE830F-BDE5-4E34-A0D5-A5CA2D9FC59E}" dt="2022-04-28T07:45:02.021" v="2559" actId="1035"/>
          <ac:spMkLst>
            <pc:docMk/>
            <pc:sldMk cId="288873800" sldId="257"/>
            <ac:spMk id="2" creationId="{B9C60519-174C-4C7D-A4CA-9D0EDBDEB157}"/>
          </ac:spMkLst>
        </pc:spChg>
        <pc:spChg chg="mod">
          <ac:chgData name="Dimitra Georgakaki" userId="3cdace95a73f9789" providerId="LiveId" clId="{CFEE830F-BDE5-4E34-A0D5-A5CA2D9FC59E}" dt="2022-04-30T19:22:55.753" v="8317" actId="20577"/>
          <ac:spMkLst>
            <pc:docMk/>
            <pc:sldMk cId="288873800" sldId="257"/>
            <ac:spMk id="3" creationId="{06217F60-0052-487B-8B87-ADC509D24112}"/>
          </ac:spMkLst>
        </pc:spChg>
      </pc:sldChg>
      <pc:sldChg chg="addSp delSp modSp new mod">
        <pc:chgData name="Dimitra Georgakaki" userId="3cdace95a73f9789" providerId="LiveId" clId="{CFEE830F-BDE5-4E34-A0D5-A5CA2D9FC59E}" dt="2022-04-28T11:55:25.261" v="3065" actId="20577"/>
        <pc:sldMkLst>
          <pc:docMk/>
          <pc:sldMk cId="2276702224" sldId="258"/>
        </pc:sldMkLst>
        <pc:spChg chg="mod">
          <ac:chgData name="Dimitra Georgakaki" userId="3cdace95a73f9789" providerId="LiveId" clId="{CFEE830F-BDE5-4E34-A0D5-A5CA2D9FC59E}" dt="2022-04-27T21:58:07.825" v="2068" actId="20577"/>
          <ac:spMkLst>
            <pc:docMk/>
            <pc:sldMk cId="2276702224" sldId="258"/>
            <ac:spMk id="2" creationId="{170293F0-DACC-43F5-B06A-894D41EDD957}"/>
          </ac:spMkLst>
        </pc:spChg>
        <pc:spChg chg="mod">
          <ac:chgData name="Dimitra Georgakaki" userId="3cdace95a73f9789" providerId="LiveId" clId="{CFEE830F-BDE5-4E34-A0D5-A5CA2D9FC59E}" dt="2022-04-28T11:54:33.669" v="3037" actId="20577"/>
          <ac:spMkLst>
            <pc:docMk/>
            <pc:sldMk cId="2276702224" sldId="258"/>
            <ac:spMk id="3" creationId="{AF17FA8E-77D6-484A-9BE5-654210010B01}"/>
          </ac:spMkLst>
        </pc:spChg>
        <pc:spChg chg="add mod">
          <ac:chgData name="Dimitra Georgakaki" userId="3cdace95a73f9789" providerId="LiveId" clId="{CFEE830F-BDE5-4E34-A0D5-A5CA2D9FC59E}" dt="2022-04-28T11:54:28.564" v="3036" actId="20577"/>
          <ac:spMkLst>
            <pc:docMk/>
            <pc:sldMk cId="2276702224" sldId="258"/>
            <ac:spMk id="6" creationId="{F516BB98-E62B-4DEF-A6C6-2398AA866185}"/>
          </ac:spMkLst>
        </pc:spChg>
        <pc:spChg chg="add mod">
          <ac:chgData name="Dimitra Georgakaki" userId="3cdace95a73f9789" providerId="LiveId" clId="{CFEE830F-BDE5-4E34-A0D5-A5CA2D9FC59E}" dt="2022-04-28T11:55:00.174" v="3048" actId="20577"/>
          <ac:spMkLst>
            <pc:docMk/>
            <pc:sldMk cId="2276702224" sldId="258"/>
            <ac:spMk id="11" creationId="{427B09C9-3235-4BB4-B2F9-F3FF48A37DB0}"/>
          </ac:spMkLst>
        </pc:spChg>
        <pc:spChg chg="add mod">
          <ac:chgData name="Dimitra Georgakaki" userId="3cdace95a73f9789" providerId="LiveId" clId="{CFEE830F-BDE5-4E34-A0D5-A5CA2D9FC59E}" dt="2022-04-28T11:55:10.552" v="3057" actId="20577"/>
          <ac:spMkLst>
            <pc:docMk/>
            <pc:sldMk cId="2276702224" sldId="258"/>
            <ac:spMk id="12" creationId="{40372BEC-9817-4543-A5A8-53A1BBD7F401}"/>
          </ac:spMkLst>
        </pc:spChg>
        <pc:spChg chg="add mod">
          <ac:chgData name="Dimitra Georgakaki" userId="3cdace95a73f9789" providerId="LiveId" clId="{CFEE830F-BDE5-4E34-A0D5-A5CA2D9FC59E}" dt="2022-04-28T11:55:25.261" v="3065" actId="20577"/>
          <ac:spMkLst>
            <pc:docMk/>
            <pc:sldMk cId="2276702224" sldId="258"/>
            <ac:spMk id="13" creationId="{6320B039-8A5C-4058-A806-6C6FE99234F6}"/>
          </ac:spMkLst>
        </pc:spChg>
        <pc:picChg chg="add mod">
          <ac:chgData name="Dimitra Georgakaki" userId="3cdace95a73f9789" providerId="LiveId" clId="{CFEE830F-BDE5-4E34-A0D5-A5CA2D9FC59E}" dt="2022-04-28T11:54:41.673" v="3039" actId="1076"/>
          <ac:picMkLst>
            <pc:docMk/>
            <pc:sldMk cId="2276702224" sldId="258"/>
            <ac:picMk id="5" creationId="{B2ACC1AA-5DFF-43A4-B486-E8AAB6A0246D}"/>
          </ac:picMkLst>
        </pc:picChg>
        <pc:picChg chg="add del mod">
          <ac:chgData name="Dimitra Georgakaki" userId="3cdace95a73f9789" providerId="LiveId" clId="{CFEE830F-BDE5-4E34-A0D5-A5CA2D9FC59E}" dt="2022-04-28T11:54:26.567" v="3035" actId="478"/>
          <ac:picMkLst>
            <pc:docMk/>
            <pc:sldMk cId="2276702224" sldId="258"/>
            <ac:picMk id="8" creationId="{F6538EEA-2BF3-46F8-B96B-A2440181E5CB}"/>
          </ac:picMkLst>
        </pc:picChg>
        <pc:picChg chg="add mod">
          <ac:chgData name="Dimitra Georgakaki" userId="3cdace95a73f9789" providerId="LiveId" clId="{CFEE830F-BDE5-4E34-A0D5-A5CA2D9FC59E}" dt="2022-04-28T11:54:37.730" v="3038" actId="1076"/>
          <ac:picMkLst>
            <pc:docMk/>
            <pc:sldMk cId="2276702224" sldId="258"/>
            <ac:picMk id="10" creationId="{F13359CD-A651-41FA-B797-C06E169CD9E8}"/>
          </ac:picMkLst>
        </pc:picChg>
      </pc:sldChg>
      <pc:sldChg chg="addSp delSp modSp new del mod">
        <pc:chgData name="Dimitra Georgakaki" userId="3cdace95a73f9789" providerId="LiveId" clId="{CFEE830F-BDE5-4E34-A0D5-A5CA2D9FC59E}" dt="2022-04-30T07:59:17.660" v="3498" actId="2696"/>
        <pc:sldMkLst>
          <pc:docMk/>
          <pc:sldMk cId="3873763420" sldId="259"/>
        </pc:sldMkLst>
        <pc:spChg chg="mod">
          <ac:chgData name="Dimitra Georgakaki" userId="3cdace95a73f9789" providerId="LiveId" clId="{CFEE830F-BDE5-4E34-A0D5-A5CA2D9FC59E}" dt="2022-04-27T22:07:21.683" v="2145" actId="20577"/>
          <ac:spMkLst>
            <pc:docMk/>
            <pc:sldMk cId="3873763420" sldId="259"/>
            <ac:spMk id="2" creationId="{43A98EF2-A964-4531-8FE6-EDDF303E31F5}"/>
          </ac:spMkLst>
        </pc:spChg>
        <pc:spChg chg="del mod">
          <ac:chgData name="Dimitra Georgakaki" userId="3cdace95a73f9789" providerId="LiveId" clId="{CFEE830F-BDE5-4E34-A0D5-A5CA2D9FC59E}" dt="2022-04-27T22:07:29.314" v="2146" actId="478"/>
          <ac:spMkLst>
            <pc:docMk/>
            <pc:sldMk cId="3873763420" sldId="259"/>
            <ac:spMk id="3" creationId="{84777A0C-DA16-4BE0-B40E-024984BD0FDF}"/>
          </ac:spMkLst>
        </pc:spChg>
        <pc:spChg chg="add mod">
          <ac:chgData name="Dimitra Georgakaki" userId="3cdace95a73f9789" providerId="LiveId" clId="{CFEE830F-BDE5-4E34-A0D5-A5CA2D9FC59E}" dt="2022-04-27T22:07:29.314" v="2146" actId="478"/>
          <ac:spMkLst>
            <pc:docMk/>
            <pc:sldMk cId="3873763420" sldId="259"/>
            <ac:spMk id="5" creationId="{81812AD1-B9D6-4955-BD88-57A52DAA5CD7}"/>
          </ac:spMkLst>
        </pc:spChg>
      </pc:sldChg>
      <pc:sldChg chg="modSp new del mod">
        <pc:chgData name="Dimitra Georgakaki" userId="3cdace95a73f9789" providerId="LiveId" clId="{CFEE830F-BDE5-4E34-A0D5-A5CA2D9FC59E}" dt="2022-04-27T22:06:55.961" v="2130" actId="2696"/>
        <pc:sldMkLst>
          <pc:docMk/>
          <pc:sldMk cId="374475334" sldId="260"/>
        </pc:sldMkLst>
        <pc:spChg chg="mod">
          <ac:chgData name="Dimitra Georgakaki" userId="3cdace95a73f9789" providerId="LiveId" clId="{CFEE830F-BDE5-4E34-A0D5-A5CA2D9FC59E}" dt="2022-04-27T20:34:59.861" v="209" actId="20577"/>
          <ac:spMkLst>
            <pc:docMk/>
            <pc:sldMk cId="374475334" sldId="260"/>
            <ac:spMk id="2" creationId="{F5A5FFC5-4EDD-43E8-B94C-5CEEDA674BFC}"/>
          </ac:spMkLst>
        </pc:spChg>
        <pc:spChg chg="mod">
          <ac:chgData name="Dimitra Georgakaki" userId="3cdace95a73f9789" providerId="LiveId" clId="{CFEE830F-BDE5-4E34-A0D5-A5CA2D9FC59E}" dt="2022-04-27T20:34:40.091" v="172"/>
          <ac:spMkLst>
            <pc:docMk/>
            <pc:sldMk cId="374475334" sldId="260"/>
            <ac:spMk id="3" creationId="{4032C064-4C25-436A-A73A-832E06AA91DA}"/>
          </ac:spMkLst>
        </pc:spChg>
      </pc:sldChg>
      <pc:sldChg chg="modSp new del mod">
        <pc:chgData name="Dimitra Georgakaki" userId="3cdace95a73f9789" providerId="LiveId" clId="{CFEE830F-BDE5-4E34-A0D5-A5CA2D9FC59E}" dt="2022-04-27T22:07:05.320" v="2131" actId="2696"/>
        <pc:sldMkLst>
          <pc:docMk/>
          <pc:sldMk cId="2296963435" sldId="261"/>
        </pc:sldMkLst>
        <pc:spChg chg="mod">
          <ac:chgData name="Dimitra Georgakaki" userId="3cdace95a73f9789" providerId="LiveId" clId="{CFEE830F-BDE5-4E34-A0D5-A5CA2D9FC59E}" dt="2022-04-27T20:36:17.029" v="242" actId="20577"/>
          <ac:spMkLst>
            <pc:docMk/>
            <pc:sldMk cId="2296963435" sldId="261"/>
            <ac:spMk id="2" creationId="{DDFDD6A3-8A14-412A-8974-BA91C8C80C55}"/>
          </ac:spMkLst>
        </pc:spChg>
        <pc:spChg chg="mod">
          <ac:chgData name="Dimitra Georgakaki" userId="3cdace95a73f9789" providerId="LiveId" clId="{CFEE830F-BDE5-4E34-A0D5-A5CA2D9FC59E}" dt="2022-04-27T20:36:05.416" v="211"/>
          <ac:spMkLst>
            <pc:docMk/>
            <pc:sldMk cId="2296963435" sldId="261"/>
            <ac:spMk id="3" creationId="{FD8863BB-3655-4E0E-BABD-D1FC55CA5311}"/>
          </ac:spMkLst>
        </pc:spChg>
      </pc:sldChg>
      <pc:sldChg chg="modSp new del mod">
        <pc:chgData name="Dimitra Georgakaki" userId="3cdace95a73f9789" providerId="LiveId" clId="{CFEE830F-BDE5-4E34-A0D5-A5CA2D9FC59E}" dt="2022-04-27T22:07:07.814" v="2132" actId="2696"/>
        <pc:sldMkLst>
          <pc:docMk/>
          <pc:sldMk cId="2359195564" sldId="262"/>
        </pc:sldMkLst>
        <pc:spChg chg="mod">
          <ac:chgData name="Dimitra Georgakaki" userId="3cdace95a73f9789" providerId="LiveId" clId="{CFEE830F-BDE5-4E34-A0D5-A5CA2D9FC59E}" dt="2022-04-27T20:36:30.453" v="278" actId="20577"/>
          <ac:spMkLst>
            <pc:docMk/>
            <pc:sldMk cId="2359195564" sldId="262"/>
            <ac:spMk id="2" creationId="{8B69928D-8758-44E3-A923-FD328D2D53FC}"/>
          </ac:spMkLst>
        </pc:spChg>
        <pc:spChg chg="mod">
          <ac:chgData name="Dimitra Georgakaki" userId="3cdace95a73f9789" providerId="LiveId" clId="{CFEE830F-BDE5-4E34-A0D5-A5CA2D9FC59E}" dt="2022-04-27T20:37:38.720" v="279"/>
          <ac:spMkLst>
            <pc:docMk/>
            <pc:sldMk cId="2359195564" sldId="262"/>
            <ac:spMk id="3" creationId="{8D7C9168-496A-408A-94E4-78F3C0E81C49}"/>
          </ac:spMkLst>
        </pc:spChg>
      </pc:sldChg>
      <pc:sldChg chg="modSp new mod">
        <pc:chgData name="Dimitra Georgakaki" userId="3cdace95a73f9789" providerId="LiveId" clId="{CFEE830F-BDE5-4E34-A0D5-A5CA2D9FC59E}" dt="2022-04-30T07:38:49.954" v="3490" actId="20577"/>
        <pc:sldMkLst>
          <pc:docMk/>
          <pc:sldMk cId="2166954081" sldId="263"/>
        </pc:sldMkLst>
        <pc:spChg chg="mod">
          <ac:chgData name="Dimitra Georgakaki" userId="3cdace95a73f9789" providerId="LiveId" clId="{CFEE830F-BDE5-4E34-A0D5-A5CA2D9FC59E}" dt="2022-04-27T21:13:21.976" v="360" actId="20577"/>
          <ac:spMkLst>
            <pc:docMk/>
            <pc:sldMk cId="2166954081" sldId="263"/>
            <ac:spMk id="2" creationId="{18E3EFB8-0589-4C5E-9DA3-15C80FCA99D7}"/>
          </ac:spMkLst>
        </pc:spChg>
        <pc:spChg chg="mod">
          <ac:chgData name="Dimitra Georgakaki" userId="3cdace95a73f9789" providerId="LiveId" clId="{CFEE830F-BDE5-4E34-A0D5-A5CA2D9FC59E}" dt="2022-04-30T07:38:49.954" v="3490" actId="20577"/>
          <ac:spMkLst>
            <pc:docMk/>
            <pc:sldMk cId="2166954081" sldId="263"/>
            <ac:spMk id="3" creationId="{CEF419E8-68AE-46F1-AE38-601C8C81B517}"/>
          </ac:spMkLst>
        </pc:spChg>
      </pc:sldChg>
      <pc:sldChg chg="addSp delSp modSp new mod">
        <pc:chgData name="Dimitra Georgakaki" userId="3cdace95a73f9789" providerId="LiveId" clId="{CFEE830F-BDE5-4E34-A0D5-A5CA2D9FC59E}" dt="2022-04-30T12:20:14.326" v="7703" actId="255"/>
        <pc:sldMkLst>
          <pc:docMk/>
          <pc:sldMk cId="2824518353" sldId="264"/>
        </pc:sldMkLst>
        <pc:spChg chg="mod">
          <ac:chgData name="Dimitra Georgakaki" userId="3cdace95a73f9789" providerId="LiveId" clId="{CFEE830F-BDE5-4E34-A0D5-A5CA2D9FC59E}" dt="2022-04-30T12:20:14.326" v="7703" actId="255"/>
          <ac:spMkLst>
            <pc:docMk/>
            <pc:sldMk cId="2824518353" sldId="264"/>
            <ac:spMk id="2" creationId="{396A41F2-BAED-47CF-80AD-2BF59007401D}"/>
          </ac:spMkLst>
        </pc:spChg>
        <pc:spChg chg="del">
          <ac:chgData name="Dimitra Georgakaki" userId="3cdace95a73f9789" providerId="LiveId" clId="{CFEE830F-BDE5-4E34-A0D5-A5CA2D9FC59E}" dt="2022-04-27T22:02:42.924" v="2104" actId="478"/>
          <ac:spMkLst>
            <pc:docMk/>
            <pc:sldMk cId="2824518353" sldId="264"/>
            <ac:spMk id="3" creationId="{DF4A1604-B9E4-4F20-B255-D6BDBC5B00C1}"/>
          </ac:spMkLst>
        </pc:spChg>
        <pc:picChg chg="add mod">
          <ac:chgData name="Dimitra Georgakaki" userId="3cdace95a73f9789" providerId="LiveId" clId="{CFEE830F-BDE5-4E34-A0D5-A5CA2D9FC59E}" dt="2022-04-27T22:05:43.357" v="2126" actId="1076"/>
          <ac:picMkLst>
            <pc:docMk/>
            <pc:sldMk cId="2824518353" sldId="264"/>
            <ac:picMk id="5" creationId="{DF85AE31-9EE1-4B24-900E-D1083BAFDA69}"/>
          </ac:picMkLst>
        </pc:picChg>
        <pc:picChg chg="add mod">
          <ac:chgData name="Dimitra Georgakaki" userId="3cdace95a73f9789" providerId="LiveId" clId="{CFEE830F-BDE5-4E34-A0D5-A5CA2D9FC59E}" dt="2022-04-27T22:05:58.565" v="2129" actId="14100"/>
          <ac:picMkLst>
            <pc:docMk/>
            <pc:sldMk cId="2824518353" sldId="264"/>
            <ac:picMk id="7" creationId="{60D68C1D-0DDB-4D0B-ACBB-7DAF7DF0AB0A}"/>
          </ac:picMkLst>
        </pc:picChg>
        <pc:picChg chg="add mod">
          <ac:chgData name="Dimitra Georgakaki" userId="3cdace95a73f9789" providerId="LiveId" clId="{CFEE830F-BDE5-4E34-A0D5-A5CA2D9FC59E}" dt="2022-04-27T22:05:54.703" v="2128" actId="1076"/>
          <ac:picMkLst>
            <pc:docMk/>
            <pc:sldMk cId="2824518353" sldId="264"/>
            <ac:picMk id="9" creationId="{10640CEB-295C-44DB-87E3-F6E50BF1AA78}"/>
          </ac:picMkLst>
        </pc:picChg>
      </pc:sldChg>
      <pc:sldChg chg="modSp new mod">
        <pc:chgData name="Dimitra Georgakaki" userId="3cdace95a73f9789" providerId="LiveId" clId="{CFEE830F-BDE5-4E34-A0D5-A5CA2D9FC59E}" dt="2022-04-30T08:31:49.205" v="4487" actId="20577"/>
        <pc:sldMkLst>
          <pc:docMk/>
          <pc:sldMk cId="1830819964" sldId="265"/>
        </pc:sldMkLst>
        <pc:spChg chg="mod">
          <ac:chgData name="Dimitra Georgakaki" userId="3cdace95a73f9789" providerId="LiveId" clId="{CFEE830F-BDE5-4E34-A0D5-A5CA2D9FC59E}" dt="2022-04-30T08:28:47.199" v="4402" actId="1035"/>
          <ac:spMkLst>
            <pc:docMk/>
            <pc:sldMk cId="1830819964" sldId="265"/>
            <ac:spMk id="2" creationId="{0E03057B-92FB-4D94-85C1-B61AB6C8308B}"/>
          </ac:spMkLst>
        </pc:spChg>
        <pc:spChg chg="mod">
          <ac:chgData name="Dimitra Georgakaki" userId="3cdace95a73f9789" providerId="LiveId" clId="{CFEE830F-BDE5-4E34-A0D5-A5CA2D9FC59E}" dt="2022-04-30T08:31:49.205" v="4487" actId="20577"/>
          <ac:spMkLst>
            <pc:docMk/>
            <pc:sldMk cId="1830819964" sldId="265"/>
            <ac:spMk id="3" creationId="{3CBF7280-C529-4EC3-BBF8-1C9D18F082A1}"/>
          </ac:spMkLst>
        </pc:spChg>
      </pc:sldChg>
      <pc:sldChg chg="modSp new mod">
        <pc:chgData name="Dimitra Georgakaki" userId="3cdace95a73f9789" providerId="LiveId" clId="{CFEE830F-BDE5-4E34-A0D5-A5CA2D9FC59E}" dt="2022-04-30T18:59:16.863" v="8313" actId="20577"/>
        <pc:sldMkLst>
          <pc:docMk/>
          <pc:sldMk cId="2701209174" sldId="266"/>
        </pc:sldMkLst>
        <pc:spChg chg="mod">
          <ac:chgData name="Dimitra Georgakaki" userId="3cdace95a73f9789" providerId="LiveId" clId="{CFEE830F-BDE5-4E34-A0D5-A5CA2D9FC59E}" dt="2022-04-30T09:37:22.121" v="7498" actId="20577"/>
          <ac:spMkLst>
            <pc:docMk/>
            <pc:sldMk cId="2701209174" sldId="266"/>
            <ac:spMk id="2" creationId="{A22C99E2-1F12-4986-AD72-06C0FFDDB98D}"/>
          </ac:spMkLst>
        </pc:spChg>
        <pc:spChg chg="mod">
          <ac:chgData name="Dimitra Georgakaki" userId="3cdace95a73f9789" providerId="LiveId" clId="{CFEE830F-BDE5-4E34-A0D5-A5CA2D9FC59E}" dt="2022-04-30T18:59:16.863" v="8313" actId="20577"/>
          <ac:spMkLst>
            <pc:docMk/>
            <pc:sldMk cId="2701209174" sldId="266"/>
            <ac:spMk id="3" creationId="{655A1284-AC2C-4A45-982A-C4E16C25E493}"/>
          </ac:spMkLst>
        </pc:spChg>
      </pc:sldChg>
      <pc:sldChg chg="modSp add mod">
        <pc:chgData name="Dimitra Georgakaki" userId="3cdace95a73f9789" providerId="LiveId" clId="{CFEE830F-BDE5-4E34-A0D5-A5CA2D9FC59E}" dt="2022-04-30T08:56:27.103" v="5528" actId="20577"/>
        <pc:sldMkLst>
          <pc:docMk/>
          <pc:sldMk cId="604585131" sldId="267"/>
        </pc:sldMkLst>
        <pc:spChg chg="mod">
          <ac:chgData name="Dimitra Georgakaki" userId="3cdace95a73f9789" providerId="LiveId" clId="{CFEE830F-BDE5-4E34-A0D5-A5CA2D9FC59E}" dt="2022-04-30T08:35:25.364" v="4546" actId="20577"/>
          <ac:spMkLst>
            <pc:docMk/>
            <pc:sldMk cId="604585131" sldId="267"/>
            <ac:spMk id="2" creationId="{0E03057B-92FB-4D94-85C1-B61AB6C8308B}"/>
          </ac:spMkLst>
        </pc:spChg>
        <pc:spChg chg="mod">
          <ac:chgData name="Dimitra Georgakaki" userId="3cdace95a73f9789" providerId="LiveId" clId="{CFEE830F-BDE5-4E34-A0D5-A5CA2D9FC59E}" dt="2022-04-30T08:56:27.103" v="5528" actId="20577"/>
          <ac:spMkLst>
            <pc:docMk/>
            <pc:sldMk cId="604585131" sldId="267"/>
            <ac:spMk id="3" creationId="{3CBF7280-C529-4EC3-BBF8-1C9D18F082A1}"/>
          </ac:spMkLst>
        </pc:spChg>
      </pc:sldChg>
      <pc:sldChg chg="addSp delSp modSp new mod modClrScheme chgLayout">
        <pc:chgData name="Dimitra Georgakaki" userId="3cdace95a73f9789" providerId="LiveId" clId="{CFEE830F-BDE5-4E34-A0D5-A5CA2D9FC59E}" dt="2022-04-30T09:03:37.632" v="5589" actId="20577"/>
        <pc:sldMkLst>
          <pc:docMk/>
          <pc:sldMk cId="4205236109" sldId="268"/>
        </pc:sldMkLst>
        <pc:spChg chg="mod ord">
          <ac:chgData name="Dimitra Georgakaki" userId="3cdace95a73f9789" providerId="LiveId" clId="{CFEE830F-BDE5-4E34-A0D5-A5CA2D9FC59E}" dt="2022-04-30T09:03:37.632" v="5589" actId="20577"/>
          <ac:spMkLst>
            <pc:docMk/>
            <pc:sldMk cId="4205236109" sldId="268"/>
            <ac:spMk id="2" creationId="{08145E0B-DC0F-4F8F-B5D7-6CDD4C178A4E}"/>
          </ac:spMkLst>
        </pc:spChg>
        <pc:spChg chg="del mod ord">
          <ac:chgData name="Dimitra Georgakaki" userId="3cdace95a73f9789" providerId="LiveId" clId="{CFEE830F-BDE5-4E34-A0D5-A5CA2D9FC59E}" dt="2022-04-30T09:00:06.009" v="5537" actId="700"/>
          <ac:spMkLst>
            <pc:docMk/>
            <pc:sldMk cId="4205236109" sldId="268"/>
            <ac:spMk id="3" creationId="{F757D730-1B8D-48A7-A42C-82A752242EEC}"/>
          </ac:spMkLst>
        </pc:spChg>
        <pc:spChg chg="add del mod ord">
          <ac:chgData name="Dimitra Georgakaki" userId="3cdace95a73f9789" providerId="LiveId" clId="{CFEE830F-BDE5-4E34-A0D5-A5CA2D9FC59E}" dt="2022-04-30T09:00:21.600" v="5539" actId="478"/>
          <ac:spMkLst>
            <pc:docMk/>
            <pc:sldMk cId="4205236109" sldId="268"/>
            <ac:spMk id="4" creationId="{41551144-82E3-4837-81F3-16C0B3B51C52}"/>
          </ac:spMkLst>
        </pc:spChg>
        <pc:spChg chg="add del mod ord">
          <ac:chgData name="Dimitra Georgakaki" userId="3cdace95a73f9789" providerId="LiveId" clId="{CFEE830F-BDE5-4E34-A0D5-A5CA2D9FC59E}" dt="2022-04-30T09:00:19.272" v="5538" actId="478"/>
          <ac:spMkLst>
            <pc:docMk/>
            <pc:sldMk cId="4205236109" sldId="268"/>
            <ac:spMk id="5" creationId="{AA4E13E5-6FDD-44C4-871B-A75F6EC2EFDD}"/>
          </ac:spMkLst>
        </pc:spChg>
        <pc:spChg chg="add del mod ord">
          <ac:chgData name="Dimitra Georgakaki" userId="3cdace95a73f9789" providerId="LiveId" clId="{CFEE830F-BDE5-4E34-A0D5-A5CA2D9FC59E}" dt="2022-04-30T09:00:23.969" v="5540" actId="478"/>
          <ac:spMkLst>
            <pc:docMk/>
            <pc:sldMk cId="4205236109" sldId="268"/>
            <ac:spMk id="6" creationId="{FB719221-3C34-488D-9E67-D55B97E881ED}"/>
          </ac:spMkLst>
        </pc:spChg>
        <pc:spChg chg="add del mod ord">
          <ac:chgData name="Dimitra Georgakaki" userId="3cdace95a73f9789" providerId="LiveId" clId="{CFEE830F-BDE5-4E34-A0D5-A5CA2D9FC59E}" dt="2022-04-30T09:00:26.458" v="5541" actId="478"/>
          <ac:spMkLst>
            <pc:docMk/>
            <pc:sldMk cId="4205236109" sldId="268"/>
            <ac:spMk id="7" creationId="{ABE5D32B-0FF5-471E-977F-929B0AEC8FF4}"/>
          </ac:spMkLst>
        </pc:spChg>
        <pc:picChg chg="add mod">
          <ac:chgData name="Dimitra Georgakaki" userId="3cdace95a73f9789" providerId="LiveId" clId="{CFEE830F-BDE5-4E34-A0D5-A5CA2D9FC59E}" dt="2022-04-30T09:01:48.965" v="5574" actId="1076"/>
          <ac:picMkLst>
            <pc:docMk/>
            <pc:sldMk cId="4205236109" sldId="268"/>
            <ac:picMk id="9" creationId="{EBC250F7-8050-4A95-A4E8-E670EFC4773A}"/>
          </ac:picMkLst>
        </pc:picChg>
        <pc:picChg chg="add mod">
          <ac:chgData name="Dimitra Georgakaki" userId="3cdace95a73f9789" providerId="LiveId" clId="{CFEE830F-BDE5-4E34-A0D5-A5CA2D9FC59E}" dt="2022-04-30T09:01:44.105" v="5572" actId="14100"/>
          <ac:picMkLst>
            <pc:docMk/>
            <pc:sldMk cId="4205236109" sldId="268"/>
            <ac:picMk id="11" creationId="{AF54461B-A9C7-4738-954F-1867E6FC991E}"/>
          </ac:picMkLst>
        </pc:picChg>
      </pc:sldChg>
      <pc:sldChg chg="addSp delSp modSp new mod">
        <pc:chgData name="Dimitra Georgakaki" userId="3cdace95a73f9789" providerId="LiveId" clId="{CFEE830F-BDE5-4E34-A0D5-A5CA2D9FC59E}" dt="2022-04-30T19:23:03.836" v="8321" actId="20577"/>
        <pc:sldMkLst>
          <pc:docMk/>
          <pc:sldMk cId="1266854996" sldId="269"/>
        </pc:sldMkLst>
        <pc:spChg chg="mod">
          <ac:chgData name="Dimitra Georgakaki" userId="3cdace95a73f9789" providerId="LiveId" clId="{CFEE830F-BDE5-4E34-A0D5-A5CA2D9FC59E}" dt="2022-04-30T19:23:03.836" v="8321" actId="20577"/>
          <ac:spMkLst>
            <pc:docMk/>
            <pc:sldMk cId="1266854996" sldId="269"/>
            <ac:spMk id="2" creationId="{A9196CA8-7323-4D06-8B76-A999F71EDE5A}"/>
          </ac:spMkLst>
        </pc:spChg>
        <pc:spChg chg="del">
          <ac:chgData name="Dimitra Georgakaki" userId="3cdace95a73f9789" providerId="LiveId" clId="{CFEE830F-BDE5-4E34-A0D5-A5CA2D9FC59E}" dt="2022-04-30T09:04:10.351" v="5629" actId="478"/>
          <ac:spMkLst>
            <pc:docMk/>
            <pc:sldMk cId="1266854996" sldId="269"/>
            <ac:spMk id="3" creationId="{35A22958-DD0A-45C3-980D-FB66A1EF7B7E}"/>
          </ac:spMkLst>
        </pc:spChg>
        <pc:picChg chg="add mod">
          <ac:chgData name="Dimitra Georgakaki" userId="3cdace95a73f9789" providerId="LiveId" clId="{CFEE830F-BDE5-4E34-A0D5-A5CA2D9FC59E}" dt="2022-04-30T09:04:11.907" v="5630" actId="1076"/>
          <ac:picMkLst>
            <pc:docMk/>
            <pc:sldMk cId="1266854996" sldId="269"/>
            <ac:picMk id="5" creationId="{3126CA23-7381-4DF8-87D6-D50EE32C3186}"/>
          </ac:picMkLst>
        </pc:picChg>
        <pc:picChg chg="add mod">
          <ac:chgData name="Dimitra Georgakaki" userId="3cdace95a73f9789" providerId="LiveId" clId="{CFEE830F-BDE5-4E34-A0D5-A5CA2D9FC59E}" dt="2022-04-30T09:07:02.404" v="5633" actId="14100"/>
          <ac:picMkLst>
            <pc:docMk/>
            <pc:sldMk cId="1266854996" sldId="269"/>
            <ac:picMk id="7" creationId="{EB027843-987C-4189-AE43-6C412629FF35}"/>
          </ac:picMkLst>
        </pc:picChg>
      </pc:sldChg>
      <pc:sldChg chg="modSp new mod">
        <pc:chgData name="Dimitra Georgakaki" userId="3cdace95a73f9789" providerId="LiveId" clId="{CFEE830F-BDE5-4E34-A0D5-A5CA2D9FC59E}" dt="2022-04-30T20:07:21.440" v="8352" actId="20577"/>
        <pc:sldMkLst>
          <pc:docMk/>
          <pc:sldMk cId="4107545721" sldId="270"/>
        </pc:sldMkLst>
        <pc:spChg chg="mod">
          <ac:chgData name="Dimitra Georgakaki" userId="3cdace95a73f9789" providerId="LiveId" clId="{CFEE830F-BDE5-4E34-A0D5-A5CA2D9FC59E}" dt="2022-04-30T11:23:25.183" v="7608" actId="1035"/>
          <ac:spMkLst>
            <pc:docMk/>
            <pc:sldMk cId="4107545721" sldId="270"/>
            <ac:spMk id="2" creationId="{FB39AF37-74A4-4879-B1DB-B16A49A53908}"/>
          </ac:spMkLst>
        </pc:spChg>
        <pc:spChg chg="mod">
          <ac:chgData name="Dimitra Georgakaki" userId="3cdace95a73f9789" providerId="LiveId" clId="{CFEE830F-BDE5-4E34-A0D5-A5CA2D9FC59E}" dt="2022-04-30T20:07:21.440" v="8352" actId="20577"/>
          <ac:spMkLst>
            <pc:docMk/>
            <pc:sldMk cId="4107545721" sldId="270"/>
            <ac:spMk id="3" creationId="{2EEE1D25-348A-4331-B7A3-E49724CD29E6}"/>
          </ac:spMkLst>
        </pc:spChg>
      </pc:sldChg>
      <pc:sldChg chg="addSp delSp modSp new mod modNotesTx">
        <pc:chgData name="Dimitra Georgakaki" userId="3cdace95a73f9789" providerId="LiveId" clId="{CFEE830F-BDE5-4E34-A0D5-A5CA2D9FC59E}" dt="2022-04-30T21:40:53.612" v="8476" actId="13926"/>
        <pc:sldMkLst>
          <pc:docMk/>
          <pc:sldMk cId="1812968013" sldId="271"/>
        </pc:sldMkLst>
        <pc:spChg chg="mod">
          <ac:chgData name="Dimitra Georgakaki" userId="3cdace95a73f9789" providerId="LiveId" clId="{CFEE830F-BDE5-4E34-A0D5-A5CA2D9FC59E}" dt="2022-04-30T17:21:30.810" v="7740" actId="20577"/>
          <ac:spMkLst>
            <pc:docMk/>
            <pc:sldMk cId="1812968013" sldId="271"/>
            <ac:spMk id="2" creationId="{23E4A91C-A629-489A-83AA-BAB80C250FEC}"/>
          </ac:spMkLst>
        </pc:spChg>
        <pc:spChg chg="del">
          <ac:chgData name="Dimitra Georgakaki" userId="3cdace95a73f9789" providerId="LiveId" clId="{CFEE830F-BDE5-4E34-A0D5-A5CA2D9FC59E}" dt="2022-04-30T17:11:18.761" v="7704" actId="478"/>
          <ac:spMkLst>
            <pc:docMk/>
            <pc:sldMk cId="1812968013" sldId="271"/>
            <ac:spMk id="3" creationId="{C7874E7F-0428-4DF5-9051-E6274226A500}"/>
          </ac:spMkLst>
        </pc:spChg>
        <pc:spChg chg="add mod">
          <ac:chgData name="Dimitra Georgakaki" userId="3cdace95a73f9789" providerId="LiveId" clId="{CFEE830F-BDE5-4E34-A0D5-A5CA2D9FC59E}" dt="2022-04-30T17:30:59.686" v="7912" actId="20577"/>
          <ac:spMkLst>
            <pc:docMk/>
            <pc:sldMk cId="1812968013" sldId="271"/>
            <ac:spMk id="15" creationId="{916E69C5-1A57-4C4F-AFAF-92E34501FF5B}"/>
          </ac:spMkLst>
        </pc:spChg>
        <pc:spChg chg="add mod">
          <ac:chgData name="Dimitra Georgakaki" userId="3cdace95a73f9789" providerId="LiveId" clId="{CFEE830F-BDE5-4E34-A0D5-A5CA2D9FC59E}" dt="2022-04-30T21:40:06.086" v="8460" actId="20577"/>
          <ac:spMkLst>
            <pc:docMk/>
            <pc:sldMk cId="1812968013" sldId="271"/>
            <ac:spMk id="16" creationId="{B6C09647-DB19-4244-8B35-89553949BD61}"/>
          </ac:spMkLst>
        </pc:spChg>
        <pc:spChg chg="add mod">
          <ac:chgData name="Dimitra Georgakaki" userId="3cdace95a73f9789" providerId="LiveId" clId="{CFEE830F-BDE5-4E34-A0D5-A5CA2D9FC59E}" dt="2022-04-30T21:40:53.612" v="8476" actId="13926"/>
          <ac:spMkLst>
            <pc:docMk/>
            <pc:sldMk cId="1812968013" sldId="271"/>
            <ac:spMk id="17" creationId="{84B02F9B-35BD-4F35-8AF9-F5F3EC22BDC6}"/>
          </ac:spMkLst>
        </pc:spChg>
        <pc:picChg chg="add mod">
          <ac:chgData name="Dimitra Georgakaki" userId="3cdace95a73f9789" providerId="LiveId" clId="{CFEE830F-BDE5-4E34-A0D5-A5CA2D9FC59E}" dt="2022-04-30T17:21:36.020" v="7741" actId="1076"/>
          <ac:picMkLst>
            <pc:docMk/>
            <pc:sldMk cId="1812968013" sldId="271"/>
            <ac:picMk id="5" creationId="{07FD114F-2689-4645-9CAF-A58E24757558}"/>
          </ac:picMkLst>
        </pc:picChg>
        <pc:picChg chg="add mod">
          <ac:chgData name="Dimitra Georgakaki" userId="3cdace95a73f9789" providerId="LiveId" clId="{CFEE830F-BDE5-4E34-A0D5-A5CA2D9FC59E}" dt="2022-04-30T17:21:40.595" v="7742" actId="1076"/>
          <ac:picMkLst>
            <pc:docMk/>
            <pc:sldMk cId="1812968013" sldId="271"/>
            <ac:picMk id="7" creationId="{2076779F-0CB4-41BB-8C8C-E45A0623EA68}"/>
          </ac:picMkLst>
        </pc:picChg>
        <pc:picChg chg="add del mod">
          <ac:chgData name="Dimitra Georgakaki" userId="3cdace95a73f9789" providerId="LiveId" clId="{CFEE830F-BDE5-4E34-A0D5-A5CA2D9FC59E}" dt="2022-04-30T21:38:49.447" v="8355" actId="478"/>
          <ac:picMkLst>
            <pc:docMk/>
            <pc:sldMk cId="1812968013" sldId="271"/>
            <ac:picMk id="9" creationId="{EF1F80B3-8E7F-49CD-A679-2CEBF1C745F3}"/>
          </ac:picMkLst>
        </pc:picChg>
        <pc:picChg chg="add mod">
          <ac:chgData name="Dimitra Georgakaki" userId="3cdace95a73f9789" providerId="LiveId" clId="{CFEE830F-BDE5-4E34-A0D5-A5CA2D9FC59E}" dt="2022-04-30T17:25:03.972" v="7748" actId="14100"/>
          <ac:picMkLst>
            <pc:docMk/>
            <pc:sldMk cId="1812968013" sldId="271"/>
            <ac:picMk id="11" creationId="{41B69D5B-7920-4D4D-9CC1-173777561C59}"/>
          </ac:picMkLst>
        </pc:picChg>
        <pc:picChg chg="add mod">
          <ac:chgData name="Dimitra Georgakaki" userId="3cdace95a73f9789" providerId="LiveId" clId="{CFEE830F-BDE5-4E34-A0D5-A5CA2D9FC59E}" dt="2022-04-30T21:38:52.248" v="8356" actId="1076"/>
          <ac:picMkLst>
            <pc:docMk/>
            <pc:sldMk cId="1812968013" sldId="271"/>
            <ac:picMk id="13" creationId="{0B429219-5123-44D8-A170-F50B7D405C3E}"/>
          </ac:picMkLst>
        </pc:picChg>
      </pc:sldChg>
      <pc:sldChg chg="addSp delSp modSp new del">
        <pc:chgData name="Dimitra Georgakaki" userId="3cdace95a73f9789" providerId="LiveId" clId="{CFEE830F-BDE5-4E34-A0D5-A5CA2D9FC59E}" dt="2022-04-30T21:41:01.873" v="8477" actId="2696"/>
        <pc:sldMkLst>
          <pc:docMk/>
          <pc:sldMk cId="1656186538" sldId="272"/>
        </pc:sldMkLst>
        <pc:spChg chg="del">
          <ac:chgData name="Dimitra Georgakaki" userId="3cdace95a73f9789" providerId="LiveId" clId="{CFEE830F-BDE5-4E34-A0D5-A5CA2D9FC59E}" dt="2022-04-30T21:38:23.838" v="8353"/>
          <ac:spMkLst>
            <pc:docMk/>
            <pc:sldMk cId="1656186538" sldId="272"/>
            <ac:spMk id="3" creationId="{89F21263-2298-40CB-A9EC-D4F7C304FE6D}"/>
          </ac:spMkLst>
        </pc:spChg>
        <pc:spChg chg="add mod">
          <ac:chgData name="Dimitra Georgakaki" userId="3cdace95a73f9789" providerId="LiveId" clId="{CFEE830F-BDE5-4E34-A0D5-A5CA2D9FC59E}" dt="2022-04-30T21:38:23.838" v="8353"/>
          <ac:spMkLst>
            <pc:docMk/>
            <pc:sldMk cId="1656186538" sldId="272"/>
            <ac:spMk id="4" creationId="{9AACD6AC-9003-4008-A427-D2F8613099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D40F4-AE31-4B32-9EF0-F668AAFCEE08}"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05767-C4FD-43C5-98F9-4792B91D7C70}" type="slidenum">
              <a:rPr lang="en-US" smtClean="0"/>
              <a:t>‹#›</a:t>
            </a:fld>
            <a:endParaRPr lang="en-US"/>
          </a:p>
        </p:txBody>
      </p:sp>
    </p:spTree>
    <p:extLst>
      <p:ext uri="{BB962C8B-B14F-4D97-AF65-F5344CB8AC3E}">
        <p14:creationId xmlns:p14="http://schemas.microsoft.com/office/powerpoint/2010/main" val="379856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05767-C4FD-43C5-98F9-4792B91D7C70}" type="slidenum">
              <a:rPr lang="en-US" smtClean="0"/>
              <a:t>10</a:t>
            </a:fld>
            <a:endParaRPr lang="en-US"/>
          </a:p>
        </p:txBody>
      </p:sp>
    </p:spTree>
    <p:extLst>
      <p:ext uri="{BB962C8B-B14F-4D97-AF65-F5344CB8AC3E}">
        <p14:creationId xmlns:p14="http://schemas.microsoft.com/office/powerpoint/2010/main" val="220333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E0F8-4E7B-4A43-9445-9081B635BD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CA1A3-5740-476F-BED2-597D7740A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107E9-1C04-47CB-BF7D-66D090CC4D0E}"/>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5" name="Footer Placeholder 4">
            <a:extLst>
              <a:ext uri="{FF2B5EF4-FFF2-40B4-BE49-F238E27FC236}">
                <a16:creationId xmlns:a16="http://schemas.microsoft.com/office/drawing/2014/main" id="{27CDE116-A5EA-45B0-9B8B-9575660D3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455A2-599A-426B-B5A2-D9AF5FD6A194}"/>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200760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509ED-11AA-42E5-8905-D0A37571C4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E0B4D6-76C1-4E23-92AE-E029E548A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02ACD-B54D-4A8A-A364-E069873BAFA1}"/>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5" name="Footer Placeholder 4">
            <a:extLst>
              <a:ext uri="{FF2B5EF4-FFF2-40B4-BE49-F238E27FC236}">
                <a16:creationId xmlns:a16="http://schemas.microsoft.com/office/drawing/2014/main" id="{CC9A63B5-854F-4D3B-9BC8-824CA88C2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B45E0-1E01-459F-9B94-DCBAF4DE9991}"/>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95919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AD126-EAEE-45BE-9370-0668F7DA81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C93323-D52A-4429-BD9D-60823F09C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A5163-1757-4405-A3FC-173803C9E8C5}"/>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5" name="Footer Placeholder 4">
            <a:extLst>
              <a:ext uri="{FF2B5EF4-FFF2-40B4-BE49-F238E27FC236}">
                <a16:creationId xmlns:a16="http://schemas.microsoft.com/office/drawing/2014/main" id="{35C8337B-BA6B-47A3-B96A-6D54D9B6C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42319-92CE-4830-ABD5-97D5C4589114}"/>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137309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82E7-4197-48FA-A6AB-D13933B615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30619-2405-42C8-8A19-102BE9838E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0D2BD-74C7-4798-8F79-635AD5B10360}"/>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5" name="Footer Placeholder 4">
            <a:extLst>
              <a:ext uri="{FF2B5EF4-FFF2-40B4-BE49-F238E27FC236}">
                <a16:creationId xmlns:a16="http://schemas.microsoft.com/office/drawing/2014/main" id="{0C0B2574-CBEB-4689-A52E-B63C3B173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73625-A4F1-4EA6-9070-79CA19FCE75F}"/>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2190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DD7B-42B8-476D-9A39-36BC5AA0C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260C34-0ABD-4CA0-858A-11B46AF42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BA7BF-EABF-4ECB-A1EB-30F3933F551D}"/>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5" name="Footer Placeholder 4">
            <a:extLst>
              <a:ext uri="{FF2B5EF4-FFF2-40B4-BE49-F238E27FC236}">
                <a16:creationId xmlns:a16="http://schemas.microsoft.com/office/drawing/2014/main" id="{5140AC15-6BC2-44FD-BCBE-3A3547C7D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9B7EA-C44F-42D3-834D-CCB03C167399}"/>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315094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C808-E57F-43D5-BE83-39252109D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D8AF09-FC7F-4E2F-BBB0-A2F4CB45D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D16A08-53DB-4492-814C-37CB5E313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6C97BB-8F6A-4F32-A319-A7E8CA91958C}"/>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6" name="Footer Placeholder 5">
            <a:extLst>
              <a:ext uri="{FF2B5EF4-FFF2-40B4-BE49-F238E27FC236}">
                <a16:creationId xmlns:a16="http://schemas.microsoft.com/office/drawing/2014/main" id="{13C14DC6-98BB-4E88-A5C1-007F38F0F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E24EA-5C2D-4C5C-A882-E504C8F6F1BF}"/>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11593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00FA-1A75-4795-AFF1-DF23CE0E4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4F4375-3BB4-4066-9AE6-8EC0965EC5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FBF9A4-EFD1-4363-81C6-D68E3F526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AFE23-DD32-4CBE-BBB7-656E895A1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CDC1C0-CD87-4A9B-9371-4781B6D0B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544064-804A-496E-83AB-0CB4CC6743A3}"/>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8" name="Footer Placeholder 7">
            <a:extLst>
              <a:ext uri="{FF2B5EF4-FFF2-40B4-BE49-F238E27FC236}">
                <a16:creationId xmlns:a16="http://schemas.microsoft.com/office/drawing/2014/main" id="{966E0947-266F-4313-963B-5C57F59A03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3BB950-CEE3-430F-A4EE-5FD612DEEDA5}"/>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353928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BB45-051F-478C-9274-E759CE5C91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E4FA06-1EAD-4970-90F0-2076C28BDEF4}"/>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4" name="Footer Placeholder 3">
            <a:extLst>
              <a:ext uri="{FF2B5EF4-FFF2-40B4-BE49-F238E27FC236}">
                <a16:creationId xmlns:a16="http://schemas.microsoft.com/office/drawing/2014/main" id="{DE1D4634-8906-4A24-97A7-00948E8C60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8DE36-07C8-4405-9EAD-44496FF6BE33}"/>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252420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F0CE4-EA88-459F-80DC-77AFCE357FEA}"/>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3" name="Footer Placeholder 2">
            <a:extLst>
              <a:ext uri="{FF2B5EF4-FFF2-40B4-BE49-F238E27FC236}">
                <a16:creationId xmlns:a16="http://schemas.microsoft.com/office/drawing/2014/main" id="{3DF20B8A-385B-4BAB-B414-8F54E62F9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569D80-AFE5-40A7-982F-5E8BDA96CDB4}"/>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96210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D044-48A4-4C8E-BCEA-A860ED4F2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850BF0-392D-4DF7-B756-F25087EE7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6A905E-AF1C-420F-A9A3-25120C6C8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733B3-36E7-491E-B318-36C25E9E4EC3}"/>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6" name="Footer Placeholder 5">
            <a:extLst>
              <a:ext uri="{FF2B5EF4-FFF2-40B4-BE49-F238E27FC236}">
                <a16:creationId xmlns:a16="http://schemas.microsoft.com/office/drawing/2014/main" id="{B3AA4DD5-E29A-48AB-AB0C-A639153E6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89E6C-A5E6-43B1-AC2B-210D247E73CF}"/>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369649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EFCE-3D3E-44AD-AFF1-AD5AE79F0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DDD9BE-AE46-447D-825C-4EDD8453B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EA3ECF-4608-4DC6-BEBA-64D7C5B67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65BF1-B53F-44E9-AD61-7F9D15DDA305}"/>
              </a:ext>
            </a:extLst>
          </p:cNvPr>
          <p:cNvSpPr>
            <a:spLocks noGrp="1"/>
          </p:cNvSpPr>
          <p:nvPr>
            <p:ph type="dt" sz="half" idx="10"/>
          </p:nvPr>
        </p:nvSpPr>
        <p:spPr/>
        <p:txBody>
          <a:bodyPr/>
          <a:lstStyle/>
          <a:p>
            <a:fld id="{293DBD4F-D27D-43B3-81D6-D06A4EA07EA0}" type="datetimeFigureOut">
              <a:rPr lang="en-US" smtClean="0"/>
              <a:t>4/30/2022</a:t>
            </a:fld>
            <a:endParaRPr lang="en-US"/>
          </a:p>
        </p:txBody>
      </p:sp>
      <p:sp>
        <p:nvSpPr>
          <p:cNvPr id="6" name="Footer Placeholder 5">
            <a:extLst>
              <a:ext uri="{FF2B5EF4-FFF2-40B4-BE49-F238E27FC236}">
                <a16:creationId xmlns:a16="http://schemas.microsoft.com/office/drawing/2014/main" id="{4D511F07-A44B-426A-9F34-ACD2A0427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4AB8B-35BA-40B0-BCB4-40C326A1224E}"/>
              </a:ext>
            </a:extLst>
          </p:cNvPr>
          <p:cNvSpPr>
            <a:spLocks noGrp="1"/>
          </p:cNvSpPr>
          <p:nvPr>
            <p:ph type="sldNum" sz="quarter" idx="12"/>
          </p:nvPr>
        </p:nvSpPr>
        <p:spPr/>
        <p:txBody>
          <a:bodyPr/>
          <a:lstStyle/>
          <a:p>
            <a:fld id="{677D6820-F7F0-44DC-8402-65ADDED9EBBF}" type="slidenum">
              <a:rPr lang="en-US" smtClean="0"/>
              <a:t>‹#›</a:t>
            </a:fld>
            <a:endParaRPr lang="en-US"/>
          </a:p>
        </p:txBody>
      </p:sp>
    </p:spTree>
    <p:extLst>
      <p:ext uri="{BB962C8B-B14F-4D97-AF65-F5344CB8AC3E}">
        <p14:creationId xmlns:p14="http://schemas.microsoft.com/office/powerpoint/2010/main" val="160412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9444-C39E-4398-A693-9E6BF9C40A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6DABBA-8326-472B-AA51-46426BEDA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F6362-A55F-4A6B-9680-7673C0B0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DBD4F-D27D-43B3-81D6-D06A4EA07EA0}" type="datetimeFigureOut">
              <a:rPr lang="en-US" smtClean="0"/>
              <a:t>4/30/2022</a:t>
            </a:fld>
            <a:endParaRPr lang="en-US"/>
          </a:p>
        </p:txBody>
      </p:sp>
      <p:sp>
        <p:nvSpPr>
          <p:cNvPr id="5" name="Footer Placeholder 4">
            <a:extLst>
              <a:ext uri="{FF2B5EF4-FFF2-40B4-BE49-F238E27FC236}">
                <a16:creationId xmlns:a16="http://schemas.microsoft.com/office/drawing/2014/main" id="{7A012AA3-00B3-4DA6-A326-7CB355083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642CB4-9023-4C11-995A-7E8D2BD4E4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D6820-F7F0-44DC-8402-65ADDED9EBBF}" type="slidenum">
              <a:rPr lang="en-US" smtClean="0"/>
              <a:t>‹#›</a:t>
            </a:fld>
            <a:endParaRPr lang="en-US"/>
          </a:p>
        </p:txBody>
      </p:sp>
    </p:spTree>
    <p:extLst>
      <p:ext uri="{BB962C8B-B14F-4D97-AF65-F5344CB8AC3E}">
        <p14:creationId xmlns:p14="http://schemas.microsoft.com/office/powerpoint/2010/main" val="280401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1E2F1-C780-4622-86D8-4FC5C7ED48A8}"/>
              </a:ext>
            </a:extLst>
          </p:cNvPr>
          <p:cNvSpPr>
            <a:spLocks noGrp="1"/>
          </p:cNvSpPr>
          <p:nvPr>
            <p:ph type="ctrTitle"/>
          </p:nvPr>
        </p:nvSpPr>
        <p:spPr/>
        <p:txBody>
          <a:bodyPr/>
          <a:lstStyle/>
          <a:p>
            <a:r>
              <a:rPr lang="en-US" dirty="0"/>
              <a:t>Delivering customer insights for online food orders</a:t>
            </a:r>
          </a:p>
        </p:txBody>
      </p:sp>
      <p:sp>
        <p:nvSpPr>
          <p:cNvPr id="5" name="Subtitle 4">
            <a:extLst>
              <a:ext uri="{FF2B5EF4-FFF2-40B4-BE49-F238E27FC236}">
                <a16:creationId xmlns:a16="http://schemas.microsoft.com/office/drawing/2014/main" id="{B89F600D-C843-4EFB-BCE3-9B6C6C72983D}"/>
              </a:ext>
            </a:extLst>
          </p:cNvPr>
          <p:cNvSpPr>
            <a:spLocks noGrp="1"/>
          </p:cNvSpPr>
          <p:nvPr>
            <p:ph type="subTitle" idx="1"/>
          </p:nvPr>
        </p:nvSpPr>
        <p:spPr/>
        <p:txBody>
          <a:bodyPr anchor="ctr"/>
          <a:lstStyle/>
          <a:p>
            <a:r>
              <a:rPr lang="en-US" dirty="0"/>
              <a:t>Dimitra Georgakaki</a:t>
            </a:r>
          </a:p>
        </p:txBody>
      </p:sp>
    </p:spTree>
    <p:extLst>
      <p:ext uri="{BB962C8B-B14F-4D97-AF65-F5344CB8AC3E}">
        <p14:creationId xmlns:p14="http://schemas.microsoft.com/office/powerpoint/2010/main" val="176935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A91C-A629-489A-83AA-BAB80C250FEC}"/>
              </a:ext>
            </a:extLst>
          </p:cNvPr>
          <p:cNvSpPr>
            <a:spLocks noGrp="1"/>
          </p:cNvSpPr>
          <p:nvPr>
            <p:ph type="title"/>
          </p:nvPr>
        </p:nvSpPr>
        <p:spPr>
          <a:xfrm>
            <a:off x="204499" y="180398"/>
            <a:ext cx="11701174" cy="1325563"/>
          </a:xfrm>
        </p:spPr>
        <p:txBody>
          <a:bodyPr>
            <a:normAutofit/>
          </a:bodyPr>
          <a:lstStyle/>
          <a:p>
            <a:r>
              <a:rPr lang="en-US" sz="3600" dirty="0"/>
              <a:t>Selected customers (top 10 spenders / top 10 </a:t>
            </a:r>
            <a:r>
              <a:rPr lang="en-US" sz="3600" dirty="0" err="1"/>
              <a:t>orderers</a:t>
            </a:r>
            <a:r>
              <a:rPr lang="en-US" sz="3600" dirty="0"/>
              <a:t>)</a:t>
            </a:r>
          </a:p>
        </p:txBody>
      </p:sp>
      <p:pic>
        <p:nvPicPr>
          <p:cNvPr id="5" name="Picture 4">
            <a:extLst>
              <a:ext uri="{FF2B5EF4-FFF2-40B4-BE49-F238E27FC236}">
                <a16:creationId xmlns:a16="http://schemas.microsoft.com/office/drawing/2014/main" id="{07FD114F-2689-4645-9CAF-A58E24757558}"/>
              </a:ext>
            </a:extLst>
          </p:cNvPr>
          <p:cNvPicPr>
            <a:picLocks noChangeAspect="1"/>
          </p:cNvPicPr>
          <p:nvPr/>
        </p:nvPicPr>
        <p:blipFill>
          <a:blip r:embed="rId3"/>
          <a:stretch>
            <a:fillRect/>
          </a:stretch>
        </p:blipFill>
        <p:spPr>
          <a:xfrm>
            <a:off x="503994" y="1274618"/>
            <a:ext cx="3751615" cy="2534875"/>
          </a:xfrm>
          <a:prstGeom prst="rect">
            <a:avLst/>
          </a:prstGeom>
        </p:spPr>
      </p:pic>
      <p:pic>
        <p:nvPicPr>
          <p:cNvPr id="7" name="Picture 6">
            <a:extLst>
              <a:ext uri="{FF2B5EF4-FFF2-40B4-BE49-F238E27FC236}">
                <a16:creationId xmlns:a16="http://schemas.microsoft.com/office/drawing/2014/main" id="{2076779F-0CB4-41BB-8C8C-E45A0623EA68}"/>
              </a:ext>
            </a:extLst>
          </p:cNvPr>
          <p:cNvPicPr>
            <a:picLocks noChangeAspect="1"/>
          </p:cNvPicPr>
          <p:nvPr/>
        </p:nvPicPr>
        <p:blipFill>
          <a:blip r:embed="rId4"/>
          <a:stretch>
            <a:fillRect/>
          </a:stretch>
        </p:blipFill>
        <p:spPr>
          <a:xfrm>
            <a:off x="4416558" y="1274618"/>
            <a:ext cx="3835214" cy="2618002"/>
          </a:xfrm>
          <a:prstGeom prst="rect">
            <a:avLst/>
          </a:prstGeom>
        </p:spPr>
      </p:pic>
      <p:pic>
        <p:nvPicPr>
          <p:cNvPr id="11" name="Picture 10">
            <a:extLst>
              <a:ext uri="{FF2B5EF4-FFF2-40B4-BE49-F238E27FC236}">
                <a16:creationId xmlns:a16="http://schemas.microsoft.com/office/drawing/2014/main" id="{41B69D5B-7920-4D4D-9CC1-173777561C59}"/>
              </a:ext>
            </a:extLst>
          </p:cNvPr>
          <p:cNvPicPr>
            <a:picLocks noChangeAspect="1"/>
          </p:cNvPicPr>
          <p:nvPr/>
        </p:nvPicPr>
        <p:blipFill>
          <a:blip r:embed="rId5"/>
          <a:stretch>
            <a:fillRect/>
          </a:stretch>
        </p:blipFill>
        <p:spPr>
          <a:xfrm>
            <a:off x="4511876" y="4125140"/>
            <a:ext cx="3908795" cy="2618002"/>
          </a:xfrm>
          <a:prstGeom prst="rect">
            <a:avLst/>
          </a:prstGeom>
        </p:spPr>
      </p:pic>
      <p:pic>
        <p:nvPicPr>
          <p:cNvPr id="13" name="Picture 12">
            <a:extLst>
              <a:ext uri="{FF2B5EF4-FFF2-40B4-BE49-F238E27FC236}">
                <a16:creationId xmlns:a16="http://schemas.microsoft.com/office/drawing/2014/main" id="{0B429219-5123-44D8-A170-F50B7D405C3E}"/>
              </a:ext>
            </a:extLst>
          </p:cNvPr>
          <p:cNvPicPr>
            <a:picLocks noChangeAspect="1"/>
          </p:cNvPicPr>
          <p:nvPr/>
        </p:nvPicPr>
        <p:blipFill>
          <a:blip r:embed="rId6"/>
          <a:stretch>
            <a:fillRect/>
          </a:stretch>
        </p:blipFill>
        <p:spPr>
          <a:xfrm>
            <a:off x="702928" y="4215489"/>
            <a:ext cx="3353746" cy="2234694"/>
          </a:xfrm>
          <a:prstGeom prst="rect">
            <a:avLst/>
          </a:prstGeom>
        </p:spPr>
      </p:pic>
      <p:sp>
        <p:nvSpPr>
          <p:cNvPr id="15" name="TextBox 14">
            <a:extLst>
              <a:ext uri="{FF2B5EF4-FFF2-40B4-BE49-F238E27FC236}">
                <a16:creationId xmlns:a16="http://schemas.microsoft.com/office/drawing/2014/main" id="{916E69C5-1A57-4C4F-AFAF-92E34501FF5B}"/>
              </a:ext>
            </a:extLst>
          </p:cNvPr>
          <p:cNvSpPr txBox="1"/>
          <p:nvPr/>
        </p:nvSpPr>
        <p:spPr>
          <a:xfrm>
            <a:off x="8693587" y="4594172"/>
            <a:ext cx="2820304" cy="1477328"/>
          </a:xfrm>
          <a:prstGeom prst="rect">
            <a:avLst/>
          </a:prstGeom>
          <a:noFill/>
        </p:spPr>
        <p:txBody>
          <a:bodyPr wrap="square">
            <a:spAutoFit/>
          </a:bodyPr>
          <a:lstStyle/>
          <a:p>
            <a:r>
              <a:rPr lang="en-US" dirty="0"/>
              <a:t>The customer profiles can show different behavior!! We can even have the extreme case of one major order at one single day!</a:t>
            </a:r>
          </a:p>
        </p:txBody>
      </p:sp>
      <p:sp>
        <p:nvSpPr>
          <p:cNvPr id="16" name="Rectangle 1">
            <a:extLst>
              <a:ext uri="{FF2B5EF4-FFF2-40B4-BE49-F238E27FC236}">
                <a16:creationId xmlns:a16="http://schemas.microsoft.com/office/drawing/2014/main" id="{B6C09647-DB19-4244-8B35-89553949BD61}"/>
              </a:ext>
            </a:extLst>
          </p:cNvPr>
          <p:cNvSpPr>
            <a:spLocks noChangeArrowheads="1"/>
          </p:cNvSpPr>
          <p:nvPr/>
        </p:nvSpPr>
        <p:spPr bwMode="auto">
          <a:xfrm>
            <a:off x="8420671" y="1725216"/>
            <a:ext cx="348500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{"customer_id_orders":"662229028", "</a:t>
            </a:r>
            <a:r>
              <a:rPr kumimoji="0" lang="en-US" altLang="en-US" sz="1600" b="0" i="0" u="none" strike="noStrike" cap="none" normalizeH="0" baseline="0" dirty="0" err="1">
                <a:ln>
                  <a:noFill/>
                </a:ln>
                <a:solidFill>
                  <a:srgbClr val="000000"/>
                </a:solidFill>
                <a:effectLst/>
                <a:latin typeface="Arial Unicode MS"/>
              </a:rPr>
              <a:t>total_predicted_orders</a:t>
            </a:r>
            <a:r>
              <a:rPr kumimoji="0" lang="en-US" altLang="en-US" sz="1600" b="0" i="0" u="none" strike="noStrike" cap="none" normalizeH="0" baseline="0" dirty="0">
                <a:ln>
                  <a:noFill/>
                </a:ln>
                <a:solidFill>
                  <a:srgbClr val="000000"/>
                </a:solidFill>
                <a:effectLst/>
                <a:latin typeface="Arial Unicode MS"/>
              </a:rPr>
              <a:t>": 73, "</a:t>
            </a:r>
            <a:r>
              <a:rPr kumimoji="0" lang="en-US" altLang="en-US" sz="1600" b="0" i="0" u="none" strike="noStrike" cap="none" normalizeH="0" baseline="0" dirty="0" err="1">
                <a:ln>
                  <a:noFill/>
                </a:ln>
                <a:solidFill>
                  <a:srgbClr val="000000"/>
                </a:solidFill>
                <a:effectLst/>
                <a:latin typeface="Arial Unicode MS"/>
              </a:rPr>
              <a:t>customer_id_values</a:t>
            </a:r>
            <a:r>
              <a:rPr kumimoji="0" lang="en-US" altLang="en-US" sz="1600" b="0" i="0" u="none" strike="noStrike" cap="none" normalizeH="0" baseline="0" dirty="0">
                <a:ln>
                  <a:noFill/>
                </a:ln>
                <a:solidFill>
                  <a:srgbClr val="000000"/>
                </a:solidFill>
                <a:effectLst/>
                <a:latin typeface="Arial Unicode MS"/>
              </a:rPr>
              <a:t>": "993537497", "</a:t>
            </a:r>
            <a:r>
              <a:rPr kumimoji="0" lang="en-US" altLang="en-US" sz="1600" b="0" i="0" u="none" strike="noStrike" cap="none" normalizeH="0" baseline="0" dirty="0" err="1">
                <a:ln>
                  <a:noFill/>
                </a:ln>
                <a:solidFill>
                  <a:srgbClr val="000000"/>
                </a:solidFill>
                <a:effectLst/>
                <a:latin typeface="Arial Unicode MS"/>
              </a:rPr>
              <a:t>total_predicted_values</a:t>
            </a:r>
            <a:r>
              <a:rPr kumimoji="0" lang="en-US" altLang="en-US" sz="1600" b="0" i="0" u="none" strike="noStrike" cap="none" normalizeH="0" baseline="0" dirty="0">
                <a:ln>
                  <a:noFill/>
                </a:ln>
                <a:solidFill>
                  <a:srgbClr val="000000"/>
                </a:solidFill>
                <a:effectLst/>
                <a:latin typeface="Arial Unicode MS"/>
              </a:rPr>
              <a:t>": 2198.388}</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84B02F9B-35BD-4F35-8AF9-F5F3EC22BDC6}"/>
              </a:ext>
            </a:extLst>
          </p:cNvPr>
          <p:cNvSpPr txBox="1"/>
          <p:nvPr/>
        </p:nvSpPr>
        <p:spPr>
          <a:xfrm>
            <a:off x="9057939" y="1366221"/>
            <a:ext cx="1968649" cy="369332"/>
          </a:xfrm>
          <a:prstGeom prst="rect">
            <a:avLst/>
          </a:prstGeom>
          <a:noFill/>
        </p:spPr>
        <p:txBody>
          <a:bodyPr wrap="square" rtlCol="0">
            <a:spAutoFit/>
          </a:bodyPr>
          <a:lstStyle/>
          <a:p>
            <a:r>
              <a:rPr lang="en-US" dirty="0">
                <a:highlight>
                  <a:srgbClr val="FFFF00"/>
                </a:highlight>
              </a:rPr>
              <a:t>Some results:</a:t>
            </a:r>
          </a:p>
        </p:txBody>
      </p:sp>
    </p:spTree>
    <p:extLst>
      <p:ext uri="{BB962C8B-B14F-4D97-AF65-F5344CB8AC3E}">
        <p14:creationId xmlns:p14="http://schemas.microsoft.com/office/powerpoint/2010/main" val="181296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AF37-74A4-4879-B1DB-B16A49A53908}"/>
              </a:ext>
            </a:extLst>
          </p:cNvPr>
          <p:cNvSpPr>
            <a:spLocks noGrp="1"/>
          </p:cNvSpPr>
          <p:nvPr>
            <p:ph type="title"/>
          </p:nvPr>
        </p:nvSpPr>
        <p:spPr>
          <a:xfrm>
            <a:off x="838200" y="29565"/>
            <a:ext cx="10515600" cy="1325563"/>
          </a:xfrm>
        </p:spPr>
        <p:txBody>
          <a:bodyPr/>
          <a:lstStyle/>
          <a:p>
            <a:r>
              <a:rPr lang="en-US" dirty="0"/>
              <a:t>Running the solution as a web-app</a:t>
            </a:r>
          </a:p>
        </p:txBody>
      </p:sp>
      <p:sp>
        <p:nvSpPr>
          <p:cNvPr id="3" name="Content Placeholder 2">
            <a:extLst>
              <a:ext uri="{FF2B5EF4-FFF2-40B4-BE49-F238E27FC236}">
                <a16:creationId xmlns:a16="http://schemas.microsoft.com/office/drawing/2014/main" id="{2EEE1D25-348A-4331-B7A3-E49724CD29E6}"/>
              </a:ext>
            </a:extLst>
          </p:cNvPr>
          <p:cNvSpPr>
            <a:spLocks noGrp="1"/>
          </p:cNvSpPr>
          <p:nvPr>
            <p:ph idx="1"/>
          </p:nvPr>
        </p:nvSpPr>
        <p:spPr>
          <a:xfrm>
            <a:off x="838200" y="1325461"/>
            <a:ext cx="10515600" cy="4851502"/>
          </a:xfrm>
        </p:spPr>
        <p:txBody>
          <a:bodyPr>
            <a:normAutofit fontScale="92500" lnSpcReduction="20000"/>
          </a:bodyPr>
          <a:lstStyle/>
          <a:p>
            <a:r>
              <a:rPr lang="en-US" dirty="0"/>
              <a:t>The environment used was Python 3.8.10. The same code can be built and run with docker (the image uses python 3.8 version).</a:t>
            </a:r>
          </a:p>
          <a:p>
            <a:r>
              <a:rPr lang="en-US" dirty="0"/>
              <a:t>We have chosen to implement the solution as a Django web-app to demonstrate the extensibility of the solution. A frontend application can easily be added to our Django backend, to provide a customized dashboard to the end-user.</a:t>
            </a:r>
          </a:p>
          <a:p>
            <a:r>
              <a:rPr lang="en-US" dirty="0"/>
              <a:t>Results can easily be seen on a browser.</a:t>
            </a:r>
          </a:p>
          <a:p>
            <a:r>
              <a:rPr lang="en-US" dirty="0"/>
              <a:t>The training can be run as a background task (using </a:t>
            </a:r>
            <a:r>
              <a:rPr lang="en-US" dirty="0" err="1"/>
              <a:t>cron</a:t>
            </a:r>
            <a:r>
              <a:rPr lang="en-US" dirty="0"/>
              <a:t>, celery or </a:t>
            </a:r>
            <a:r>
              <a:rPr lang="en-US" dirty="0" err="1"/>
              <a:t>huey</a:t>
            </a:r>
            <a:r>
              <a:rPr lang="en-US" dirty="0"/>
              <a:t>) at regular intervals (e.g. once per night).</a:t>
            </a:r>
          </a:p>
          <a:p>
            <a:r>
              <a:rPr lang="en-US" dirty="0"/>
              <a:t>Databases can be easily added to our solution.</a:t>
            </a:r>
          </a:p>
          <a:p>
            <a:r>
              <a:rPr lang="en-US" dirty="0"/>
              <a:t>Performance optimizations can be done using </a:t>
            </a:r>
            <a:r>
              <a:rPr lang="en-US" dirty="0" err="1"/>
              <a:t>dask</a:t>
            </a:r>
            <a:r>
              <a:rPr lang="en-US" dirty="0"/>
              <a:t> or spark.</a:t>
            </a:r>
          </a:p>
          <a:p>
            <a:r>
              <a:rPr lang="en-US" dirty="0"/>
              <a:t>Code refactoring is always an ongoing task, so our codebase is a work in progress. We can easily avoid code duplications and also re-write our code using class-based views. We can add more error handling.</a:t>
            </a:r>
          </a:p>
        </p:txBody>
      </p:sp>
    </p:spTree>
    <p:extLst>
      <p:ext uri="{BB962C8B-B14F-4D97-AF65-F5344CB8AC3E}">
        <p14:creationId xmlns:p14="http://schemas.microsoft.com/office/powerpoint/2010/main" val="410754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99E2-1F12-4986-AD72-06C0FFDDB98D}"/>
              </a:ext>
            </a:extLst>
          </p:cNvPr>
          <p:cNvSpPr>
            <a:spLocks noGrp="1"/>
          </p:cNvSpPr>
          <p:nvPr>
            <p:ph type="title"/>
          </p:nvPr>
        </p:nvSpPr>
        <p:spPr>
          <a:xfrm>
            <a:off x="838200" y="188956"/>
            <a:ext cx="10515600" cy="1325563"/>
          </a:xfrm>
        </p:spPr>
        <p:txBody>
          <a:bodyPr/>
          <a:lstStyle/>
          <a:p>
            <a:r>
              <a:rPr lang="en-US" dirty="0"/>
              <a:t>Further Improvements</a:t>
            </a:r>
          </a:p>
        </p:txBody>
      </p:sp>
      <p:sp>
        <p:nvSpPr>
          <p:cNvPr id="3" name="Content Placeholder 2">
            <a:extLst>
              <a:ext uri="{FF2B5EF4-FFF2-40B4-BE49-F238E27FC236}">
                <a16:creationId xmlns:a16="http://schemas.microsoft.com/office/drawing/2014/main" id="{655A1284-AC2C-4A45-982A-C4E16C25E493}"/>
              </a:ext>
            </a:extLst>
          </p:cNvPr>
          <p:cNvSpPr>
            <a:spLocks noGrp="1"/>
          </p:cNvSpPr>
          <p:nvPr>
            <p:ph idx="1"/>
          </p:nvPr>
        </p:nvSpPr>
        <p:spPr>
          <a:xfrm>
            <a:off x="737532" y="1481676"/>
            <a:ext cx="10515600" cy="4736244"/>
          </a:xfrm>
        </p:spPr>
        <p:txBody>
          <a:bodyPr>
            <a:normAutofit fontScale="92500" lnSpcReduction="10000"/>
          </a:bodyPr>
          <a:lstStyle/>
          <a:p>
            <a:r>
              <a:rPr lang="en-US" dirty="0"/>
              <a:t>For the generalized model, try more features in the LSTM models like weekday/weekend.</a:t>
            </a:r>
          </a:p>
          <a:p>
            <a:r>
              <a:rPr lang="en-US" dirty="0"/>
              <a:t>Try more hyperparameter tuning.</a:t>
            </a:r>
          </a:p>
          <a:p>
            <a:r>
              <a:rPr lang="en-US" dirty="0"/>
              <a:t>Instead of treating the problem as a generalized model over all the customer portfolio, try an approach similar to seq2seq prediction using e.g. top N customers or customer profiles created from an automated clustering method.</a:t>
            </a:r>
          </a:p>
          <a:p>
            <a:r>
              <a:rPr lang="en-US" dirty="0"/>
              <a:t>Try clustering methods for better customer segmentation according to city, cuisine and vertical, as these features were not accounted for in our analysis. These methods could classify a new customer as a high/mid/low spender or a high/mid/low </a:t>
            </a:r>
            <a:r>
              <a:rPr lang="en-US" dirty="0" err="1"/>
              <a:t>orderer</a:t>
            </a:r>
            <a:r>
              <a:rPr lang="en-US" dirty="0"/>
              <a:t> (or more complex categories) and different models could explain different customer behavior. </a:t>
            </a:r>
          </a:p>
          <a:p>
            <a:endParaRPr lang="en-US" dirty="0"/>
          </a:p>
        </p:txBody>
      </p:sp>
    </p:spTree>
    <p:extLst>
      <p:ext uri="{BB962C8B-B14F-4D97-AF65-F5344CB8AC3E}">
        <p14:creationId xmlns:p14="http://schemas.microsoft.com/office/powerpoint/2010/main" val="270120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EFB8-0589-4C5E-9DA3-15C80FCA99D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EF419E8-68AE-46F1-AE38-601C8C81B517}"/>
              </a:ext>
            </a:extLst>
          </p:cNvPr>
          <p:cNvSpPr>
            <a:spLocks noGrp="1"/>
          </p:cNvSpPr>
          <p:nvPr>
            <p:ph idx="1"/>
          </p:nvPr>
        </p:nvSpPr>
        <p:spPr/>
        <p:txBody>
          <a:bodyPr/>
          <a:lstStyle/>
          <a:p>
            <a:pPr>
              <a:lnSpc>
                <a:spcPct val="150000"/>
              </a:lnSpc>
              <a:buFont typeface="Wingdings" panose="05000000000000000000" pitchFamily="2" charset="2"/>
              <a:buChar char="Ø"/>
            </a:pPr>
            <a:r>
              <a:rPr lang="en-US" dirty="0"/>
              <a:t>Data exploration</a:t>
            </a:r>
          </a:p>
          <a:p>
            <a:pPr>
              <a:lnSpc>
                <a:spcPct val="150000"/>
              </a:lnSpc>
              <a:buFont typeface="Wingdings" panose="05000000000000000000" pitchFamily="2" charset="2"/>
              <a:buChar char="Ø"/>
            </a:pPr>
            <a:r>
              <a:rPr lang="en-US" dirty="0"/>
              <a:t>Data model selection</a:t>
            </a:r>
          </a:p>
          <a:p>
            <a:pPr>
              <a:lnSpc>
                <a:spcPct val="150000"/>
              </a:lnSpc>
              <a:buFont typeface="Wingdings" panose="05000000000000000000" pitchFamily="2" charset="2"/>
              <a:buChar char="Ø"/>
            </a:pPr>
            <a:r>
              <a:rPr lang="en-US" dirty="0"/>
              <a:t>Running the solution as a web-app</a:t>
            </a:r>
          </a:p>
          <a:p>
            <a:pPr>
              <a:lnSpc>
                <a:spcPct val="150000"/>
              </a:lnSpc>
              <a:buFont typeface="Wingdings" panose="05000000000000000000" pitchFamily="2" charset="2"/>
              <a:buChar char="Ø"/>
            </a:pPr>
            <a:r>
              <a:rPr lang="en-US" dirty="0"/>
              <a:t>Further Improvements</a:t>
            </a:r>
          </a:p>
        </p:txBody>
      </p:sp>
    </p:spTree>
    <p:extLst>
      <p:ext uri="{BB962C8B-B14F-4D97-AF65-F5344CB8AC3E}">
        <p14:creationId xmlns:p14="http://schemas.microsoft.com/office/powerpoint/2010/main" val="216695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0519-174C-4C7D-A4CA-9D0EDBDEB157}"/>
              </a:ext>
            </a:extLst>
          </p:cNvPr>
          <p:cNvSpPr>
            <a:spLocks noGrp="1"/>
          </p:cNvSpPr>
          <p:nvPr>
            <p:ph type="title"/>
          </p:nvPr>
        </p:nvSpPr>
        <p:spPr>
          <a:xfrm>
            <a:off x="838200" y="113455"/>
            <a:ext cx="10515600" cy="1325563"/>
          </a:xfrm>
        </p:spPr>
        <p:txBody>
          <a:bodyPr/>
          <a:lstStyle/>
          <a:p>
            <a:r>
              <a:rPr lang="en-US" dirty="0"/>
              <a:t>Data exploration using </a:t>
            </a:r>
            <a:r>
              <a:rPr lang="en-US" dirty="0" err="1"/>
              <a:t>BigQuery</a:t>
            </a:r>
            <a:endParaRPr lang="en-US" dirty="0"/>
          </a:p>
        </p:txBody>
      </p:sp>
      <p:sp>
        <p:nvSpPr>
          <p:cNvPr id="3" name="Content Placeholder 2">
            <a:extLst>
              <a:ext uri="{FF2B5EF4-FFF2-40B4-BE49-F238E27FC236}">
                <a16:creationId xmlns:a16="http://schemas.microsoft.com/office/drawing/2014/main" id="{06217F60-0052-487B-8B87-ADC509D24112}"/>
              </a:ext>
            </a:extLst>
          </p:cNvPr>
          <p:cNvSpPr>
            <a:spLocks noGrp="1"/>
          </p:cNvSpPr>
          <p:nvPr>
            <p:ph idx="1"/>
          </p:nvPr>
        </p:nvSpPr>
        <p:spPr>
          <a:xfrm>
            <a:off x="838200" y="1434517"/>
            <a:ext cx="10515600" cy="5347981"/>
          </a:xfrm>
          <a:ln>
            <a:solidFill>
              <a:srgbClr val="FF0000"/>
            </a:solidFill>
          </a:ln>
        </p:spPr>
        <p:txBody>
          <a:bodyPr>
            <a:normAutofit fontScale="85000" lnSpcReduction="20000"/>
          </a:bodyPr>
          <a:lstStyle/>
          <a:p>
            <a:pPr marL="0" indent="0">
              <a:buNone/>
            </a:pPr>
            <a:r>
              <a:rPr lang="en-US" sz="1800" dirty="0"/>
              <a:t>The data exploration part of the use case can be easily implemented directly in the </a:t>
            </a:r>
            <a:r>
              <a:rPr lang="en-US" sz="1800" dirty="0" err="1"/>
              <a:t>BigQuery</a:t>
            </a:r>
            <a:r>
              <a:rPr lang="en-US" sz="1800" dirty="0"/>
              <a:t> application using SQL queries, so that the data processing steps can then be programmed in the codebase using pandas </a:t>
            </a:r>
            <a:r>
              <a:rPr lang="en-US" sz="1800" dirty="0" err="1"/>
              <a:t>dataframe</a:t>
            </a:r>
            <a:r>
              <a:rPr lang="en-US" sz="1800" dirty="0"/>
              <a:t> manipulations.</a:t>
            </a:r>
          </a:p>
          <a:p>
            <a:pPr marL="0" indent="0">
              <a:buNone/>
            </a:pPr>
            <a:endParaRPr lang="en-US" sz="1800" dirty="0"/>
          </a:p>
          <a:p>
            <a:pPr marL="0" indent="0">
              <a:buNone/>
            </a:pPr>
            <a:r>
              <a:rPr lang="en-US" sz="1800" b="1" dirty="0"/>
              <a:t>Summary of Important insights</a:t>
            </a:r>
          </a:p>
          <a:p>
            <a:pPr marL="342900" indent="-342900">
              <a:buAutoNum type="arabicParenR"/>
            </a:pPr>
            <a:r>
              <a:rPr lang="en-US" sz="1800" dirty="0"/>
              <a:t>There exist 122919 unique customers in our dataset and only </a:t>
            </a:r>
            <a:r>
              <a:rPr lang="en-US" sz="1800" dirty="0">
                <a:highlight>
                  <a:srgbClr val="FFFF00"/>
                </a:highlight>
              </a:rPr>
              <a:t>114251 out of them have a previous order history, tagged as returning visitors.</a:t>
            </a:r>
            <a:r>
              <a:rPr lang="en-US" sz="1800" dirty="0"/>
              <a:t> We are going to perform our analysis only on returning customers.</a:t>
            </a:r>
          </a:p>
          <a:p>
            <a:pPr marL="342900" indent="-342900">
              <a:buAutoNum type="arabicParenR"/>
            </a:pPr>
            <a:r>
              <a:rPr lang="en-US" sz="1800" dirty="0"/>
              <a:t>The payment method that customers use is almost equally divided among cash and not cash.</a:t>
            </a:r>
          </a:p>
          <a:p>
            <a:pPr marL="342900" indent="-342900">
              <a:buAutoNum type="arabicParenR"/>
            </a:pPr>
            <a:r>
              <a:rPr lang="en-US" sz="1800" dirty="0"/>
              <a:t>The fraction of the customers that use coupons to order is much smaller than those who do not use coupons.</a:t>
            </a:r>
          </a:p>
          <a:p>
            <a:pPr marL="342900" indent="-342900">
              <a:buAutoNum type="arabicParenR"/>
            </a:pPr>
            <a:r>
              <a:rPr lang="en-US" sz="1800" dirty="0"/>
              <a:t>Over </a:t>
            </a:r>
            <a:r>
              <a:rPr lang="el-GR" sz="1800" dirty="0"/>
              <a:t>50% </a:t>
            </a:r>
            <a:r>
              <a:rPr lang="en-US" sz="1800" dirty="0"/>
              <a:t>of the customers are located in Athens.</a:t>
            </a:r>
          </a:p>
          <a:p>
            <a:pPr marL="342900" indent="-342900">
              <a:buAutoNum type="arabicParenR"/>
            </a:pPr>
            <a:r>
              <a:rPr lang="en-US" sz="1800" dirty="0"/>
              <a:t>97% of the revenues come from restaurant orders.</a:t>
            </a:r>
          </a:p>
          <a:p>
            <a:pPr marL="342900" indent="-342900">
              <a:buAutoNum type="arabicParenR"/>
            </a:pPr>
            <a:r>
              <a:rPr lang="en-US" sz="1800" dirty="0"/>
              <a:t>Coffees and souvlaki orders represent more than 50% of the total orders.</a:t>
            </a:r>
          </a:p>
          <a:p>
            <a:pPr marL="342900" indent="-342900">
              <a:buAutoNum type="arabicParenR"/>
            </a:pPr>
            <a:r>
              <a:rPr lang="en-US" sz="1800" dirty="0"/>
              <a:t>Coffees, souvlaki and pizza are associated with more earnings so customers that tend to like/order these cuisines are associated with more value for </a:t>
            </a:r>
            <a:r>
              <a:rPr lang="en-US" sz="1800" dirty="0" err="1"/>
              <a:t>efood</a:t>
            </a:r>
            <a:r>
              <a:rPr lang="en-US" sz="1800" dirty="0"/>
              <a:t>.</a:t>
            </a:r>
          </a:p>
          <a:p>
            <a:pPr marL="342900" indent="-342900">
              <a:buAutoNum type="arabicParenR"/>
            </a:pPr>
            <a:r>
              <a:rPr lang="en-US" sz="1800" dirty="0"/>
              <a:t>There is a direct correlation between the </a:t>
            </a:r>
            <a:r>
              <a:rPr lang="en-US" sz="1800" dirty="0" err="1"/>
              <a:t>total_order_value</a:t>
            </a:r>
            <a:r>
              <a:rPr lang="en-US" sz="1800" dirty="0"/>
              <a:t> and the </a:t>
            </a:r>
            <a:r>
              <a:rPr lang="en-US" sz="1800" dirty="0" err="1"/>
              <a:t>num_items_ordered</a:t>
            </a:r>
            <a:r>
              <a:rPr lang="en-US" sz="1800" dirty="0"/>
              <a:t>.</a:t>
            </a:r>
          </a:p>
          <a:p>
            <a:pPr marL="342900" indent="-342900">
              <a:buAutoNum type="arabicParenR"/>
            </a:pPr>
            <a:r>
              <a:rPr lang="en-US" sz="1800" dirty="0"/>
              <a:t>Plotting the total number of unique customers per day, the total number of orders per day and the total earnings per day, we can see the same trend in the data (qualitatively), which means that the aforementioned features are correlated. Moreover, there is a weekly trend which is apparent in all the aforementioned timeseries. </a:t>
            </a:r>
          </a:p>
          <a:p>
            <a:pPr marL="342900" indent="-342900">
              <a:buAutoNum type="arabicParenR"/>
            </a:pPr>
            <a:r>
              <a:rPr lang="en-US" sz="1800" dirty="0"/>
              <a:t>The lowest peak regarding orders/sales happened on 16 February 2019.</a:t>
            </a:r>
          </a:p>
          <a:p>
            <a:pPr marL="342900" indent="-342900">
              <a:buAutoNum type="arabicParenR"/>
            </a:pPr>
            <a:r>
              <a:rPr lang="en-US" sz="1800" dirty="0"/>
              <a:t>The weekly trend in the data is a good indication that we can use the LSTM method for the demand forecasting of the last two weeks in March.    </a:t>
            </a:r>
          </a:p>
        </p:txBody>
      </p:sp>
    </p:spTree>
    <p:extLst>
      <p:ext uri="{BB962C8B-B14F-4D97-AF65-F5344CB8AC3E}">
        <p14:creationId xmlns:p14="http://schemas.microsoft.com/office/powerpoint/2010/main" val="28887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93F0-DACC-43F5-B06A-894D41EDD957}"/>
              </a:ext>
            </a:extLst>
          </p:cNvPr>
          <p:cNvSpPr>
            <a:spLocks noGrp="1"/>
          </p:cNvSpPr>
          <p:nvPr>
            <p:ph type="title"/>
          </p:nvPr>
        </p:nvSpPr>
        <p:spPr/>
        <p:txBody>
          <a:bodyPr/>
          <a:lstStyle/>
          <a:p>
            <a:r>
              <a:rPr lang="en-US" dirty="0"/>
              <a:t>Grouping of orders</a:t>
            </a:r>
          </a:p>
        </p:txBody>
      </p:sp>
      <p:sp>
        <p:nvSpPr>
          <p:cNvPr id="3" name="Content Placeholder 2">
            <a:extLst>
              <a:ext uri="{FF2B5EF4-FFF2-40B4-BE49-F238E27FC236}">
                <a16:creationId xmlns:a16="http://schemas.microsoft.com/office/drawing/2014/main" id="{AF17FA8E-77D6-484A-9BE5-654210010B01}"/>
              </a:ext>
            </a:extLst>
          </p:cNvPr>
          <p:cNvSpPr>
            <a:spLocks noGrp="1"/>
          </p:cNvSpPr>
          <p:nvPr>
            <p:ph idx="1"/>
          </p:nvPr>
        </p:nvSpPr>
        <p:spPr>
          <a:xfrm>
            <a:off x="243396" y="1500459"/>
            <a:ext cx="4943764" cy="4351338"/>
          </a:xfrm>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2ACC1AA-5DFF-43A4-B486-E8AAB6A0246D}"/>
              </a:ext>
            </a:extLst>
          </p:cNvPr>
          <p:cNvPicPr>
            <a:picLocks noChangeAspect="1"/>
          </p:cNvPicPr>
          <p:nvPr/>
        </p:nvPicPr>
        <p:blipFill>
          <a:blip r:embed="rId2"/>
          <a:stretch>
            <a:fillRect/>
          </a:stretch>
        </p:blipFill>
        <p:spPr>
          <a:xfrm>
            <a:off x="243396" y="1729811"/>
            <a:ext cx="5076450" cy="2947278"/>
          </a:xfrm>
          <a:prstGeom prst="rect">
            <a:avLst/>
          </a:prstGeom>
        </p:spPr>
      </p:pic>
      <p:sp>
        <p:nvSpPr>
          <p:cNvPr id="6" name="Content Placeholder 2">
            <a:extLst>
              <a:ext uri="{FF2B5EF4-FFF2-40B4-BE49-F238E27FC236}">
                <a16:creationId xmlns:a16="http://schemas.microsoft.com/office/drawing/2014/main" id="{F516BB98-E62B-4DEF-A6C6-2398AA866185}"/>
              </a:ext>
            </a:extLst>
          </p:cNvPr>
          <p:cNvSpPr txBox="1">
            <a:spLocks/>
          </p:cNvSpPr>
          <p:nvPr/>
        </p:nvSpPr>
        <p:spPr>
          <a:xfrm>
            <a:off x="5739490" y="123835"/>
            <a:ext cx="49437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F6538EEA-2BF3-46F8-B96B-A2440181E5CB}"/>
              </a:ext>
            </a:extLst>
          </p:cNvPr>
          <p:cNvPicPr>
            <a:picLocks noChangeAspect="1"/>
          </p:cNvPicPr>
          <p:nvPr/>
        </p:nvPicPr>
        <p:blipFill>
          <a:blip r:embed="rId3"/>
          <a:stretch>
            <a:fillRect/>
          </a:stretch>
        </p:blipFill>
        <p:spPr>
          <a:xfrm>
            <a:off x="6970333" y="123835"/>
            <a:ext cx="5130448" cy="2947278"/>
          </a:xfrm>
          <a:prstGeom prst="rect">
            <a:avLst/>
          </a:prstGeom>
        </p:spPr>
      </p:pic>
      <p:pic>
        <p:nvPicPr>
          <p:cNvPr id="10" name="Picture 9">
            <a:extLst>
              <a:ext uri="{FF2B5EF4-FFF2-40B4-BE49-F238E27FC236}">
                <a16:creationId xmlns:a16="http://schemas.microsoft.com/office/drawing/2014/main" id="{F13359CD-A651-41FA-B797-C06E169CD9E8}"/>
              </a:ext>
            </a:extLst>
          </p:cNvPr>
          <p:cNvPicPr>
            <a:picLocks noChangeAspect="1"/>
          </p:cNvPicPr>
          <p:nvPr/>
        </p:nvPicPr>
        <p:blipFill>
          <a:blip r:embed="rId4"/>
          <a:stretch>
            <a:fillRect/>
          </a:stretch>
        </p:blipFill>
        <p:spPr>
          <a:xfrm>
            <a:off x="5187160" y="3335786"/>
            <a:ext cx="6108632" cy="2947278"/>
          </a:xfrm>
          <a:prstGeom prst="rect">
            <a:avLst/>
          </a:prstGeom>
        </p:spPr>
      </p:pic>
      <p:sp>
        <p:nvSpPr>
          <p:cNvPr id="11" name="TextBox 10">
            <a:extLst>
              <a:ext uri="{FF2B5EF4-FFF2-40B4-BE49-F238E27FC236}">
                <a16:creationId xmlns:a16="http://schemas.microsoft.com/office/drawing/2014/main" id="{427B09C9-3235-4BB4-B2F9-F3FF48A37DB0}"/>
              </a:ext>
            </a:extLst>
          </p:cNvPr>
          <p:cNvSpPr txBox="1"/>
          <p:nvPr/>
        </p:nvSpPr>
        <p:spPr>
          <a:xfrm>
            <a:off x="905522" y="4980373"/>
            <a:ext cx="1970843" cy="369332"/>
          </a:xfrm>
          <a:prstGeom prst="rect">
            <a:avLst/>
          </a:prstGeom>
          <a:noFill/>
        </p:spPr>
        <p:txBody>
          <a:bodyPr wrap="square" rtlCol="0">
            <a:spAutoFit/>
          </a:bodyPr>
          <a:lstStyle/>
          <a:p>
            <a:r>
              <a:rPr lang="en-US" dirty="0"/>
              <a:t>Location</a:t>
            </a:r>
          </a:p>
        </p:txBody>
      </p:sp>
      <p:sp>
        <p:nvSpPr>
          <p:cNvPr id="12" name="TextBox 11">
            <a:extLst>
              <a:ext uri="{FF2B5EF4-FFF2-40B4-BE49-F238E27FC236}">
                <a16:creationId xmlns:a16="http://schemas.microsoft.com/office/drawing/2014/main" id="{40372BEC-9817-4543-A5A8-53A1BBD7F401}"/>
              </a:ext>
            </a:extLst>
          </p:cNvPr>
          <p:cNvSpPr txBox="1"/>
          <p:nvPr/>
        </p:nvSpPr>
        <p:spPr>
          <a:xfrm>
            <a:off x="8682361" y="5851797"/>
            <a:ext cx="1695635" cy="369332"/>
          </a:xfrm>
          <a:prstGeom prst="rect">
            <a:avLst/>
          </a:prstGeom>
          <a:noFill/>
        </p:spPr>
        <p:txBody>
          <a:bodyPr wrap="square" rtlCol="0">
            <a:spAutoFit/>
          </a:bodyPr>
          <a:lstStyle/>
          <a:p>
            <a:r>
              <a:rPr lang="en-US" dirty="0"/>
              <a:t>vertical</a:t>
            </a:r>
          </a:p>
        </p:txBody>
      </p:sp>
      <p:sp>
        <p:nvSpPr>
          <p:cNvPr id="13" name="TextBox 12">
            <a:extLst>
              <a:ext uri="{FF2B5EF4-FFF2-40B4-BE49-F238E27FC236}">
                <a16:creationId xmlns:a16="http://schemas.microsoft.com/office/drawing/2014/main" id="{6320B039-8A5C-4058-A806-6C6FE99234F6}"/>
              </a:ext>
            </a:extLst>
          </p:cNvPr>
          <p:cNvSpPr txBox="1"/>
          <p:nvPr/>
        </p:nvSpPr>
        <p:spPr>
          <a:xfrm>
            <a:off x="9907480" y="284085"/>
            <a:ext cx="1328104" cy="369332"/>
          </a:xfrm>
          <a:prstGeom prst="rect">
            <a:avLst/>
          </a:prstGeom>
          <a:noFill/>
        </p:spPr>
        <p:txBody>
          <a:bodyPr wrap="square" rtlCol="0">
            <a:spAutoFit/>
          </a:bodyPr>
          <a:lstStyle/>
          <a:p>
            <a:r>
              <a:rPr lang="en-US" dirty="0"/>
              <a:t>cuisine</a:t>
            </a:r>
          </a:p>
        </p:txBody>
      </p:sp>
    </p:spTree>
    <p:extLst>
      <p:ext uri="{BB962C8B-B14F-4D97-AF65-F5344CB8AC3E}">
        <p14:creationId xmlns:p14="http://schemas.microsoft.com/office/powerpoint/2010/main" val="227670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41F2-BAED-47CF-80AD-2BF59007401D}"/>
              </a:ext>
            </a:extLst>
          </p:cNvPr>
          <p:cNvSpPr>
            <a:spLocks noGrp="1"/>
          </p:cNvSpPr>
          <p:nvPr>
            <p:ph type="title"/>
          </p:nvPr>
        </p:nvSpPr>
        <p:spPr>
          <a:xfrm>
            <a:off x="251626" y="0"/>
            <a:ext cx="10515600" cy="849745"/>
          </a:xfrm>
        </p:spPr>
        <p:txBody>
          <a:bodyPr>
            <a:noAutofit/>
          </a:bodyPr>
          <a:lstStyle/>
          <a:p>
            <a:r>
              <a:rPr lang="en-US" sz="2800" dirty="0"/>
              <a:t>Similar Trends between total customers per day, total earnings per day, total orders per day</a:t>
            </a:r>
          </a:p>
        </p:txBody>
      </p:sp>
      <p:pic>
        <p:nvPicPr>
          <p:cNvPr id="5" name="Picture 4">
            <a:extLst>
              <a:ext uri="{FF2B5EF4-FFF2-40B4-BE49-F238E27FC236}">
                <a16:creationId xmlns:a16="http://schemas.microsoft.com/office/drawing/2014/main" id="{DF85AE31-9EE1-4B24-900E-D1083BAFDA69}"/>
              </a:ext>
            </a:extLst>
          </p:cNvPr>
          <p:cNvPicPr>
            <a:picLocks noChangeAspect="1"/>
          </p:cNvPicPr>
          <p:nvPr/>
        </p:nvPicPr>
        <p:blipFill>
          <a:blip r:embed="rId2"/>
          <a:stretch>
            <a:fillRect/>
          </a:stretch>
        </p:blipFill>
        <p:spPr>
          <a:xfrm>
            <a:off x="251626" y="773278"/>
            <a:ext cx="7096815" cy="2639017"/>
          </a:xfrm>
          <a:prstGeom prst="rect">
            <a:avLst/>
          </a:prstGeom>
        </p:spPr>
      </p:pic>
      <p:pic>
        <p:nvPicPr>
          <p:cNvPr id="7" name="Picture 6">
            <a:extLst>
              <a:ext uri="{FF2B5EF4-FFF2-40B4-BE49-F238E27FC236}">
                <a16:creationId xmlns:a16="http://schemas.microsoft.com/office/drawing/2014/main" id="{60D68C1D-0DDB-4D0B-ACBB-7DAF7DF0AB0A}"/>
              </a:ext>
            </a:extLst>
          </p:cNvPr>
          <p:cNvPicPr>
            <a:picLocks noChangeAspect="1"/>
          </p:cNvPicPr>
          <p:nvPr/>
        </p:nvPicPr>
        <p:blipFill>
          <a:blip r:embed="rId3"/>
          <a:stretch>
            <a:fillRect/>
          </a:stretch>
        </p:blipFill>
        <p:spPr>
          <a:xfrm>
            <a:off x="251627" y="4292389"/>
            <a:ext cx="6915428" cy="2565611"/>
          </a:xfrm>
          <a:prstGeom prst="rect">
            <a:avLst/>
          </a:prstGeom>
        </p:spPr>
      </p:pic>
      <p:pic>
        <p:nvPicPr>
          <p:cNvPr id="9" name="Picture 8">
            <a:extLst>
              <a:ext uri="{FF2B5EF4-FFF2-40B4-BE49-F238E27FC236}">
                <a16:creationId xmlns:a16="http://schemas.microsoft.com/office/drawing/2014/main" id="{10640CEB-295C-44DB-87E3-F6E50BF1AA78}"/>
              </a:ext>
            </a:extLst>
          </p:cNvPr>
          <p:cNvPicPr>
            <a:picLocks noChangeAspect="1"/>
          </p:cNvPicPr>
          <p:nvPr/>
        </p:nvPicPr>
        <p:blipFill>
          <a:blip r:embed="rId4"/>
          <a:stretch>
            <a:fillRect/>
          </a:stretch>
        </p:blipFill>
        <p:spPr>
          <a:xfrm>
            <a:off x="5024946" y="1976581"/>
            <a:ext cx="6915428" cy="2566729"/>
          </a:xfrm>
          <a:prstGeom prst="rect">
            <a:avLst/>
          </a:prstGeom>
        </p:spPr>
      </p:pic>
    </p:spTree>
    <p:extLst>
      <p:ext uri="{BB962C8B-B14F-4D97-AF65-F5344CB8AC3E}">
        <p14:creationId xmlns:p14="http://schemas.microsoft.com/office/powerpoint/2010/main" val="282451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057B-92FB-4D94-85C1-B61AB6C8308B}"/>
              </a:ext>
            </a:extLst>
          </p:cNvPr>
          <p:cNvSpPr>
            <a:spLocks noGrp="1"/>
          </p:cNvSpPr>
          <p:nvPr>
            <p:ph type="title"/>
          </p:nvPr>
        </p:nvSpPr>
        <p:spPr>
          <a:xfrm>
            <a:off x="838200" y="172178"/>
            <a:ext cx="10515600" cy="1325563"/>
          </a:xfrm>
        </p:spPr>
        <p:txBody>
          <a:bodyPr/>
          <a:lstStyle/>
          <a:p>
            <a:r>
              <a:rPr lang="en-US" dirty="0"/>
              <a:t>Data model selection</a:t>
            </a:r>
          </a:p>
        </p:txBody>
      </p:sp>
      <p:sp>
        <p:nvSpPr>
          <p:cNvPr id="3" name="Content Placeholder 2">
            <a:extLst>
              <a:ext uri="{FF2B5EF4-FFF2-40B4-BE49-F238E27FC236}">
                <a16:creationId xmlns:a16="http://schemas.microsoft.com/office/drawing/2014/main" id="{3CBF7280-C529-4EC3-BBF8-1C9D18F082A1}"/>
              </a:ext>
            </a:extLst>
          </p:cNvPr>
          <p:cNvSpPr>
            <a:spLocks noGrp="1"/>
          </p:cNvSpPr>
          <p:nvPr>
            <p:ph idx="1"/>
          </p:nvPr>
        </p:nvSpPr>
        <p:spPr>
          <a:xfrm>
            <a:off x="838200" y="1518407"/>
            <a:ext cx="10515600" cy="4658556"/>
          </a:xfrm>
        </p:spPr>
        <p:txBody>
          <a:bodyPr>
            <a:normAutofit fontScale="92500" lnSpcReduction="20000"/>
          </a:bodyPr>
          <a:lstStyle/>
          <a:p>
            <a:r>
              <a:rPr lang="en-US" sz="2400" dirty="0"/>
              <a:t>From the data insights presented we decided to use LSTM.</a:t>
            </a:r>
          </a:p>
          <a:p>
            <a:r>
              <a:rPr lang="en-US" sz="2400" dirty="0"/>
              <a:t>Preprocessing steps:</a:t>
            </a:r>
          </a:p>
          <a:p>
            <a:pPr lvl="1">
              <a:buFont typeface="Wingdings" panose="05000000000000000000" pitchFamily="2" charset="2"/>
              <a:buChar char="ü"/>
            </a:pPr>
            <a:r>
              <a:rPr lang="en-US" sz="2000" dirty="0"/>
              <a:t> Check for duplicate entries and if any remove duplicates.</a:t>
            </a:r>
          </a:p>
          <a:p>
            <a:pPr lvl="1">
              <a:buFont typeface="Wingdings" panose="05000000000000000000" pitchFamily="2" charset="2"/>
              <a:buChar char="ü"/>
            </a:pPr>
            <a:r>
              <a:rPr lang="en-US" sz="2000" dirty="0"/>
              <a:t> Keep the customers that are of type returning which means that they do have an order history.</a:t>
            </a:r>
          </a:p>
          <a:p>
            <a:pPr lvl="1">
              <a:buFont typeface="Wingdings" panose="05000000000000000000" pitchFamily="2" charset="2"/>
              <a:buChar char="ü"/>
            </a:pPr>
            <a:r>
              <a:rPr lang="en-US" sz="2000" dirty="0"/>
              <a:t> Drop the columns that are not candidates for important features in the model.</a:t>
            </a:r>
          </a:p>
          <a:p>
            <a:pPr lvl="1">
              <a:buFont typeface="Wingdings" panose="05000000000000000000" pitchFamily="2" charset="2"/>
              <a:buChar char="ü"/>
            </a:pPr>
            <a:r>
              <a:rPr lang="en-US" sz="2000" dirty="0"/>
              <a:t> Transform the x-column to date format (lose the hours, minutes, seconds)</a:t>
            </a:r>
          </a:p>
          <a:p>
            <a:pPr lvl="1">
              <a:buFont typeface="Wingdings" panose="05000000000000000000" pitchFamily="2" charset="2"/>
              <a:buChar char="ü"/>
            </a:pPr>
            <a:r>
              <a:rPr lang="en-US" sz="2000" dirty="0"/>
              <a:t> Add one more feature regarding if it is a weekday or weekend.</a:t>
            </a:r>
          </a:p>
          <a:p>
            <a:pPr lvl="1">
              <a:buFont typeface="Wingdings" panose="05000000000000000000" pitchFamily="2" charset="2"/>
              <a:buChar char="ü"/>
            </a:pPr>
            <a:r>
              <a:rPr lang="en-US" sz="2000" dirty="0"/>
              <a:t> Produce a dataset for the LSTM model with 4 columns: date, grouped total orders per day, grouped sum of earnings per day, weekday/weekend.</a:t>
            </a:r>
          </a:p>
          <a:p>
            <a:r>
              <a:rPr lang="en-US" sz="2400" dirty="0"/>
              <a:t>Initially we have trained a generalized model based on the total amount of orders per day, and another one on the total earnings per day. These models look back at 7 days and predict the next 7 days. This was chosen after we have observed in the data exploration phase the 7-day periodicity in the data.</a:t>
            </a:r>
          </a:p>
          <a:p>
            <a:r>
              <a:rPr lang="en-US" sz="2400" dirty="0"/>
              <a:t>Due to the stochastic nature of the model the MAPE results ranged from:</a:t>
            </a:r>
          </a:p>
          <a:p>
            <a:pPr marL="0" indent="0">
              <a:buNone/>
            </a:pPr>
            <a:r>
              <a:rPr lang="en-US" sz="2200" b="1" dirty="0"/>
              <a:t>Orders</a:t>
            </a:r>
            <a:r>
              <a:rPr lang="en-US" sz="2200" dirty="0"/>
              <a:t>: </a:t>
            </a:r>
            <a:r>
              <a:rPr lang="en-US" sz="2200" b="0" dirty="0">
                <a:solidFill>
                  <a:srgbClr val="569CD6"/>
                </a:solidFill>
                <a:effectLst/>
                <a:latin typeface="Consolas" panose="020B0609020204030204" pitchFamily="49" charset="0"/>
              </a:rPr>
              <a:t>0</a:t>
            </a:r>
            <a:r>
              <a:rPr lang="en-US" sz="2200" b="0" dirty="0">
                <a:solidFill>
                  <a:srgbClr val="D4D4D4"/>
                </a:solidFill>
                <a:effectLst/>
                <a:latin typeface="Consolas" panose="020B0609020204030204" pitchFamily="49" charset="0"/>
              </a:rPr>
              <a:t>.</a:t>
            </a:r>
            <a:r>
              <a:rPr lang="en-US" sz="2200" b="0" dirty="0">
                <a:solidFill>
                  <a:srgbClr val="569CD6"/>
                </a:solidFill>
                <a:effectLst/>
                <a:latin typeface="Consolas" panose="020B0609020204030204" pitchFamily="49" charset="0"/>
              </a:rPr>
              <a:t>104 - 0</a:t>
            </a:r>
            <a:r>
              <a:rPr lang="en-US" sz="2200" b="0" dirty="0">
                <a:solidFill>
                  <a:srgbClr val="D4D4D4"/>
                </a:solidFill>
                <a:effectLst/>
                <a:latin typeface="Consolas" panose="020B0609020204030204" pitchFamily="49" charset="0"/>
              </a:rPr>
              <a:t>.</a:t>
            </a:r>
            <a:r>
              <a:rPr lang="en-US" sz="2200" b="0" dirty="0">
                <a:solidFill>
                  <a:srgbClr val="569CD6"/>
                </a:solidFill>
                <a:effectLst/>
                <a:latin typeface="Consolas" panose="020B0609020204030204" pitchFamily="49" charset="0"/>
              </a:rPr>
              <a:t>138</a:t>
            </a:r>
          </a:p>
          <a:p>
            <a:pPr marL="0" indent="0">
              <a:buNone/>
            </a:pPr>
            <a:r>
              <a:rPr lang="en-US" sz="2200" b="1" dirty="0" err="1"/>
              <a:t>Order_values</a:t>
            </a:r>
            <a:r>
              <a:rPr lang="en-US" sz="2200" b="1" dirty="0"/>
              <a:t>: </a:t>
            </a:r>
            <a:r>
              <a:rPr lang="en-US" sz="2200" b="0" dirty="0">
                <a:solidFill>
                  <a:srgbClr val="569CD6"/>
                </a:solidFill>
                <a:effectLst/>
                <a:latin typeface="Consolas" panose="020B0609020204030204" pitchFamily="49" charset="0"/>
              </a:rPr>
              <a:t>0</a:t>
            </a:r>
            <a:r>
              <a:rPr lang="en-US" sz="2200" b="0" dirty="0">
                <a:solidFill>
                  <a:srgbClr val="D4D4D4"/>
                </a:solidFill>
                <a:effectLst/>
                <a:latin typeface="Consolas" panose="020B0609020204030204" pitchFamily="49" charset="0"/>
              </a:rPr>
              <a:t>.</a:t>
            </a:r>
            <a:r>
              <a:rPr lang="en-US" sz="2200" b="0" dirty="0">
                <a:solidFill>
                  <a:srgbClr val="569CD6"/>
                </a:solidFill>
                <a:effectLst/>
                <a:latin typeface="Consolas" panose="020B0609020204030204" pitchFamily="49" charset="0"/>
              </a:rPr>
              <a:t>149 - 0</a:t>
            </a:r>
            <a:r>
              <a:rPr lang="en-US" sz="2200" b="0" dirty="0">
                <a:solidFill>
                  <a:srgbClr val="D4D4D4"/>
                </a:solidFill>
                <a:effectLst/>
                <a:latin typeface="Consolas" panose="020B0609020204030204" pitchFamily="49" charset="0"/>
              </a:rPr>
              <a:t>.</a:t>
            </a:r>
            <a:r>
              <a:rPr lang="en-US" sz="2200" b="0" dirty="0">
                <a:solidFill>
                  <a:srgbClr val="569CD6"/>
                </a:solidFill>
                <a:effectLst/>
                <a:latin typeface="Consolas" panose="020B0609020204030204" pitchFamily="49" charset="0"/>
              </a:rPr>
              <a:t>178</a:t>
            </a:r>
            <a:endParaRPr lang="en-US" sz="2200" b="1" dirty="0">
              <a:solidFill>
                <a:srgbClr val="D4D4D4"/>
              </a:solidFill>
              <a:effectLst/>
              <a:latin typeface="Consolas" panose="020B0609020204030204" pitchFamily="49" charset="0"/>
            </a:endParaRPr>
          </a:p>
          <a:p>
            <a:pPr marL="0" indent="0">
              <a:buNone/>
            </a:pPr>
            <a:endParaRPr lang="en-US" sz="1600" b="0" dirty="0">
              <a:solidFill>
                <a:srgbClr val="D4D4D4"/>
              </a:solidFill>
              <a:effectLst/>
              <a:latin typeface="Consolas" panose="020B0609020204030204" pitchFamily="49" charset="0"/>
            </a:endParaRPr>
          </a:p>
          <a:p>
            <a:pPr marL="0" indent="0">
              <a:buNone/>
            </a:pPr>
            <a:endParaRPr lang="en-US" sz="2400" b="1" dirty="0"/>
          </a:p>
          <a:p>
            <a:endParaRPr lang="en-US" sz="2400" dirty="0"/>
          </a:p>
        </p:txBody>
      </p:sp>
    </p:spTree>
    <p:extLst>
      <p:ext uri="{BB962C8B-B14F-4D97-AF65-F5344CB8AC3E}">
        <p14:creationId xmlns:p14="http://schemas.microsoft.com/office/powerpoint/2010/main" val="183081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057B-92FB-4D94-85C1-B61AB6C8308B}"/>
              </a:ext>
            </a:extLst>
          </p:cNvPr>
          <p:cNvSpPr>
            <a:spLocks noGrp="1"/>
          </p:cNvSpPr>
          <p:nvPr>
            <p:ph type="title"/>
          </p:nvPr>
        </p:nvSpPr>
        <p:spPr>
          <a:xfrm>
            <a:off x="838200" y="172178"/>
            <a:ext cx="10515600" cy="1325563"/>
          </a:xfrm>
        </p:spPr>
        <p:txBody>
          <a:bodyPr/>
          <a:lstStyle/>
          <a:p>
            <a:r>
              <a:rPr lang="en-US" dirty="0"/>
              <a:t>Data model details</a:t>
            </a:r>
          </a:p>
        </p:txBody>
      </p:sp>
      <p:sp>
        <p:nvSpPr>
          <p:cNvPr id="3" name="Content Placeholder 2">
            <a:extLst>
              <a:ext uri="{FF2B5EF4-FFF2-40B4-BE49-F238E27FC236}">
                <a16:creationId xmlns:a16="http://schemas.microsoft.com/office/drawing/2014/main" id="{3CBF7280-C529-4EC3-BBF8-1C9D18F082A1}"/>
              </a:ext>
            </a:extLst>
          </p:cNvPr>
          <p:cNvSpPr>
            <a:spLocks noGrp="1"/>
          </p:cNvSpPr>
          <p:nvPr>
            <p:ph idx="1"/>
          </p:nvPr>
        </p:nvSpPr>
        <p:spPr>
          <a:xfrm>
            <a:off x="838200" y="1518407"/>
            <a:ext cx="10515600" cy="4658556"/>
          </a:xfrm>
        </p:spPr>
        <p:txBody>
          <a:bodyPr>
            <a:normAutofit/>
          </a:bodyPr>
          <a:lstStyle/>
          <a:p>
            <a:r>
              <a:rPr lang="en-US" sz="1800" b="0" i="0" dirty="0">
                <a:solidFill>
                  <a:srgbClr val="555555"/>
                </a:solidFill>
                <a:effectLst/>
              </a:rPr>
              <a:t>The LSTM layer expects input to be in a matrix with the dimensions: [</a:t>
            </a:r>
            <a:r>
              <a:rPr lang="en-US" sz="1800" b="0" i="1" dirty="0">
                <a:solidFill>
                  <a:srgbClr val="555555"/>
                </a:solidFill>
                <a:effectLst/>
              </a:rPr>
              <a:t>samples, time steps, features</a:t>
            </a:r>
            <a:r>
              <a:rPr lang="en-US" sz="1800" b="0" i="0" dirty="0">
                <a:solidFill>
                  <a:srgbClr val="555555"/>
                </a:solidFill>
                <a:effectLst/>
              </a:rPr>
              <a:t>].</a:t>
            </a:r>
          </a:p>
          <a:p>
            <a:pPr marL="0" indent="0">
              <a:buNone/>
            </a:pPr>
            <a:r>
              <a:rPr lang="en-US" sz="1800" dirty="0">
                <a:solidFill>
                  <a:srgbClr val="555555"/>
                </a:solidFill>
              </a:rPr>
              <a:t>We have used -&gt; [</a:t>
            </a:r>
            <a:r>
              <a:rPr lang="en-US" sz="1800" b="0" i="0" dirty="0">
                <a:solidFill>
                  <a:srgbClr val="555555"/>
                </a:solidFill>
                <a:effectLst/>
              </a:rPr>
              <a:t>length of the training set, 7 steps in the past, 7 features (1 for each day)]</a:t>
            </a:r>
          </a:p>
          <a:p>
            <a:pPr marL="0" indent="0">
              <a:buNone/>
            </a:pPr>
            <a:endParaRPr lang="en-US" sz="1800" dirty="0">
              <a:solidFill>
                <a:srgbClr val="555555"/>
              </a:solidFill>
            </a:endParaRPr>
          </a:p>
          <a:p>
            <a:r>
              <a:rPr lang="en-US" sz="1800" dirty="0">
                <a:solidFill>
                  <a:srgbClr val="555555"/>
                </a:solidFill>
              </a:rPr>
              <a:t>The basic model parameters are </a:t>
            </a:r>
            <a:r>
              <a:rPr lang="en-US" sz="1800" b="1" dirty="0" err="1">
                <a:solidFill>
                  <a:srgbClr val="555555"/>
                </a:solidFill>
              </a:rPr>
              <a:t>batch_size</a:t>
            </a:r>
            <a:r>
              <a:rPr lang="en-US" sz="1800" dirty="0">
                <a:solidFill>
                  <a:srgbClr val="555555"/>
                </a:solidFill>
              </a:rPr>
              <a:t>, </a:t>
            </a:r>
            <a:r>
              <a:rPr lang="en-US" sz="1800" b="1" dirty="0">
                <a:solidFill>
                  <a:srgbClr val="555555"/>
                </a:solidFill>
              </a:rPr>
              <a:t>epochs</a:t>
            </a:r>
            <a:r>
              <a:rPr lang="en-US" sz="1800" dirty="0">
                <a:solidFill>
                  <a:srgbClr val="555555"/>
                </a:solidFill>
              </a:rPr>
              <a:t> and </a:t>
            </a:r>
            <a:r>
              <a:rPr lang="en-US" sz="1800" b="1" dirty="0">
                <a:solidFill>
                  <a:srgbClr val="555555"/>
                </a:solidFill>
              </a:rPr>
              <a:t>number of neurons</a:t>
            </a:r>
            <a:r>
              <a:rPr lang="en-US" sz="1800" dirty="0">
                <a:solidFill>
                  <a:srgbClr val="555555"/>
                </a:solidFill>
              </a:rPr>
              <a:t>.</a:t>
            </a:r>
          </a:p>
          <a:p>
            <a:pPr lvl="1">
              <a:buFont typeface="Wingdings" panose="05000000000000000000" pitchFamily="2" charset="2"/>
              <a:buChar char="Ø"/>
            </a:pPr>
            <a:r>
              <a:rPr lang="en-US" sz="1800" dirty="0">
                <a:solidFill>
                  <a:srgbClr val="555555"/>
                </a:solidFill>
              </a:rPr>
              <a:t>We have used </a:t>
            </a:r>
            <a:r>
              <a:rPr lang="en-US" sz="1800" dirty="0" err="1">
                <a:solidFill>
                  <a:srgbClr val="555555"/>
                </a:solidFill>
              </a:rPr>
              <a:t>batch_size</a:t>
            </a:r>
            <a:r>
              <a:rPr lang="en-US" sz="1800" dirty="0">
                <a:solidFill>
                  <a:srgbClr val="555555"/>
                </a:solidFill>
              </a:rPr>
              <a:t> = 1 as we are interested in making one-step forecasts on the test data. This imitates the real test case where the sum / count each day is available at the end of the day to be used for the next day.</a:t>
            </a:r>
          </a:p>
          <a:p>
            <a:pPr lvl="1">
              <a:buFont typeface="Wingdings" panose="05000000000000000000" pitchFamily="2" charset="2"/>
              <a:buChar char="Ø"/>
            </a:pPr>
            <a:r>
              <a:rPr lang="en-US" sz="1800" dirty="0">
                <a:solidFill>
                  <a:srgbClr val="555555"/>
                </a:solidFill>
              </a:rPr>
              <a:t>The number of epochs improved the MAPE score . We experimented with 1000, 2000, 3000 but it can further improve at the cost of computational speed.</a:t>
            </a:r>
          </a:p>
          <a:p>
            <a:pPr lvl="1">
              <a:buFont typeface="Wingdings" panose="05000000000000000000" pitchFamily="2" charset="2"/>
              <a:buChar char="Ø"/>
            </a:pPr>
            <a:r>
              <a:rPr lang="en-US" sz="1800" dirty="0">
                <a:solidFill>
                  <a:srgbClr val="555555"/>
                </a:solidFill>
              </a:rPr>
              <a:t>Increasing the number of neurons actually had a negative impact on the MAPE score so we kept it as 50.</a:t>
            </a:r>
          </a:p>
          <a:p>
            <a:pPr lvl="1">
              <a:buFont typeface="Wingdings" panose="05000000000000000000" pitchFamily="2" charset="2"/>
              <a:buChar char="Ø"/>
            </a:pPr>
            <a:r>
              <a:rPr lang="en-US" sz="1800" dirty="0">
                <a:solidFill>
                  <a:srgbClr val="555555"/>
                </a:solidFill>
              </a:rPr>
              <a:t>We have tested 2 different optimizers Adam and </a:t>
            </a:r>
            <a:r>
              <a:rPr lang="en-US" sz="1800" dirty="0" err="1">
                <a:solidFill>
                  <a:srgbClr val="555555"/>
                </a:solidFill>
              </a:rPr>
              <a:t>Relu</a:t>
            </a:r>
            <a:r>
              <a:rPr lang="en-US" sz="1800" dirty="0">
                <a:solidFill>
                  <a:srgbClr val="555555"/>
                </a:solidFill>
              </a:rPr>
              <a:t>, Adam performed better so we proceeded with that.</a:t>
            </a:r>
          </a:p>
          <a:p>
            <a:pPr lvl="1">
              <a:buFont typeface="Wingdings" panose="05000000000000000000" pitchFamily="2" charset="2"/>
              <a:buChar char="Ø"/>
            </a:pPr>
            <a:r>
              <a:rPr lang="en-US" sz="1800" dirty="0">
                <a:solidFill>
                  <a:srgbClr val="555555"/>
                </a:solidFill>
              </a:rPr>
              <a:t>Data were scaled between [0,1].</a:t>
            </a:r>
            <a:endParaRPr lang="en-US" sz="1800" dirty="0"/>
          </a:p>
          <a:p>
            <a:pPr marL="0" indent="0">
              <a:buNone/>
            </a:pPr>
            <a:endParaRPr lang="en-US" sz="1600" b="0" dirty="0">
              <a:solidFill>
                <a:srgbClr val="D4D4D4"/>
              </a:solidFill>
              <a:effectLst/>
              <a:latin typeface="Consolas" panose="020B0609020204030204" pitchFamily="49" charset="0"/>
            </a:endParaRPr>
          </a:p>
          <a:p>
            <a:pPr marL="0" indent="0">
              <a:buNone/>
            </a:pPr>
            <a:endParaRPr lang="en-US" sz="2400" b="1" dirty="0"/>
          </a:p>
          <a:p>
            <a:endParaRPr lang="en-US" sz="2400" dirty="0"/>
          </a:p>
        </p:txBody>
      </p:sp>
    </p:spTree>
    <p:extLst>
      <p:ext uri="{BB962C8B-B14F-4D97-AF65-F5344CB8AC3E}">
        <p14:creationId xmlns:p14="http://schemas.microsoft.com/office/powerpoint/2010/main" val="60458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5E0B-DC0F-4F8F-B5D7-6CDD4C178A4E}"/>
              </a:ext>
            </a:extLst>
          </p:cNvPr>
          <p:cNvSpPr>
            <a:spLocks noGrp="1"/>
          </p:cNvSpPr>
          <p:nvPr>
            <p:ph type="title"/>
          </p:nvPr>
        </p:nvSpPr>
        <p:spPr>
          <a:xfrm>
            <a:off x="209550" y="36513"/>
            <a:ext cx="10515600" cy="973138"/>
          </a:xfrm>
        </p:spPr>
        <p:txBody>
          <a:bodyPr>
            <a:normAutofit/>
          </a:bodyPr>
          <a:lstStyle/>
          <a:p>
            <a:r>
              <a:rPr lang="en-US" sz="4000" dirty="0"/>
              <a:t>Test Results on actual data after training</a:t>
            </a:r>
          </a:p>
        </p:txBody>
      </p:sp>
      <p:pic>
        <p:nvPicPr>
          <p:cNvPr id="9" name="Picture 8">
            <a:extLst>
              <a:ext uri="{FF2B5EF4-FFF2-40B4-BE49-F238E27FC236}">
                <a16:creationId xmlns:a16="http://schemas.microsoft.com/office/drawing/2014/main" id="{EBC250F7-8050-4A95-A4E8-E670EFC4773A}"/>
              </a:ext>
            </a:extLst>
          </p:cNvPr>
          <p:cNvPicPr>
            <a:picLocks noChangeAspect="1"/>
          </p:cNvPicPr>
          <p:nvPr/>
        </p:nvPicPr>
        <p:blipFill>
          <a:blip r:embed="rId2"/>
          <a:stretch>
            <a:fillRect/>
          </a:stretch>
        </p:blipFill>
        <p:spPr>
          <a:xfrm>
            <a:off x="190500" y="1009651"/>
            <a:ext cx="7058025" cy="2714961"/>
          </a:xfrm>
          <a:prstGeom prst="rect">
            <a:avLst/>
          </a:prstGeom>
        </p:spPr>
      </p:pic>
      <p:pic>
        <p:nvPicPr>
          <p:cNvPr id="11" name="Picture 10">
            <a:extLst>
              <a:ext uri="{FF2B5EF4-FFF2-40B4-BE49-F238E27FC236}">
                <a16:creationId xmlns:a16="http://schemas.microsoft.com/office/drawing/2014/main" id="{AF54461B-A9C7-4738-954F-1867E6FC991E}"/>
              </a:ext>
            </a:extLst>
          </p:cNvPr>
          <p:cNvPicPr>
            <a:picLocks noChangeAspect="1"/>
          </p:cNvPicPr>
          <p:nvPr/>
        </p:nvPicPr>
        <p:blipFill>
          <a:blip r:embed="rId3"/>
          <a:stretch>
            <a:fillRect/>
          </a:stretch>
        </p:blipFill>
        <p:spPr>
          <a:xfrm>
            <a:off x="4305300" y="3829209"/>
            <a:ext cx="7677150" cy="2912843"/>
          </a:xfrm>
          <a:prstGeom prst="rect">
            <a:avLst/>
          </a:prstGeom>
        </p:spPr>
      </p:pic>
    </p:spTree>
    <p:extLst>
      <p:ext uri="{BB962C8B-B14F-4D97-AF65-F5344CB8AC3E}">
        <p14:creationId xmlns:p14="http://schemas.microsoft.com/office/powerpoint/2010/main" val="420523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6CA8-7323-4D06-8B76-A999F71EDE5A}"/>
              </a:ext>
            </a:extLst>
          </p:cNvPr>
          <p:cNvSpPr>
            <a:spLocks noGrp="1"/>
          </p:cNvSpPr>
          <p:nvPr>
            <p:ph type="title"/>
          </p:nvPr>
        </p:nvSpPr>
        <p:spPr/>
        <p:txBody>
          <a:bodyPr/>
          <a:lstStyle/>
          <a:p>
            <a:r>
              <a:rPr lang="en-US" dirty="0"/>
              <a:t>Predictions of grouped values untill end of March 2019</a:t>
            </a:r>
          </a:p>
        </p:txBody>
      </p:sp>
      <p:pic>
        <p:nvPicPr>
          <p:cNvPr id="5" name="Picture 4">
            <a:extLst>
              <a:ext uri="{FF2B5EF4-FFF2-40B4-BE49-F238E27FC236}">
                <a16:creationId xmlns:a16="http://schemas.microsoft.com/office/drawing/2014/main" id="{3126CA23-7381-4DF8-87D6-D50EE32C3186}"/>
              </a:ext>
            </a:extLst>
          </p:cNvPr>
          <p:cNvPicPr>
            <a:picLocks noChangeAspect="1"/>
          </p:cNvPicPr>
          <p:nvPr/>
        </p:nvPicPr>
        <p:blipFill>
          <a:blip r:embed="rId2"/>
          <a:stretch>
            <a:fillRect/>
          </a:stretch>
        </p:blipFill>
        <p:spPr>
          <a:xfrm>
            <a:off x="472221" y="1920875"/>
            <a:ext cx="5037257" cy="3894157"/>
          </a:xfrm>
          <a:prstGeom prst="rect">
            <a:avLst/>
          </a:prstGeom>
        </p:spPr>
      </p:pic>
      <p:pic>
        <p:nvPicPr>
          <p:cNvPr id="7" name="Picture 6">
            <a:extLst>
              <a:ext uri="{FF2B5EF4-FFF2-40B4-BE49-F238E27FC236}">
                <a16:creationId xmlns:a16="http://schemas.microsoft.com/office/drawing/2014/main" id="{EB027843-987C-4189-AE43-6C412629FF35}"/>
              </a:ext>
            </a:extLst>
          </p:cNvPr>
          <p:cNvPicPr>
            <a:picLocks noChangeAspect="1"/>
          </p:cNvPicPr>
          <p:nvPr/>
        </p:nvPicPr>
        <p:blipFill>
          <a:blip r:embed="rId3"/>
          <a:stretch>
            <a:fillRect/>
          </a:stretch>
        </p:blipFill>
        <p:spPr>
          <a:xfrm>
            <a:off x="6308923" y="1920874"/>
            <a:ext cx="5419891" cy="4060825"/>
          </a:xfrm>
          <a:prstGeom prst="rect">
            <a:avLst/>
          </a:prstGeom>
        </p:spPr>
      </p:pic>
    </p:spTree>
    <p:extLst>
      <p:ext uri="{BB962C8B-B14F-4D97-AF65-F5344CB8AC3E}">
        <p14:creationId xmlns:p14="http://schemas.microsoft.com/office/powerpoint/2010/main" val="1266854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2691</TotalTime>
  <Words>1141</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Calibri Light</vt:lpstr>
      <vt:lpstr>Consolas</vt:lpstr>
      <vt:lpstr>Wingdings</vt:lpstr>
      <vt:lpstr>Office Theme</vt:lpstr>
      <vt:lpstr>Delivering customer insights for online food orders</vt:lpstr>
      <vt:lpstr>OUTLINE</vt:lpstr>
      <vt:lpstr>Data exploration using BigQuery</vt:lpstr>
      <vt:lpstr>Grouping of orders</vt:lpstr>
      <vt:lpstr>Similar Trends between total customers per day, total earnings per day, total orders per day</vt:lpstr>
      <vt:lpstr>Data model selection</vt:lpstr>
      <vt:lpstr>Data model details</vt:lpstr>
      <vt:lpstr>Test Results on actual data after training</vt:lpstr>
      <vt:lpstr>Predictions of grouped values untill end of March 2019</vt:lpstr>
      <vt:lpstr>Selected customers (top 10 spenders / top 10 orderers)</vt:lpstr>
      <vt:lpstr>Running the solution as a web-app</vt:lpstr>
      <vt:lpstr>Further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Dimitra Georgakaki</dc:creator>
  <cp:lastModifiedBy>Dimitra Georgakaki</cp:lastModifiedBy>
  <cp:revision>1</cp:revision>
  <dcterms:created xsi:type="dcterms:W3CDTF">2022-04-27T15:35:37Z</dcterms:created>
  <dcterms:modified xsi:type="dcterms:W3CDTF">2022-04-30T21:41:02Z</dcterms:modified>
</cp:coreProperties>
</file>