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34544-67EB-41CB-A250-D4D3B53E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0CB10-514E-4051-8996-7D5DDC87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CC2-4A40-4A6C-AE08-383ABCD416C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7EC4BA-5055-4A83-9E6A-1DE489CA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B8ECA1-4818-46AF-9F00-69C3E73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9F5B-1258-40D6-B9B0-3830B0131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49E69-7D9D-4E29-8A36-001CB26B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27139-E99F-4B17-96C9-4790397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30FC3-1756-4AB8-B2DB-CD7B3AD54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7CC2-4A40-4A6C-AE08-383ABCD416C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5E7F4-102B-4251-9F97-1CC22B5C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90CB2-E058-47F6-A528-47EACD20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9F5B-1258-40D6-B9B0-3830B0131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0F323A6-5FD7-499F-93BA-45D9E5D8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E93768-2DA4-45C9-8393-2DA559ED9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4882F58-411B-46B3-A8ED-4C82550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D2D372-2E6A-460B-B35F-BCC3624898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32FC1AC-0460-46CB-86CB-D01E821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E48D88-F57D-4A09-97A5-7C1CEA2CBB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1EFB266-3473-4C7A-9428-B165A8CF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9059E7-4FF3-433B-BF5B-EB38619ADD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3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CB64D66-AB83-4C58-B492-B54009F0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EDE06-9FB0-451D-85EC-663E5DBBD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6AAAC6C-0E8D-46CC-B992-EEC4E9A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CB4826-A3D7-4FEF-A1EF-7B06101357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D42AFC3-710C-4CDB-AF44-26EFD76A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79D3-CB78-4877-8991-E8CCE9B977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8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E327E6C-008E-40E9-95F4-C2E757C2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C5F5B-5052-4450-90E9-CC9E1E4291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1216D11-08D9-4566-BD81-569A8FE1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26CD23-7FD5-4366-B2C9-622BB20ABA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2B0DE40-C6D6-48B9-977A-C4EC5330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BC6603-7816-44B7-811C-256ED91B2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886B884-08BE-4B5C-84AF-B374C42A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263374-2900-48DD-A940-A43BB5CAD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41698D8-9577-4F17-A117-F5F0F4F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8560DF-CC6D-4A03-95E0-E66D8A2B9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1BB5665-8711-4D11-BF2E-4DCC6D82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402E1-D396-4CD8-9CA1-A7EC1DAD63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895776E-3AD0-497F-9480-532F8D7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889FBF-337A-45FA-883A-336A6497CA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5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0F66EEA-3D2A-468F-885A-B44A0200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2B19E4-AF0B-406A-9C8B-5C433B59D5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E272D21-32E1-4FCE-AE7A-79FFC1E6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963198-C9DD-4563-96D8-98CB5D3444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809F90F-C2A3-4261-9EF8-DB059592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5D335E-730D-4E11-902E-F1E96C56FC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Костромин Андрей Сергеевич</dc:creator>
  <cp:lastModifiedBy>Костромин Андрей Сергеевич</cp:lastModifiedBy>
  <cp:revision>1</cp:revision>
  <dcterms:created xsi:type="dcterms:W3CDTF">2021-01-30T03:54:59Z</dcterms:created>
  <dcterms:modified xsi:type="dcterms:W3CDTF">2021-01-30T03:54:59Z</dcterms:modified>
</cp:coreProperties>
</file>