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5" r:id="rId4"/>
    <p:sldId id="276" r:id="rId5"/>
    <p:sldId id="283" r:id="rId6"/>
    <p:sldId id="284" r:id="rId7"/>
    <p:sldId id="285" r:id="rId8"/>
    <p:sldId id="28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8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96" d="100"/>
          <a:sy n="96" d="100"/>
        </p:scale>
        <p:origin x="-376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06/11/16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06/11/16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2"/>
            <a:ext cx="5029201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5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5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9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06/11/16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9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06/11/16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3" y="6155269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70" indent="-228604" algn="l" defTabSz="914415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52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36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98" indent="-137162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61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22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85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47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authoring </a:t>
            </a:r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dirty="0" err="1" smtClean="0"/>
              <a:t>oXygen</a:t>
            </a:r>
            <a:r>
              <a:rPr lang="en-US" dirty="0" smtClean="0"/>
              <a:t> XML Editor and </a:t>
            </a:r>
          </a:p>
          <a:p>
            <a:r>
              <a:rPr lang="en-US" dirty="0" err="1" smtClean="0"/>
              <a:t>oXygen</a:t>
            </a:r>
            <a:r>
              <a:rPr lang="en-US" dirty="0" smtClean="0"/>
              <a:t> XML Web Author</a:t>
            </a:r>
            <a:endParaRPr lang="en-US" dirty="0"/>
          </a:p>
          <a:p>
            <a:endParaRPr lang="en-US" dirty="0"/>
          </a:p>
          <a:p>
            <a:r>
              <a:rPr lang="en-US" sz="2000" dirty="0" smtClean="0"/>
              <a:t>George Bina</a:t>
            </a:r>
          </a:p>
          <a:p>
            <a:r>
              <a:rPr lang="en-US" sz="2000" dirty="0" smtClean="0"/>
              <a:t>Syncro Soft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5406008"/>
            <a:ext cx="1474787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5410200"/>
            <a:ext cx="221615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Franklin Gothic Medium Cond" panose="020B0606030402020204" pitchFamily="34" charset="0"/>
                <a:cs typeface="Segoe UI Light" panose="020B0502040204020203" pitchFamily="34" charset="0"/>
              </a:rPr>
              <a:t>Scenario </a:t>
            </a:r>
            <a:r>
              <a:rPr lang="en-US" b="0" dirty="0" smtClean="0">
                <a:latin typeface="Franklin Gothic Medium Cond" panose="020B0606030402020204" pitchFamily="34" charset="0"/>
                <a:cs typeface="Segoe UI Light" panose="020B0502040204020203" pitchFamily="34" charset="0"/>
              </a:rPr>
              <a:t>#1: Authoring DITA content</a:t>
            </a:r>
            <a:endParaRPr lang="en-US" b="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1" indent="0">
              <a:buNone/>
            </a:pPr>
            <a:r>
              <a:rPr lang="en-US" dirty="0" err="1" smtClean="0"/>
              <a:t>OwlSoft</a:t>
            </a:r>
            <a:r>
              <a:rPr lang="en-US" dirty="0" smtClean="0"/>
              <a:t> develops a solution called </a:t>
            </a:r>
            <a:r>
              <a:rPr lang="en-US" dirty="0" err="1" smtClean="0"/>
              <a:t>StormCluster</a:t>
            </a:r>
            <a:r>
              <a:rPr lang="en-US" dirty="0" smtClean="0"/>
              <a:t>.</a:t>
            </a:r>
            <a:endParaRPr lang="en-US" dirty="0"/>
          </a:p>
          <a:p>
            <a:pPr marL="45721" indent="0">
              <a:buNone/>
            </a:pPr>
            <a:r>
              <a:rPr lang="en-US" dirty="0" err="1" smtClean="0"/>
              <a:t>OwlSoft</a:t>
            </a:r>
            <a:r>
              <a:rPr lang="en-US" dirty="0" smtClean="0"/>
              <a:t> needs to provide the documentation for </a:t>
            </a:r>
            <a:r>
              <a:rPr lang="en-US" dirty="0" err="1" smtClean="0"/>
              <a:t>StormCluster</a:t>
            </a:r>
            <a:r>
              <a:rPr lang="en-US" dirty="0" smtClean="0"/>
              <a:t>, so they </a:t>
            </a:r>
            <a:r>
              <a:rPr lang="en-US" dirty="0"/>
              <a:t>adopt </a:t>
            </a:r>
            <a:r>
              <a:rPr lang="en-US" dirty="0" smtClean="0"/>
              <a:t>DITA for that, starting </a:t>
            </a:r>
            <a:r>
              <a:rPr lang="en-US" dirty="0"/>
              <a:t>small -- no specializations -- and using </a:t>
            </a:r>
            <a:r>
              <a:rPr lang="en-US" dirty="0" smtClean="0"/>
              <a:t>local files and </a:t>
            </a:r>
            <a:r>
              <a:rPr lang="en-US" dirty="0" err="1" smtClean="0"/>
              <a:t>oXygen</a:t>
            </a:r>
            <a:r>
              <a:rPr lang="en-US" dirty="0" smtClean="0"/>
              <a:t> XML Editor to create and publish the documentation.</a:t>
            </a:r>
          </a:p>
          <a:p>
            <a:pPr marL="45721" indent="0">
              <a:buNone/>
            </a:pPr>
            <a:r>
              <a:rPr lang="en-US" dirty="0" err="1" smtClean="0"/>
              <a:t>OwlSoft</a:t>
            </a:r>
            <a:r>
              <a:rPr lang="en-US" dirty="0" smtClean="0"/>
              <a:t> want a bit more control on versions, so they are moving to version control using </a:t>
            </a:r>
            <a:r>
              <a:rPr lang="en-US" dirty="0" err="1" smtClean="0"/>
              <a:t>Git</a:t>
            </a:r>
            <a:r>
              <a:rPr lang="en-US" dirty="0" smtClean="0"/>
              <a:t> with choosing </a:t>
            </a:r>
            <a:r>
              <a:rPr lang="en-US" dirty="0" err="1" smtClean="0"/>
              <a:t>GitHub</a:t>
            </a:r>
            <a:r>
              <a:rPr lang="en-US" dirty="0" smtClean="0"/>
              <a:t> as a repository.</a:t>
            </a:r>
          </a:p>
          <a:p>
            <a:pPr marL="45721" indent="0">
              <a:buNone/>
            </a:pPr>
            <a:r>
              <a:rPr lang="en-US" dirty="0" smtClean="0"/>
              <a:t>As people from the </a:t>
            </a:r>
            <a:r>
              <a:rPr lang="en-US" dirty="0"/>
              <a:t>development </a:t>
            </a:r>
            <a:r>
              <a:rPr lang="en-US" dirty="0" smtClean="0"/>
              <a:t>group need to interact </a:t>
            </a:r>
            <a:r>
              <a:rPr lang="en-US" dirty="0"/>
              <a:t>with the </a:t>
            </a:r>
            <a:r>
              <a:rPr lang="en-US" dirty="0" smtClean="0"/>
              <a:t>documentation, </a:t>
            </a:r>
            <a:r>
              <a:rPr lang="en-US" dirty="0" err="1" smtClean="0"/>
              <a:t>OwlSoft</a:t>
            </a:r>
            <a:r>
              <a:rPr lang="en-US" dirty="0" smtClean="0"/>
              <a:t> provides them easy access to review and contribute content using an online integrated DITA editor, </a:t>
            </a:r>
            <a:r>
              <a:rPr lang="en-US" dirty="0" err="1" smtClean="0"/>
              <a:t>oXygen</a:t>
            </a:r>
            <a:r>
              <a:rPr lang="en-US" dirty="0" smtClean="0"/>
              <a:t> XML Web Author.</a:t>
            </a:r>
            <a:endParaRPr lang="en-US" dirty="0"/>
          </a:p>
          <a:p>
            <a:pPr marL="4572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5410200"/>
            <a:ext cx="1066800" cy="12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527"/>
            <a:ext cx="2696072" cy="992323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999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527"/>
            <a:ext cx="3105558" cy="1323708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999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b="0" dirty="0" smtClean="0">
                <a:cs typeface="Arial" panose="020B0604020202020204" pitchFamily="34" charset="0"/>
              </a:rPr>
              <a:t>The </a:t>
            </a:r>
            <a:r>
              <a:rPr lang="en-US" b="0" dirty="0" err="1" smtClean="0">
                <a:cs typeface="Arial" panose="020B0604020202020204" pitchFamily="34" charset="0"/>
              </a:rPr>
              <a:t>OwlSoft</a:t>
            </a:r>
            <a:r>
              <a:rPr lang="en-US" b="0" dirty="0" smtClean="0">
                <a:cs typeface="Arial" panose="020B0604020202020204" pitchFamily="34" charset="0"/>
              </a:rPr>
              <a:t> project</a:t>
            </a:r>
            <a:endParaRPr lang="en-US" b="0" dirty="0"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1" indent="0">
              <a:buNone/>
            </a:pPr>
            <a:r>
              <a:rPr lang="en-US" dirty="0" smtClean="0"/>
              <a:t>Simple user guide for the </a:t>
            </a:r>
            <a:r>
              <a:rPr lang="en-US" dirty="0" err="1" smtClean="0">
                <a:solidFill>
                  <a:srgbClr val="00AEEF"/>
                </a:solidFill>
              </a:rPr>
              <a:t>OwlSoft</a:t>
            </a:r>
            <a:r>
              <a:rPr lang="en-US" dirty="0" smtClean="0">
                <a:solidFill>
                  <a:srgbClr val="00AEEF"/>
                </a:solidFill>
              </a:rPr>
              <a:t> </a:t>
            </a:r>
            <a:r>
              <a:rPr lang="en-US" dirty="0" err="1" smtClean="0">
                <a:solidFill>
                  <a:srgbClr val="00AEEF"/>
                </a:solidFill>
              </a:rPr>
              <a:t>StormCluster</a:t>
            </a:r>
            <a:r>
              <a:rPr lang="en-US" dirty="0" smtClean="0">
                <a:solidFill>
                  <a:srgbClr val="00AEEF"/>
                </a:solidFill>
              </a:rPr>
              <a:t>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Common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DITA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local storage</a:t>
            </a:r>
          </a:p>
          <a:p>
            <a:r>
              <a:rPr lang="en-US" dirty="0" smtClean="0"/>
              <a:t>Use a desktop tool (</a:t>
            </a:r>
            <a:r>
              <a:rPr lang="en-US" dirty="0" err="1" smtClean="0"/>
              <a:t>oXygen</a:t>
            </a:r>
            <a:r>
              <a:rPr lang="en-US" dirty="0" smtClean="0"/>
              <a:t> XML Editor) for working with DITA content</a:t>
            </a:r>
          </a:p>
          <a:p>
            <a:pPr lvl="1"/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verify</a:t>
            </a:r>
          </a:p>
          <a:p>
            <a:pPr lvl="1"/>
            <a:r>
              <a:rPr lang="en-US" dirty="0" smtClean="0"/>
              <a:t>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1" indent="0">
              <a:buNone/>
            </a:pPr>
            <a:r>
              <a:rPr lang="en-US" dirty="0" smtClean="0"/>
              <a:t>Why?</a:t>
            </a:r>
          </a:p>
          <a:p>
            <a:r>
              <a:rPr lang="en-US" dirty="0" smtClean="0"/>
              <a:t>Keep track of changes</a:t>
            </a:r>
          </a:p>
          <a:p>
            <a:r>
              <a:rPr lang="en-US" dirty="0" smtClean="0"/>
              <a:t>Involve more people</a:t>
            </a:r>
          </a:p>
          <a:p>
            <a:pPr marL="45721" indent="0">
              <a:buNone/>
            </a:pPr>
            <a:r>
              <a:rPr lang="en-US" dirty="0" smtClean="0"/>
              <a:t>Choose a concurrent versioning system</a:t>
            </a:r>
          </a:p>
          <a:p>
            <a:r>
              <a:rPr lang="en-US" dirty="0" err="1" smtClean="0">
                <a:solidFill>
                  <a:srgbClr val="00AEEF"/>
                </a:solidFill>
              </a:rPr>
              <a:t>Git</a:t>
            </a:r>
            <a:endParaRPr lang="en-US" dirty="0" smtClean="0">
              <a:solidFill>
                <a:srgbClr val="00AEEF"/>
              </a:solidFill>
            </a:endParaRPr>
          </a:p>
          <a:p>
            <a:r>
              <a:rPr lang="en-US" dirty="0" smtClean="0"/>
              <a:t>Mercurial</a:t>
            </a:r>
          </a:p>
          <a:p>
            <a:r>
              <a:rPr lang="en-US" dirty="0" smtClean="0"/>
              <a:t>Subversion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 for working locally (</a:t>
            </a:r>
            <a:r>
              <a:rPr lang="en-US" dirty="0" err="1" smtClean="0"/>
              <a:t>SourceTree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 files directly at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Automate publishing using Travis and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Use a browser-based editor (</a:t>
            </a:r>
            <a:r>
              <a:rPr lang="en-US" dirty="0" err="1" smtClean="0"/>
              <a:t>oXygen</a:t>
            </a:r>
            <a:r>
              <a:rPr lang="en-US" dirty="0" smtClean="0"/>
              <a:t> XML Web Author) to review and contribute DITA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DITA is a good fit also for for small </a:t>
            </a:r>
            <a:r>
              <a:rPr lang="en-US" dirty="0" smtClean="0"/>
              <a:t>companies</a:t>
            </a:r>
            <a:endParaRPr lang="en-US" dirty="0"/>
          </a:p>
          <a:p>
            <a:r>
              <a:rPr lang="en-US" dirty="0" smtClean="0"/>
              <a:t>You can start quickly and have immediate deliverables</a:t>
            </a:r>
          </a:p>
          <a:p>
            <a:r>
              <a:rPr lang="en-US" dirty="0" smtClean="0"/>
              <a:t>You can get a lot of functionality with a reasonable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268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Business Contrast 16x9</vt:lpstr>
      <vt:lpstr>DITA authoring demo</vt:lpstr>
      <vt:lpstr>Scenario #1: Authoring DITA content</vt:lpstr>
      <vt:lpstr>The OwlSoft project</vt:lpstr>
      <vt:lpstr>Getting started with DITA</vt:lpstr>
      <vt:lpstr>Get a repository</vt:lpstr>
      <vt:lpstr>Using Git and GitHub</vt:lpstr>
      <vt:lpstr>Take-aways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2016-11-05T19:37:35Z</dcterms:created>
  <dcterms:modified xsi:type="dcterms:W3CDTF">2016-11-06T03:24:59Z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