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2"/>
  </p:notesMasterIdLst>
  <p:sldIdLst>
    <p:sldId id="256" r:id="rId3"/>
    <p:sldId id="329" r:id="rId4"/>
    <p:sldId id="327" r:id="rId5"/>
    <p:sldId id="332" r:id="rId6"/>
    <p:sldId id="333" r:id="rId7"/>
    <p:sldId id="334" r:id="rId8"/>
    <p:sldId id="335" r:id="rId9"/>
    <p:sldId id="330" r:id="rId10"/>
    <p:sldId id="331" r:id="rId11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ITA Publishing" id="{42BB97B0-BCA2-3A48-B27A-F75CE37BF99C}">
          <p14:sldIdLst>
            <p14:sldId id="256"/>
          </p14:sldIdLst>
        </p14:section>
        <p14:section name="About" id="{A5425B33-AF4D-B148-9B80-310148C20730}">
          <p14:sldIdLst>
            <p14:sldId id="329"/>
          </p14:sldIdLst>
        </p14:section>
        <p14:section name="Product" id="{AB722B1C-D7BE-E44D-A7D5-C9A5C13C9217}">
          <p14:sldIdLst>
            <p14:sldId id="327"/>
            <p14:sldId id="332"/>
            <p14:sldId id="333"/>
            <p14:sldId id="334"/>
            <p14:sldId id="335"/>
          </p14:sldIdLst>
        </p14:section>
        <p14:section name="Final thoughts" id="{9769DB10-B161-8D47-949F-E842F21C2901}">
          <p14:sldIdLst>
            <p14:sldId id="330"/>
            <p14:sldId id="33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3FFA4"/>
    <a:srgbClr val="B3FFB1"/>
    <a:srgbClr val="FF9A8A"/>
    <a:srgbClr val="C4EB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8" autoAdjust="0"/>
    <p:restoredTop sz="69597" autoAdjust="0"/>
  </p:normalViewPr>
  <p:slideViewPr>
    <p:cSldViewPr>
      <p:cViewPr varScale="1">
        <p:scale>
          <a:sx n="59" d="100"/>
          <a:sy n="59" d="100"/>
        </p:scale>
        <p:origin x="-1848" y="-12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A900BBCF-554E-3A44-9F16-3F56D589BB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74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AC27D44-CE54-2240-BB7F-4E66CEEFE32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604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04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DA33DCEC-E7EF-5947-B6C4-2434373EF33F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1571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57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42205-96FA-9644-83D4-16128907C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4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E2EE3-E853-8A4C-BCC7-047A6565B1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481013"/>
            <a:ext cx="2266950" cy="567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481013"/>
            <a:ext cx="6650037" cy="567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03529-22F7-0B47-B45E-3728939B1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65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81013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F76AC-49F3-5040-9069-5B784C123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09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81013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9069387" cy="2114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4035425"/>
            <a:ext cx="9069387" cy="21161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2C6D2-5C1C-1A44-A682-3D2E5B17FA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28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11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68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4518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863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55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0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789BD-8F4E-3948-99A5-B6685B3A36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06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49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21995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73573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268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1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CE095-9BCF-494D-B656-F758C7E4E3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6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9B58F-042E-DA44-928E-4D124733EB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4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76A57-BDE6-1A4D-83E2-56FBCEAEA5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03D22-192C-3649-AE82-605D935FD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7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074E2-A36F-B64F-997F-D2CD17A158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0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5F494-FAD9-0A42-9E32-6A7385606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8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9C805-5271-5946-8E00-A8C59B4432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1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86625"/>
            <a:ext cx="10079038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79038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481013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A395E99D-A03B-894B-81A7-5831E54BC5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143768" y="7308230"/>
            <a:ext cx="9720957" cy="253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2938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 algn="r">
              <a:defRPr/>
            </a:pPr>
            <a:r>
              <a:rPr lang="en-US" sz="900" dirty="0" smtClean="0">
                <a:solidFill>
                  <a:srgbClr val="FFFFFF"/>
                </a:solidFill>
              </a:rPr>
              <a:t>@</a:t>
            </a:r>
            <a:r>
              <a:rPr lang="en-US" sz="900" dirty="0" err="1" smtClean="0">
                <a:solidFill>
                  <a:srgbClr val="FFFFFF"/>
                </a:solidFill>
              </a:rPr>
              <a:t>georgebina</a:t>
            </a:r>
            <a:r>
              <a:rPr lang="en-US" sz="900" dirty="0" smtClean="0">
                <a:solidFill>
                  <a:srgbClr val="FFFFFF"/>
                </a:solidFill>
              </a:rPr>
              <a:t> #</a:t>
            </a:r>
            <a:r>
              <a:rPr lang="en-US" sz="900" dirty="0" err="1" smtClean="0">
                <a:solidFill>
                  <a:srgbClr val="FFFFFF"/>
                </a:solidFill>
              </a:rPr>
              <a:t>tcworld</a:t>
            </a:r>
            <a:r>
              <a:rPr lang="en-US" sz="900" dirty="0" smtClean="0">
                <a:solidFill>
                  <a:srgbClr val="FFFFFF"/>
                </a:solidFill>
              </a:rPr>
              <a:t>                                                </a:t>
            </a:r>
            <a:r>
              <a:rPr lang="en-US" sz="900" baseline="0" dirty="0" smtClean="0">
                <a:solidFill>
                  <a:srgbClr val="FFFFFF"/>
                </a:solidFill>
              </a:rPr>
              <a:t>  </a:t>
            </a:r>
            <a:r>
              <a:rPr lang="en-US" sz="900" dirty="0" smtClean="0">
                <a:solidFill>
                  <a:srgbClr val="FFFFFF"/>
                </a:solidFill>
              </a:rPr>
              <a:t>Copyright @ Syncro Soft, 2016. All rights reserved.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5328344" y="103188"/>
            <a:ext cx="4441131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 algn="r">
              <a:defRPr/>
            </a:pPr>
            <a:r>
              <a:rPr lang="en-US" sz="1400" dirty="0" smtClean="0">
                <a:solidFill>
                  <a:srgbClr val="FFFFFF"/>
                </a:solidFill>
              </a:rPr>
              <a:t>DITA </a:t>
            </a:r>
            <a:r>
              <a:rPr lang="en-US" sz="1400" dirty="0" smtClean="0">
                <a:solidFill>
                  <a:srgbClr val="FFFFFF"/>
                </a:solidFill>
              </a:rPr>
              <a:t>Interoperability</a:t>
            </a:r>
            <a:endParaRPr lang="en-US" sz="1400" dirty="0" smtClean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mailto:george@oxygenxml.com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xygenxml.com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/>
        </p:nvSpPr>
        <p:spPr>
          <a:xfrm>
            <a:off x="1195251" y="3923853"/>
            <a:ext cx="7560469" cy="558965"/>
          </a:xfrm>
          <a:prstGeom prst="rect">
            <a:avLst/>
          </a:prstGeom>
        </p:spPr>
        <p:txBody>
          <a:bodyPr/>
          <a:lstStyle>
            <a:lvl1pPr marL="0" indent="0"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2400">
                <a:solidFill>
                  <a:srgbClr val="00000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George Bina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08" y="5940077"/>
            <a:ext cx="1474787" cy="58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576" y="5868069"/>
            <a:ext cx="2216150" cy="70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679693" y="4324149"/>
            <a:ext cx="2800779" cy="610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accent4"/>
                </a:solidFill>
                <a:hlinkClick r:id="rId5"/>
              </a:rPr>
              <a:t> george</a:t>
            </a:r>
            <a:r>
              <a:rPr lang="en-US" dirty="0">
                <a:solidFill>
                  <a:schemeClr val="accent4"/>
                </a:solidFill>
                <a:hlinkClick r:id="rId5"/>
              </a:rPr>
              <a:t>@</a:t>
            </a:r>
            <a:r>
              <a:rPr lang="en-US" dirty="0" smtClean="0">
                <a:solidFill>
                  <a:schemeClr val="accent4"/>
                </a:solidFill>
                <a:hlinkClick r:id="rId5"/>
              </a:rPr>
              <a:t>oxygenxml.com</a:t>
            </a:r>
            <a:endParaRPr lang="en-US" dirty="0" smtClean="0">
              <a:solidFill>
                <a:schemeClr val="accent4"/>
              </a:solidFill>
            </a:endParaRPr>
          </a:p>
          <a:p>
            <a:pPr algn="r">
              <a:defRPr/>
            </a:pPr>
            <a:r>
              <a:rPr lang="en-US" dirty="0" smtClean="0">
                <a:solidFill>
                  <a:schemeClr val="accent4"/>
                </a:solidFill>
              </a:rPr>
              <a:t>   @</a:t>
            </a:r>
            <a:r>
              <a:rPr lang="en-US" dirty="0" err="1" smtClean="0">
                <a:solidFill>
                  <a:schemeClr val="accent4"/>
                </a:solidFill>
              </a:rPr>
              <a:t>georgebina</a:t>
            </a:r>
            <a:r>
              <a:rPr lang="en-US" dirty="0" smtClean="0">
                <a:solidFill>
                  <a:schemeClr val="accent4"/>
                </a:solidFill>
              </a:rPr>
              <a:t> #</a:t>
            </a:r>
            <a:r>
              <a:rPr lang="en-US" dirty="0" err="1" smtClean="0">
                <a:solidFill>
                  <a:schemeClr val="accent4"/>
                </a:solidFill>
              </a:rPr>
              <a:t>tcworld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" y="1366912"/>
            <a:ext cx="10080624" cy="1620837"/>
          </a:xfrm>
        </p:spPr>
        <p:txBody>
          <a:bodyPr/>
          <a:lstStyle/>
          <a:p>
            <a:r>
              <a:rPr lang="en-US" dirty="0" smtClean="0"/>
              <a:t>DITA </a:t>
            </a:r>
            <a:r>
              <a:rPr lang="en-US" dirty="0" smtClean="0"/>
              <a:t>Interoperability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15+ years of working with XML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Founder of Syncro Soft / </a:t>
            </a:r>
            <a:r>
              <a:rPr lang="en-US" dirty="0" err="1"/>
              <a:t>oXygen</a:t>
            </a:r>
            <a:r>
              <a:rPr lang="en-US" dirty="0"/>
              <a:t> XML Editor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Involved in XML related open source projects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Speaking at many conference on </a:t>
            </a:r>
            <a:r>
              <a:rPr lang="en-US" dirty="0" err="1"/>
              <a:t>oXygen</a:t>
            </a:r>
            <a:r>
              <a:rPr lang="en-US" dirty="0"/>
              <a:t> and XML related topics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Try to bring interesting ideas to </a:t>
            </a:r>
            <a:r>
              <a:rPr lang="en-US" dirty="0" smtClean="0"/>
              <a:t>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5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Thunderbird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 smtClean="0"/>
              <a:t>Simple user guide for </a:t>
            </a:r>
            <a:r>
              <a:rPr lang="en-US" b="1" dirty="0" err="1" smtClean="0"/>
              <a:t>StormCluster</a:t>
            </a:r>
            <a:r>
              <a:rPr lang="en-US" dirty="0" smtClean="0"/>
              <a:t> product of the </a:t>
            </a:r>
            <a:r>
              <a:rPr lang="en-US" b="1" dirty="0" smtClean="0"/>
              <a:t>Thunderbird</a:t>
            </a:r>
            <a:r>
              <a:rPr lang="en-US" dirty="0" smtClean="0"/>
              <a:t> company: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Introduction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Getting started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Common tasks</a:t>
            </a:r>
          </a:p>
          <a:p>
            <a:pPr marL="0" indent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996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quickly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local storage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Use a desktop tool (</a:t>
            </a:r>
            <a:r>
              <a:rPr lang="en-US" b="1" dirty="0" err="1" smtClean="0"/>
              <a:t>oXygen</a:t>
            </a:r>
            <a:r>
              <a:rPr lang="en-US" b="1" dirty="0" smtClean="0"/>
              <a:t> XML Editor</a:t>
            </a:r>
            <a:r>
              <a:rPr lang="en-US" dirty="0" smtClean="0"/>
              <a:t>) for working with DITA content</a:t>
            </a:r>
          </a:p>
          <a:p>
            <a:pPr marL="1257300" lvl="2" indent="-457200">
              <a:buFont typeface="Arial"/>
              <a:buChar char="•"/>
            </a:pPr>
            <a:r>
              <a:rPr lang="en-US" dirty="0" smtClean="0"/>
              <a:t>explore</a:t>
            </a:r>
            <a:endParaRPr lang="en-US" dirty="0"/>
          </a:p>
          <a:p>
            <a:pPr marL="1257300" lvl="2" indent="-457200">
              <a:buFont typeface="Arial"/>
              <a:buChar char="•"/>
            </a:pPr>
            <a:r>
              <a:rPr lang="en-US" dirty="0" smtClean="0"/>
              <a:t>create</a:t>
            </a:r>
          </a:p>
          <a:p>
            <a:pPr marL="1257300" lvl="2" indent="-457200">
              <a:buFont typeface="Arial"/>
              <a:buChar char="•"/>
            </a:pPr>
            <a:r>
              <a:rPr lang="en-US" dirty="0" smtClean="0"/>
              <a:t>edit</a:t>
            </a:r>
          </a:p>
          <a:p>
            <a:pPr marL="1257300" lvl="2" indent="-457200">
              <a:buFont typeface="Arial"/>
              <a:buChar char="•"/>
            </a:pPr>
            <a:r>
              <a:rPr lang="en-US" dirty="0" smtClean="0"/>
              <a:t>verify</a:t>
            </a:r>
            <a:endParaRPr lang="en-US" dirty="0"/>
          </a:p>
          <a:p>
            <a:pPr marL="1257300" lvl="2" indent="-457200">
              <a:buFont typeface="Arial"/>
              <a:buChar char="•"/>
            </a:pPr>
            <a:r>
              <a:rPr lang="en-US" dirty="0" smtClean="0"/>
              <a:t>publish</a:t>
            </a:r>
          </a:p>
        </p:txBody>
      </p:sp>
    </p:spTree>
    <p:extLst>
      <p:ext uri="{BB962C8B-B14F-4D97-AF65-F5344CB8AC3E}">
        <p14:creationId xmlns:p14="http://schemas.microsoft.com/office/powerpoint/2010/main" val="412761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Why?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Keep track of changes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Involve multiple users</a:t>
            </a:r>
          </a:p>
          <a:p>
            <a:r>
              <a:rPr lang="en-US" dirty="0" smtClean="0"/>
              <a:t>Solution: use a concurrent versioning system</a:t>
            </a:r>
          </a:p>
          <a:p>
            <a:pPr marL="857250" lvl="1" indent="-457200">
              <a:buFont typeface="Arial"/>
              <a:buChar char="•"/>
            </a:pPr>
            <a:r>
              <a:rPr lang="en-US" b="1" dirty="0" err="1" smtClean="0"/>
              <a:t>Git</a:t>
            </a:r>
            <a:endParaRPr lang="en-US" b="1" dirty="0" smtClean="0"/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Mercurial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/>
              <a:t>Subversion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250312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a </a:t>
            </a:r>
            <a:r>
              <a:rPr lang="en-US" dirty="0" err="1" smtClean="0"/>
              <a:t>Git</a:t>
            </a:r>
            <a:r>
              <a:rPr lang="en-US" dirty="0" smtClean="0"/>
              <a:t> client (</a:t>
            </a:r>
            <a:r>
              <a:rPr lang="en-US" b="1" dirty="0" smtClean="0"/>
              <a:t>Source Tree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Access files directly on </a:t>
            </a:r>
            <a:r>
              <a:rPr lang="en-US" b="1" dirty="0" err="1" smtClean="0"/>
              <a:t>github.com</a:t>
            </a:r>
            <a:endParaRPr lang="en-US" b="1" dirty="0" smtClean="0"/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Basic text editor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Browser based XML editor </a:t>
            </a:r>
          </a:p>
          <a:p>
            <a:pPr marL="400050" lvl="1" indent="0"/>
            <a:r>
              <a:rPr lang="en-US" dirty="0" smtClean="0"/>
              <a:t>		(</a:t>
            </a:r>
            <a:r>
              <a:rPr lang="en-US" b="1" dirty="0" err="1" smtClean="0"/>
              <a:t>oXygen</a:t>
            </a:r>
            <a:r>
              <a:rPr lang="en-US" b="1" dirty="0" smtClean="0"/>
              <a:t> XML Web Author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5969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on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Your own web server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A hosted solution (</a:t>
            </a:r>
            <a:r>
              <a:rPr lang="en-US" b="1" dirty="0" err="1" smtClean="0"/>
              <a:t>GitHub</a:t>
            </a:r>
            <a:r>
              <a:rPr lang="en-US" b="1" dirty="0" smtClean="0"/>
              <a:t> Pages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32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DITA is not only for big companies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You can start quickly with a small team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You get a lot of functionality with a reasonable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52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481013"/>
            <a:ext cx="9070975" cy="1262062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mtClean="0"/>
              <a:t>Thank you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768475"/>
            <a:ext cx="9070975" cy="2090738"/>
          </a:xfrm>
        </p:spPr>
        <p:txBody>
          <a:bodyPr tIns="38808"/>
          <a:lstStyle/>
          <a:p>
            <a:pPr marL="431800" indent="-323850" eaLnBrk="1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4400" smtClean="0"/>
              <a:t>Questions?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298575" y="2722563"/>
            <a:ext cx="9070975" cy="427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8224" rIns="0" bIns="0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>
              <a:spcAft>
                <a:spcPts val="1425"/>
              </a:spcAft>
              <a:buSzPct val="45000"/>
              <a:buFont typeface="Wingdings" charset="0"/>
              <a:buNone/>
              <a:defRPr/>
            </a:pPr>
            <a:r>
              <a:rPr lang="en-US" sz="3200" dirty="0" err="1" smtClean="0"/>
              <a:t>george@oxygenxml.com</a:t>
            </a:r>
            <a:endParaRPr lang="en-US" sz="3200" dirty="0" smtClean="0"/>
          </a:p>
          <a:p>
            <a:pPr>
              <a:spcAft>
                <a:spcPts val="1425"/>
              </a:spcAft>
              <a:buSzPct val="45000"/>
              <a:buFont typeface="Wingdings" charset="0"/>
              <a:buNone/>
              <a:defRPr/>
            </a:pPr>
            <a:r>
              <a:rPr lang="en-US" sz="3200" dirty="0" smtClean="0"/>
              <a:t>@</a:t>
            </a:r>
            <a:r>
              <a:rPr lang="en-US" sz="3200" dirty="0" err="1" smtClean="0"/>
              <a:t>georgebina</a:t>
            </a:r>
            <a:endParaRPr lang="en-US" sz="3200" dirty="0" smtClean="0"/>
          </a:p>
          <a:p>
            <a:pPr>
              <a:spcAft>
                <a:spcPts val="1425"/>
              </a:spcAft>
              <a:buSzPct val="45000"/>
              <a:buFont typeface="Wingdings" charset="0"/>
              <a:buNone/>
              <a:defRPr/>
            </a:pPr>
            <a:endParaRPr lang="en-US" sz="3200" dirty="0" smtClean="0"/>
          </a:p>
          <a:p>
            <a:pPr>
              <a:spcAft>
                <a:spcPts val="1425"/>
              </a:spcAft>
              <a:buSzPct val="45000"/>
              <a:buFont typeface="Wingdings" charset="0"/>
              <a:buNone/>
              <a:defRPr/>
            </a:pPr>
            <a:r>
              <a:rPr lang="en-US" sz="3200" dirty="0" smtClean="0">
                <a:hlinkClick r:id="rId3"/>
              </a:rPr>
              <a:t>http://www.oxygenxml.com</a:t>
            </a: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2784475"/>
            <a:ext cx="508000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93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3432175"/>
            <a:ext cx="52705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940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08" y="4643933"/>
            <a:ext cx="741362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43324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Arial Unicode MS"/>
      </a:majorFont>
      <a:minorFont>
        <a:latin typeface="Arial"/>
        <a:ea typeface="ＭＳ Ｐゴシック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Arial Unicode MS"/>
      </a:majorFont>
      <a:minorFont>
        <a:latin typeface="Arial"/>
        <a:ea typeface="ＭＳ Ｐゴシック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66373</TotalTime>
  <Words>205</Words>
  <Application>Microsoft Macintosh PowerPoint</Application>
  <PresentationFormat>Custom</PresentationFormat>
  <Paragraphs>53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1_Office Theme</vt:lpstr>
      <vt:lpstr>DITA Interoperability</vt:lpstr>
      <vt:lpstr>About me</vt:lpstr>
      <vt:lpstr>The Thunderbird project</vt:lpstr>
      <vt:lpstr>Start quickly</vt:lpstr>
      <vt:lpstr>Get a repository</vt:lpstr>
      <vt:lpstr>Using Git and GitHub</vt:lpstr>
      <vt:lpstr>Publish on the web</vt:lpstr>
      <vt:lpstr>Take-aways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Single-Source Publishing Across Multiple Formats</dc:title>
  <cp:lastModifiedBy>George Bina</cp:lastModifiedBy>
  <cp:revision>2110</cp:revision>
  <cp:lastPrinted>1601-01-01T00:00:00Z</cp:lastPrinted>
  <dcterms:created xsi:type="dcterms:W3CDTF">2010-09-13T10:27:15Z</dcterms:created>
  <dcterms:modified xsi:type="dcterms:W3CDTF">2016-11-05T19:22:49Z</dcterms:modified>
</cp:coreProperties>
</file>