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9" r:id="rId4"/>
    <p:sldId id="293" r:id="rId5"/>
    <p:sldId id="265" r:id="rId6"/>
    <p:sldId id="264" r:id="rId7"/>
    <p:sldId id="292" r:id="rId8"/>
    <p:sldId id="263" r:id="rId9"/>
    <p:sldId id="257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6CE58D-384C-4D6F-A075-95922DADA368}" v="30" dt="2024-10-05T06:45:45.4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929" autoAdjust="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Bodi" userId="9046a650c7fe142f" providerId="LiveId" clId="{5A65876B-E4A7-46F4-A0D4-55925998F373}"/>
    <pc:docChg chg="undo custSel addSld delSld modSld sldOrd">
      <pc:chgData name="George Bodi" userId="9046a650c7fe142f" providerId="LiveId" clId="{5A65876B-E4A7-46F4-A0D4-55925998F373}" dt="2021-08-23T10:35:01.761" v="2436" actId="20577"/>
      <pc:docMkLst>
        <pc:docMk/>
      </pc:docMkLst>
      <pc:sldChg chg="addSp delSp modSp mod ord modNotesTx">
        <pc:chgData name="George Bodi" userId="9046a650c7fe142f" providerId="LiveId" clId="{5A65876B-E4A7-46F4-A0D4-55925998F373}" dt="2021-08-16T08:38:17.275" v="2293" actId="20577"/>
        <pc:sldMkLst>
          <pc:docMk/>
          <pc:sldMk cId="509721811" sldId="257"/>
        </pc:sldMkLst>
        <pc:spChg chg="mod">
          <ac:chgData name="George Bodi" userId="9046a650c7fe142f" providerId="LiveId" clId="{5A65876B-E4A7-46F4-A0D4-55925998F373}" dt="2021-08-13T12:28:40.502" v="680" actId="20577"/>
          <ac:spMkLst>
            <pc:docMk/>
            <pc:sldMk cId="509721811" sldId="257"/>
            <ac:spMk id="2" creationId="{EF1C5103-6148-47B6-A26C-C94BC4302C97}"/>
          </ac:spMkLst>
        </pc:spChg>
        <pc:spChg chg="del mod">
          <ac:chgData name="George Bodi" userId="9046a650c7fe142f" providerId="LiveId" clId="{5A65876B-E4A7-46F4-A0D4-55925998F373}" dt="2021-08-13T12:26:34.279" v="666" actId="478"/>
          <ac:spMkLst>
            <pc:docMk/>
            <pc:sldMk cId="509721811" sldId="257"/>
            <ac:spMk id="3" creationId="{4BF7A845-4034-4157-B5AA-BB40D7C52149}"/>
          </ac:spMkLst>
        </pc:spChg>
        <pc:spChg chg="add del mod">
          <ac:chgData name="George Bodi" userId="9046a650c7fe142f" providerId="LiveId" clId="{5A65876B-E4A7-46F4-A0D4-55925998F373}" dt="2021-08-13T12:28:30.621" v="667" actId="3680"/>
          <ac:spMkLst>
            <pc:docMk/>
            <pc:sldMk cId="509721811" sldId="257"/>
            <ac:spMk id="5" creationId="{AD55248C-7368-4BA7-AA21-1312BD402434}"/>
          </ac:spMkLst>
        </pc:spChg>
        <pc:graphicFrameChg chg="add mod ord modGraphic">
          <ac:chgData name="George Bodi" userId="9046a650c7fe142f" providerId="LiveId" clId="{5A65876B-E4A7-46F4-A0D4-55925998F373}" dt="2021-08-13T12:41:54.869" v="1264" actId="207"/>
          <ac:graphicFrameMkLst>
            <pc:docMk/>
            <pc:sldMk cId="509721811" sldId="257"/>
            <ac:graphicFrameMk id="6" creationId="{1072CB7C-22F1-49D6-A33C-C97723144C7C}"/>
          </ac:graphicFrameMkLst>
        </pc:graphicFrameChg>
      </pc:sldChg>
      <pc:sldChg chg="ord">
        <pc:chgData name="George Bodi" userId="9046a650c7fe142f" providerId="LiveId" clId="{5A65876B-E4A7-46F4-A0D4-55925998F373}" dt="2021-08-13T12:26:29.540" v="665"/>
        <pc:sldMkLst>
          <pc:docMk/>
          <pc:sldMk cId="3509139852" sldId="259"/>
        </pc:sldMkLst>
      </pc:sldChg>
      <pc:sldChg chg="addSp delSp modSp mod modNotesTx">
        <pc:chgData name="George Bodi" userId="9046a650c7fe142f" providerId="LiveId" clId="{5A65876B-E4A7-46F4-A0D4-55925998F373}" dt="2021-08-16T08:38:53.958" v="2304" actId="20577"/>
        <pc:sldMkLst>
          <pc:docMk/>
          <pc:sldMk cId="2343251793" sldId="260"/>
        </pc:sldMkLst>
        <pc:spChg chg="mod">
          <ac:chgData name="George Bodi" userId="9046a650c7fe142f" providerId="LiveId" clId="{5A65876B-E4A7-46F4-A0D4-55925998F373}" dt="2021-08-13T12:42:10.949" v="1265" actId="20577"/>
          <ac:spMkLst>
            <pc:docMk/>
            <pc:sldMk cId="2343251793" sldId="260"/>
            <ac:spMk id="2" creationId="{EF1C5103-6148-47B6-A26C-C94BC4302C97}"/>
          </ac:spMkLst>
        </pc:spChg>
        <pc:spChg chg="add del">
          <ac:chgData name="George Bodi" userId="9046a650c7fe142f" providerId="LiveId" clId="{5A65876B-E4A7-46F4-A0D4-55925998F373}" dt="2021-08-16T08:37:47.912" v="2286" actId="22"/>
          <ac:spMkLst>
            <pc:docMk/>
            <pc:sldMk cId="2343251793" sldId="260"/>
            <ac:spMk id="5" creationId="{19B831EC-9054-4439-AA8C-ECAF91072AA9}"/>
          </ac:spMkLst>
        </pc:spChg>
        <pc:graphicFrameChg chg="mod modGraphic">
          <ac:chgData name="George Bodi" userId="9046a650c7fe142f" providerId="LiveId" clId="{5A65876B-E4A7-46F4-A0D4-55925998F373}" dt="2021-08-13T12:48:37.016" v="1506"/>
          <ac:graphicFrameMkLst>
            <pc:docMk/>
            <pc:sldMk cId="2343251793" sldId="260"/>
            <ac:graphicFrameMk id="6" creationId="{1072CB7C-22F1-49D6-A33C-C97723144C7C}"/>
          </ac:graphicFrameMkLst>
        </pc:graphicFrameChg>
      </pc:sldChg>
      <pc:sldChg chg="addSp delSp modSp new del mod">
        <pc:chgData name="George Bodi" userId="9046a650c7fe142f" providerId="LiveId" clId="{5A65876B-E4A7-46F4-A0D4-55925998F373}" dt="2021-08-13T12:26:24.855" v="663" actId="47"/>
        <pc:sldMkLst>
          <pc:docMk/>
          <pc:sldMk cId="2428183089" sldId="260"/>
        </pc:sldMkLst>
        <pc:spChg chg="mod">
          <ac:chgData name="George Bodi" userId="9046a650c7fe142f" providerId="LiveId" clId="{5A65876B-E4A7-46F4-A0D4-55925998F373}" dt="2021-08-09T09:16:58.864" v="2" actId="27636"/>
          <ac:spMkLst>
            <pc:docMk/>
            <pc:sldMk cId="2428183089" sldId="260"/>
            <ac:spMk id="2" creationId="{EB1C003D-F9A4-4B1B-90D8-77801044BB04}"/>
          </ac:spMkLst>
        </pc:spChg>
        <pc:spChg chg="mod">
          <ac:chgData name="George Bodi" userId="9046a650c7fe142f" providerId="LiveId" clId="{5A65876B-E4A7-46F4-A0D4-55925998F373}" dt="2021-08-09T09:19:08.282" v="55" actId="20577"/>
          <ac:spMkLst>
            <pc:docMk/>
            <pc:sldMk cId="2428183089" sldId="260"/>
            <ac:spMk id="3" creationId="{254B3982-15A2-44E4-A866-28658DCF032E}"/>
          </ac:spMkLst>
        </pc:spChg>
        <pc:spChg chg="add del">
          <ac:chgData name="George Bodi" userId="9046a650c7fe142f" providerId="LiveId" clId="{5A65876B-E4A7-46F4-A0D4-55925998F373}" dt="2021-08-09T09:25:02.436" v="64" actId="22"/>
          <ac:spMkLst>
            <pc:docMk/>
            <pc:sldMk cId="2428183089" sldId="260"/>
            <ac:spMk id="7" creationId="{E577EB01-56CD-416E-A3BD-3FEDDCA00F80}"/>
          </ac:spMkLst>
        </pc:spChg>
        <pc:picChg chg="add mod">
          <ac:chgData name="George Bodi" userId="9046a650c7fe142f" providerId="LiveId" clId="{5A65876B-E4A7-46F4-A0D4-55925998F373}" dt="2021-08-09T09:19:11.915" v="57" actId="1076"/>
          <ac:picMkLst>
            <pc:docMk/>
            <pc:sldMk cId="2428183089" sldId="260"/>
            <ac:picMk id="4" creationId="{35E334AA-287C-4FA1-9075-97991FD4F237}"/>
          </ac:picMkLst>
        </pc:picChg>
        <pc:picChg chg="add del mod">
          <ac:chgData name="George Bodi" userId="9046a650c7fe142f" providerId="LiveId" clId="{5A65876B-E4A7-46F4-A0D4-55925998F373}" dt="2021-08-09T09:22:32.724" v="62" actId="478"/>
          <ac:picMkLst>
            <pc:docMk/>
            <pc:sldMk cId="2428183089" sldId="260"/>
            <ac:picMk id="5" creationId="{FFDA07F0-F1F1-46B7-951D-D84BAE1ABB5C}"/>
          </ac:picMkLst>
        </pc:picChg>
        <pc:picChg chg="add mod modCrop">
          <ac:chgData name="George Bodi" userId="9046a650c7fe142f" providerId="LiveId" clId="{5A65876B-E4A7-46F4-A0D4-55925998F373}" dt="2021-08-09T09:26:02.170" v="68" actId="732"/>
          <ac:picMkLst>
            <pc:docMk/>
            <pc:sldMk cId="2428183089" sldId="260"/>
            <ac:picMk id="8" creationId="{FBFE0A64-D428-40E3-8A11-9555908CE99B}"/>
          </ac:picMkLst>
        </pc:picChg>
      </pc:sldChg>
      <pc:sldChg chg="modSp new mod">
        <pc:chgData name="George Bodi" userId="9046a650c7fe142f" providerId="LiveId" clId="{5A65876B-E4A7-46F4-A0D4-55925998F373}" dt="2021-08-13T12:49:59.292" v="1579" actId="20577"/>
        <pc:sldMkLst>
          <pc:docMk/>
          <pc:sldMk cId="679215288" sldId="261"/>
        </pc:sldMkLst>
        <pc:spChg chg="mod">
          <ac:chgData name="George Bodi" userId="9046a650c7fe142f" providerId="LiveId" clId="{5A65876B-E4A7-46F4-A0D4-55925998F373}" dt="2021-08-13T12:48:48.149" v="1514" actId="20577"/>
          <ac:spMkLst>
            <pc:docMk/>
            <pc:sldMk cId="679215288" sldId="261"/>
            <ac:spMk id="2" creationId="{A042F32E-189D-4023-BA3B-E2E836254707}"/>
          </ac:spMkLst>
        </pc:spChg>
        <pc:spChg chg="mod">
          <ac:chgData name="George Bodi" userId="9046a650c7fe142f" providerId="LiveId" clId="{5A65876B-E4A7-46F4-A0D4-55925998F373}" dt="2021-08-13T12:49:59.292" v="1579" actId="20577"/>
          <ac:spMkLst>
            <pc:docMk/>
            <pc:sldMk cId="679215288" sldId="261"/>
            <ac:spMk id="3" creationId="{557973A7-5013-45E7-B911-365DA2CFBE82}"/>
          </ac:spMkLst>
        </pc:spChg>
      </pc:sldChg>
      <pc:sldChg chg="delSp modSp add del mod">
        <pc:chgData name="George Bodi" userId="9046a650c7fe142f" providerId="LiveId" clId="{5A65876B-E4A7-46F4-A0D4-55925998F373}" dt="2021-08-13T12:26:24.855" v="663" actId="47"/>
        <pc:sldMkLst>
          <pc:docMk/>
          <pc:sldMk cId="2799980886" sldId="261"/>
        </pc:sldMkLst>
        <pc:spChg chg="mod">
          <ac:chgData name="George Bodi" userId="9046a650c7fe142f" providerId="LiveId" clId="{5A65876B-E4A7-46F4-A0D4-55925998F373}" dt="2021-08-09T10:01:48.158" v="570" actId="6549"/>
          <ac:spMkLst>
            <pc:docMk/>
            <pc:sldMk cId="2799980886" sldId="261"/>
            <ac:spMk id="2" creationId="{EB1C003D-F9A4-4B1B-90D8-77801044BB04}"/>
          </ac:spMkLst>
        </pc:spChg>
        <pc:spChg chg="mod">
          <ac:chgData name="George Bodi" userId="9046a650c7fe142f" providerId="LiveId" clId="{5A65876B-E4A7-46F4-A0D4-55925998F373}" dt="2021-08-09T10:01:20.031" v="568" actId="6549"/>
          <ac:spMkLst>
            <pc:docMk/>
            <pc:sldMk cId="2799980886" sldId="261"/>
            <ac:spMk id="3" creationId="{254B3982-15A2-44E4-A866-28658DCF032E}"/>
          </ac:spMkLst>
        </pc:spChg>
        <pc:picChg chg="del">
          <ac:chgData name="George Bodi" userId="9046a650c7fe142f" providerId="LiveId" clId="{5A65876B-E4A7-46F4-A0D4-55925998F373}" dt="2021-08-09T09:26:46.591" v="74" actId="478"/>
          <ac:picMkLst>
            <pc:docMk/>
            <pc:sldMk cId="2799980886" sldId="261"/>
            <ac:picMk id="4" creationId="{35E334AA-287C-4FA1-9075-97991FD4F237}"/>
          </ac:picMkLst>
        </pc:picChg>
        <pc:picChg chg="del">
          <ac:chgData name="George Bodi" userId="9046a650c7fe142f" providerId="LiveId" clId="{5A65876B-E4A7-46F4-A0D4-55925998F373}" dt="2021-08-09T09:26:46.920" v="75" actId="478"/>
          <ac:picMkLst>
            <pc:docMk/>
            <pc:sldMk cId="2799980886" sldId="261"/>
            <ac:picMk id="8" creationId="{FBFE0A64-D428-40E3-8A11-9555908CE99B}"/>
          </ac:picMkLst>
        </pc:picChg>
      </pc:sldChg>
      <pc:sldChg chg="addSp delSp modSp new mod">
        <pc:chgData name="George Bodi" userId="9046a650c7fe142f" providerId="LiveId" clId="{5A65876B-E4A7-46F4-A0D4-55925998F373}" dt="2021-08-23T10:35:01.761" v="2436" actId="20577"/>
        <pc:sldMkLst>
          <pc:docMk/>
          <pc:sldMk cId="392802635" sldId="262"/>
        </pc:sldMkLst>
        <pc:spChg chg="mod">
          <ac:chgData name="George Bodi" userId="9046a650c7fe142f" providerId="LiveId" clId="{5A65876B-E4A7-46F4-A0D4-55925998F373}" dt="2021-08-13T12:51:07.987" v="1590" actId="20577"/>
          <ac:spMkLst>
            <pc:docMk/>
            <pc:sldMk cId="392802635" sldId="262"/>
            <ac:spMk id="2" creationId="{AD0596C1-0412-434A-A86C-09851DD6809A}"/>
          </ac:spMkLst>
        </pc:spChg>
        <pc:spChg chg="del">
          <ac:chgData name="George Bodi" userId="9046a650c7fe142f" providerId="LiveId" clId="{5A65876B-E4A7-46F4-A0D4-55925998F373}" dt="2021-08-13T13:00:37.426" v="1591" actId="478"/>
          <ac:spMkLst>
            <pc:docMk/>
            <pc:sldMk cId="392802635" sldId="262"/>
            <ac:spMk id="3" creationId="{38AA8AB0-7FBE-4743-A972-C8F9FE307C26}"/>
          </ac:spMkLst>
        </pc:spChg>
        <pc:spChg chg="add del">
          <ac:chgData name="George Bodi" userId="9046a650c7fe142f" providerId="LiveId" clId="{5A65876B-E4A7-46F4-A0D4-55925998F373}" dt="2021-08-13T13:01:34.746" v="1597" actId="22"/>
          <ac:spMkLst>
            <pc:docMk/>
            <pc:sldMk cId="392802635" sldId="262"/>
            <ac:spMk id="6" creationId="{E5ADFDF0-91AB-44E1-8541-161953B003A0}"/>
          </ac:spMkLst>
        </pc:spChg>
        <pc:graphicFrameChg chg="add mod modGraphic">
          <ac:chgData name="George Bodi" userId="9046a650c7fe142f" providerId="LiveId" clId="{5A65876B-E4A7-46F4-A0D4-55925998F373}" dt="2021-08-23T10:30:05.707" v="2305" actId="207"/>
          <ac:graphicFrameMkLst>
            <pc:docMk/>
            <pc:sldMk cId="392802635" sldId="262"/>
            <ac:graphicFrameMk id="4" creationId="{63EBC633-0E6C-4078-B46A-609DFB6C693B}"/>
          </ac:graphicFrameMkLst>
        </pc:graphicFrameChg>
        <pc:graphicFrameChg chg="add mod modGraphic">
          <ac:chgData name="George Bodi" userId="9046a650c7fe142f" providerId="LiveId" clId="{5A65876B-E4A7-46F4-A0D4-55925998F373}" dt="2021-08-23T10:35:01.761" v="2436" actId="20577"/>
          <ac:graphicFrameMkLst>
            <pc:docMk/>
            <pc:sldMk cId="392802635" sldId="262"/>
            <ac:graphicFrameMk id="7" creationId="{72A02038-F9C0-49CF-9DAF-A55BF6BE978C}"/>
          </ac:graphicFrameMkLst>
        </pc:graphicFrameChg>
      </pc:sldChg>
      <pc:sldChg chg="modSp add del mod">
        <pc:chgData name="George Bodi" userId="9046a650c7fe142f" providerId="LiveId" clId="{5A65876B-E4A7-46F4-A0D4-55925998F373}" dt="2021-08-13T12:26:24.855" v="663" actId="47"/>
        <pc:sldMkLst>
          <pc:docMk/>
          <pc:sldMk cId="1081857584" sldId="262"/>
        </pc:sldMkLst>
        <pc:spChg chg="mod">
          <ac:chgData name="George Bodi" userId="9046a650c7fe142f" providerId="LiveId" clId="{5A65876B-E4A7-46F4-A0D4-55925998F373}" dt="2021-08-09T10:01:52.482" v="571" actId="6549"/>
          <ac:spMkLst>
            <pc:docMk/>
            <pc:sldMk cId="1081857584" sldId="262"/>
            <ac:spMk id="2" creationId="{EB1C003D-F9A4-4B1B-90D8-77801044BB04}"/>
          </ac:spMkLst>
        </pc:spChg>
        <pc:spChg chg="mod">
          <ac:chgData name="George Bodi" userId="9046a650c7fe142f" providerId="LiveId" clId="{5A65876B-E4A7-46F4-A0D4-55925998F373}" dt="2021-08-09T09:58:10.897" v="530" actId="20577"/>
          <ac:spMkLst>
            <pc:docMk/>
            <pc:sldMk cId="1081857584" sldId="262"/>
            <ac:spMk id="3" creationId="{254B3982-15A2-44E4-A866-28658DCF032E}"/>
          </ac:spMkLst>
        </pc:spChg>
      </pc:sldChg>
      <pc:sldChg chg="modSp add del mod">
        <pc:chgData name="George Bodi" userId="9046a650c7fe142f" providerId="LiveId" clId="{5A65876B-E4A7-46F4-A0D4-55925998F373}" dt="2021-08-13T12:26:24.855" v="663" actId="47"/>
        <pc:sldMkLst>
          <pc:docMk/>
          <pc:sldMk cId="3543283382" sldId="263"/>
        </pc:sldMkLst>
        <pc:spChg chg="mod">
          <ac:chgData name="George Bodi" userId="9046a650c7fe142f" providerId="LiveId" clId="{5A65876B-E4A7-46F4-A0D4-55925998F373}" dt="2021-08-09T10:02:09.724" v="585" actId="20577"/>
          <ac:spMkLst>
            <pc:docMk/>
            <pc:sldMk cId="3543283382" sldId="263"/>
            <ac:spMk id="2" creationId="{EB1C003D-F9A4-4B1B-90D8-77801044BB04}"/>
          </ac:spMkLst>
        </pc:spChg>
        <pc:spChg chg="mod">
          <ac:chgData name="George Bodi" userId="9046a650c7fe142f" providerId="LiveId" clId="{5A65876B-E4A7-46F4-A0D4-55925998F373}" dt="2021-08-09T10:02:34.790" v="658" actId="20577"/>
          <ac:spMkLst>
            <pc:docMk/>
            <pc:sldMk cId="3543283382" sldId="263"/>
            <ac:spMk id="3" creationId="{254B3982-15A2-44E4-A866-28658DCF032E}"/>
          </ac:spMkLst>
        </pc:spChg>
      </pc:sldChg>
    </pc:docChg>
  </pc:docChgLst>
  <pc:docChgLst>
    <pc:chgData name="George Bodi" userId="9046a650c7fe142f" providerId="LiveId" clId="{D5624AFA-06A5-4709-A4FB-F677E940BF8F}"/>
    <pc:docChg chg="undo custSel addSld delSld modSld">
      <pc:chgData name="George Bodi" userId="9046a650c7fe142f" providerId="LiveId" clId="{D5624AFA-06A5-4709-A4FB-F677E940BF8F}" dt="2023-10-04T07:20:59.647" v="123" actId="2696"/>
      <pc:docMkLst>
        <pc:docMk/>
      </pc:docMkLst>
      <pc:sldChg chg="modSp mod">
        <pc:chgData name="George Bodi" userId="9046a650c7fe142f" providerId="LiveId" clId="{D5624AFA-06A5-4709-A4FB-F677E940BF8F}" dt="2023-10-04T06:25:00.953" v="39" actId="20577"/>
        <pc:sldMkLst>
          <pc:docMk/>
          <pc:sldMk cId="679215288" sldId="261"/>
        </pc:sldMkLst>
        <pc:spChg chg="mod">
          <ac:chgData name="George Bodi" userId="9046a650c7fe142f" providerId="LiveId" clId="{D5624AFA-06A5-4709-A4FB-F677E940BF8F}" dt="2023-10-04T06:25:00.953" v="39" actId="20577"/>
          <ac:spMkLst>
            <pc:docMk/>
            <pc:sldMk cId="679215288" sldId="261"/>
            <ac:spMk id="3" creationId="{557973A7-5013-45E7-B911-365DA2CFBE82}"/>
          </ac:spMkLst>
        </pc:spChg>
      </pc:sldChg>
      <pc:sldChg chg="addSp delSp modSp new mod setBg modNotesTx">
        <pc:chgData name="George Bodi" userId="9046a650c7fe142f" providerId="LiveId" clId="{D5624AFA-06A5-4709-A4FB-F677E940BF8F}" dt="2023-10-04T07:10:12.839" v="86" actId="26606"/>
        <pc:sldMkLst>
          <pc:docMk/>
          <pc:sldMk cId="303941532" sldId="263"/>
        </pc:sldMkLst>
        <pc:spChg chg="del">
          <ac:chgData name="George Bodi" userId="9046a650c7fe142f" providerId="LiveId" clId="{D5624AFA-06A5-4709-A4FB-F677E940BF8F}" dt="2023-10-04T06:26:14.958" v="41" actId="478"/>
          <ac:spMkLst>
            <pc:docMk/>
            <pc:sldMk cId="303941532" sldId="263"/>
            <ac:spMk id="2" creationId="{0D68414C-9E6F-CABD-9893-3CF62C970003}"/>
          </ac:spMkLst>
        </pc:spChg>
        <pc:spChg chg="del">
          <ac:chgData name="George Bodi" userId="9046a650c7fe142f" providerId="LiveId" clId="{D5624AFA-06A5-4709-A4FB-F677E940BF8F}" dt="2023-10-04T06:26:16.273" v="42" actId="478"/>
          <ac:spMkLst>
            <pc:docMk/>
            <pc:sldMk cId="303941532" sldId="263"/>
            <ac:spMk id="3" creationId="{4A9C8BB6-FB19-CDE5-DC0E-CD47E716938A}"/>
          </ac:spMkLst>
        </pc:spChg>
        <pc:spChg chg="add">
          <ac:chgData name="George Bodi" userId="9046a650c7fe142f" providerId="LiveId" clId="{D5624AFA-06A5-4709-A4FB-F677E940BF8F}" dt="2023-10-04T07:10:12.839" v="86" actId="26606"/>
          <ac:spMkLst>
            <pc:docMk/>
            <pc:sldMk cId="303941532" sldId="263"/>
            <ac:spMk id="12" creationId="{A9F529C3-C941-49FD-8C67-82F134F64BDB}"/>
          </ac:spMkLst>
        </pc:spChg>
        <pc:spChg chg="add">
          <ac:chgData name="George Bodi" userId="9046a650c7fe142f" providerId="LiveId" clId="{D5624AFA-06A5-4709-A4FB-F677E940BF8F}" dt="2023-10-04T07:10:12.839" v="86" actId="26606"/>
          <ac:spMkLst>
            <pc:docMk/>
            <pc:sldMk cId="303941532" sldId="263"/>
            <ac:spMk id="14" creationId="{20586029-32A0-47E5-9AEC-AE3ABA6B94D0}"/>
          </ac:spMkLst>
        </pc:spChg>
        <pc:picChg chg="add mod modCrop">
          <ac:chgData name="George Bodi" userId="9046a650c7fe142f" providerId="LiveId" clId="{D5624AFA-06A5-4709-A4FB-F677E940BF8F}" dt="2023-10-04T07:10:12.839" v="86" actId="26606"/>
          <ac:picMkLst>
            <pc:docMk/>
            <pc:sldMk cId="303941532" sldId="263"/>
            <ac:picMk id="5" creationId="{2010347C-0C4B-A1E3-3426-A8BB3B5FF83C}"/>
          </ac:picMkLst>
        </pc:picChg>
        <pc:picChg chg="add mod">
          <ac:chgData name="George Bodi" userId="9046a650c7fe142f" providerId="LiveId" clId="{D5624AFA-06A5-4709-A4FB-F677E940BF8F}" dt="2023-10-04T07:10:12.839" v="86" actId="26606"/>
          <ac:picMkLst>
            <pc:docMk/>
            <pc:sldMk cId="303941532" sldId="263"/>
            <ac:picMk id="7" creationId="{A8656529-90B6-F48D-1BBA-2865B1F5B2A9}"/>
          </ac:picMkLst>
        </pc:picChg>
        <pc:cxnChg chg="add">
          <ac:chgData name="George Bodi" userId="9046a650c7fe142f" providerId="LiveId" clId="{D5624AFA-06A5-4709-A4FB-F677E940BF8F}" dt="2023-10-04T07:10:12.839" v="86" actId="26606"/>
          <ac:cxnSpMkLst>
            <pc:docMk/>
            <pc:sldMk cId="303941532" sldId="263"/>
            <ac:cxnSpMk id="16" creationId="{8C730EAB-A532-4295-A302-FB4B90DB9F5E}"/>
          </ac:cxnSpMkLst>
        </pc:cxnChg>
      </pc:sldChg>
      <pc:sldChg chg="addSp delSp modSp new mod setBg">
        <pc:chgData name="George Bodi" userId="9046a650c7fe142f" providerId="LiveId" clId="{D5624AFA-06A5-4709-A4FB-F677E940BF8F}" dt="2023-10-04T07:10:09.429" v="85" actId="26606"/>
        <pc:sldMkLst>
          <pc:docMk/>
          <pc:sldMk cId="4107661206" sldId="264"/>
        </pc:sldMkLst>
        <pc:spChg chg="del">
          <ac:chgData name="George Bodi" userId="9046a650c7fe142f" providerId="LiveId" clId="{D5624AFA-06A5-4709-A4FB-F677E940BF8F}" dt="2023-10-04T07:07:39.937" v="71" actId="478"/>
          <ac:spMkLst>
            <pc:docMk/>
            <pc:sldMk cId="4107661206" sldId="264"/>
            <ac:spMk id="2" creationId="{7C6ED5D6-AB65-A3B4-BA49-8A748B76DB03}"/>
          </ac:spMkLst>
        </pc:spChg>
        <pc:spChg chg="del">
          <ac:chgData name="George Bodi" userId="9046a650c7fe142f" providerId="LiveId" clId="{D5624AFA-06A5-4709-A4FB-F677E940BF8F}" dt="2023-10-04T07:07:41.177" v="72" actId="478"/>
          <ac:spMkLst>
            <pc:docMk/>
            <pc:sldMk cId="4107661206" sldId="264"/>
            <ac:spMk id="3" creationId="{0B864E4A-BFCC-BA6D-3431-6BEA1AF1C0A2}"/>
          </ac:spMkLst>
        </pc:spChg>
        <pc:spChg chg="add">
          <ac:chgData name="George Bodi" userId="9046a650c7fe142f" providerId="LiveId" clId="{D5624AFA-06A5-4709-A4FB-F677E940BF8F}" dt="2023-10-04T07:10:09.429" v="85" actId="26606"/>
          <ac:spMkLst>
            <pc:docMk/>
            <pc:sldMk cId="4107661206" sldId="264"/>
            <ac:spMk id="9" creationId="{A9F529C3-C941-49FD-8C67-82F134F64BDB}"/>
          </ac:spMkLst>
        </pc:spChg>
        <pc:spChg chg="add del">
          <ac:chgData name="George Bodi" userId="9046a650c7fe142f" providerId="LiveId" clId="{D5624AFA-06A5-4709-A4FB-F677E940BF8F}" dt="2023-10-04T07:10:06.689" v="82" actId="26606"/>
          <ac:spMkLst>
            <pc:docMk/>
            <pc:sldMk cId="4107661206" sldId="264"/>
            <ac:spMk id="12" creationId="{11BE3FA7-0D70-4431-814F-D8C40576EA93}"/>
          </ac:spMkLst>
        </pc:spChg>
        <pc:spChg chg="add">
          <ac:chgData name="George Bodi" userId="9046a650c7fe142f" providerId="LiveId" clId="{D5624AFA-06A5-4709-A4FB-F677E940BF8F}" dt="2023-10-04T07:10:09.429" v="85" actId="26606"/>
          <ac:spMkLst>
            <pc:docMk/>
            <pc:sldMk cId="4107661206" sldId="264"/>
            <ac:spMk id="14" creationId="{20586029-32A0-47E5-9AEC-AE3ABA6B94D0}"/>
          </ac:spMkLst>
        </pc:spChg>
        <pc:picChg chg="add mod ord">
          <ac:chgData name="George Bodi" userId="9046a650c7fe142f" providerId="LiveId" clId="{D5624AFA-06A5-4709-A4FB-F677E940BF8F}" dt="2023-10-04T07:10:09.429" v="85" actId="26606"/>
          <ac:picMkLst>
            <pc:docMk/>
            <pc:sldMk cId="4107661206" sldId="264"/>
            <ac:picMk id="5" creationId="{0B971BF5-AD23-475D-EF52-6D2709F6D6D9}"/>
          </ac:picMkLst>
        </pc:picChg>
        <pc:picChg chg="add mod">
          <ac:chgData name="George Bodi" userId="9046a650c7fe142f" providerId="LiveId" clId="{D5624AFA-06A5-4709-A4FB-F677E940BF8F}" dt="2023-10-04T07:10:09.429" v="85" actId="26606"/>
          <ac:picMkLst>
            <pc:docMk/>
            <pc:sldMk cId="4107661206" sldId="264"/>
            <ac:picMk id="7" creationId="{CABEB833-32E9-8E8B-E933-2A597FBE5D02}"/>
          </ac:picMkLst>
        </pc:picChg>
        <pc:cxnChg chg="add">
          <ac:chgData name="George Bodi" userId="9046a650c7fe142f" providerId="LiveId" clId="{D5624AFA-06A5-4709-A4FB-F677E940BF8F}" dt="2023-10-04T07:10:09.429" v="85" actId="26606"/>
          <ac:cxnSpMkLst>
            <pc:docMk/>
            <pc:sldMk cId="4107661206" sldId="264"/>
            <ac:cxnSpMk id="16" creationId="{8C730EAB-A532-4295-A302-FB4B90DB9F5E}"/>
          </ac:cxnSpMkLst>
        </pc:cxnChg>
      </pc:sldChg>
      <pc:sldChg chg="addSp delSp modSp new mod">
        <pc:chgData name="George Bodi" userId="9046a650c7fe142f" providerId="LiveId" clId="{D5624AFA-06A5-4709-A4FB-F677E940BF8F}" dt="2023-10-04T07:15:49.029" v="96" actId="1076"/>
        <pc:sldMkLst>
          <pc:docMk/>
          <pc:sldMk cId="4091647050" sldId="265"/>
        </pc:sldMkLst>
        <pc:spChg chg="del">
          <ac:chgData name="George Bodi" userId="9046a650c7fe142f" providerId="LiveId" clId="{D5624AFA-06A5-4709-A4FB-F677E940BF8F}" dt="2023-10-04T07:11:27.224" v="88" actId="478"/>
          <ac:spMkLst>
            <pc:docMk/>
            <pc:sldMk cId="4091647050" sldId="265"/>
            <ac:spMk id="2" creationId="{4373DC92-3294-5E9F-406F-83273B6D3C44}"/>
          </ac:spMkLst>
        </pc:spChg>
        <pc:spChg chg="del">
          <ac:chgData name="George Bodi" userId="9046a650c7fe142f" providerId="LiveId" clId="{D5624AFA-06A5-4709-A4FB-F677E940BF8F}" dt="2023-10-04T07:11:28.945" v="89" actId="478"/>
          <ac:spMkLst>
            <pc:docMk/>
            <pc:sldMk cId="4091647050" sldId="265"/>
            <ac:spMk id="3" creationId="{99147E9C-721A-E2C1-A6B6-D12E1D4A7CE9}"/>
          </ac:spMkLst>
        </pc:spChg>
        <pc:graphicFrameChg chg="add mod">
          <ac:chgData name="George Bodi" userId="9046a650c7fe142f" providerId="LiveId" clId="{D5624AFA-06A5-4709-A4FB-F677E940BF8F}" dt="2023-10-04T07:15:22.994" v="92" actId="14100"/>
          <ac:graphicFrameMkLst>
            <pc:docMk/>
            <pc:sldMk cId="4091647050" sldId="265"/>
            <ac:graphicFrameMk id="4" creationId="{7032E96B-A3A6-74A2-C89D-33EA5942E1B7}"/>
          </ac:graphicFrameMkLst>
        </pc:graphicFrameChg>
        <pc:picChg chg="add mod">
          <ac:chgData name="George Bodi" userId="9046a650c7fe142f" providerId="LiveId" clId="{D5624AFA-06A5-4709-A4FB-F677E940BF8F}" dt="2023-10-04T07:15:49.029" v="96" actId="1076"/>
          <ac:picMkLst>
            <pc:docMk/>
            <pc:sldMk cId="4091647050" sldId="265"/>
            <ac:picMk id="6" creationId="{972720E9-0AF6-D98A-239D-90B531A382FA}"/>
          </ac:picMkLst>
        </pc:picChg>
      </pc:sldChg>
      <pc:sldChg chg="delSp new del mod">
        <pc:chgData name="George Bodi" userId="9046a650c7fe142f" providerId="LiveId" clId="{D5624AFA-06A5-4709-A4FB-F677E940BF8F}" dt="2023-10-04T07:20:59.647" v="123" actId="2696"/>
        <pc:sldMkLst>
          <pc:docMk/>
          <pc:sldMk cId="3021375226" sldId="266"/>
        </pc:sldMkLst>
        <pc:spChg chg="del">
          <ac:chgData name="George Bodi" userId="9046a650c7fe142f" providerId="LiveId" clId="{D5624AFA-06A5-4709-A4FB-F677E940BF8F}" dt="2023-10-04T07:17:38.398" v="98" actId="478"/>
          <ac:spMkLst>
            <pc:docMk/>
            <pc:sldMk cId="3021375226" sldId="266"/>
            <ac:spMk id="2" creationId="{8C2BB72E-6389-E86E-4F0B-2D7A169D52FD}"/>
          </ac:spMkLst>
        </pc:spChg>
        <pc:spChg chg="del">
          <ac:chgData name="George Bodi" userId="9046a650c7fe142f" providerId="LiveId" clId="{D5624AFA-06A5-4709-A4FB-F677E940BF8F}" dt="2023-10-04T07:17:40.564" v="99" actId="478"/>
          <ac:spMkLst>
            <pc:docMk/>
            <pc:sldMk cId="3021375226" sldId="266"/>
            <ac:spMk id="3" creationId="{6E5EA3FB-6B5D-AA92-3E75-ABEAD570DB05}"/>
          </ac:spMkLst>
        </pc:spChg>
      </pc:sldChg>
      <pc:sldChg chg="modSp mod">
        <pc:chgData name="George Bodi" userId="9046a650c7fe142f" providerId="LiveId" clId="{D5624AFA-06A5-4709-A4FB-F677E940BF8F}" dt="2023-10-04T07:20:45.185" v="122" actId="20577"/>
        <pc:sldMkLst>
          <pc:docMk/>
          <pc:sldMk cId="1075191018" sldId="292"/>
        </pc:sldMkLst>
        <pc:spChg chg="mod">
          <ac:chgData name="George Bodi" userId="9046a650c7fe142f" providerId="LiveId" clId="{D5624AFA-06A5-4709-A4FB-F677E940BF8F}" dt="2023-10-04T07:20:45.185" v="122" actId="20577"/>
          <ac:spMkLst>
            <pc:docMk/>
            <pc:sldMk cId="1075191018" sldId="292"/>
            <ac:spMk id="4" creationId="{00000000-0000-0000-0000-000000000000}"/>
          </ac:spMkLst>
        </pc:spChg>
      </pc:sldChg>
    </pc:docChg>
  </pc:docChgLst>
  <pc:docChgLst>
    <pc:chgData name="George Bodi" userId="9046a650c7fe142f" providerId="LiveId" clId="{EDEB3D62-70FB-4A4C-8D05-269F82C9228C}"/>
    <pc:docChg chg="undo custSel modSld">
      <pc:chgData name="George Bodi" userId="9046a650c7fe142f" providerId="LiveId" clId="{EDEB3D62-70FB-4A4C-8D05-269F82C9228C}" dt="2022-09-29T07:56:58.107" v="54" actId="403"/>
      <pc:docMkLst>
        <pc:docMk/>
      </pc:docMkLst>
      <pc:sldChg chg="modSp mod">
        <pc:chgData name="George Bodi" userId="9046a650c7fe142f" providerId="LiveId" clId="{EDEB3D62-70FB-4A4C-8D05-269F82C9228C}" dt="2022-09-29T07:51:40.949" v="0" actId="6549"/>
        <pc:sldMkLst>
          <pc:docMk/>
          <pc:sldMk cId="153148176" sldId="256"/>
        </pc:sldMkLst>
        <pc:spChg chg="mod">
          <ac:chgData name="George Bodi" userId="9046a650c7fe142f" providerId="LiveId" clId="{EDEB3D62-70FB-4A4C-8D05-269F82C9228C}" dt="2022-09-29T07:51:40.949" v="0" actId="6549"/>
          <ac:spMkLst>
            <pc:docMk/>
            <pc:sldMk cId="153148176" sldId="256"/>
            <ac:spMk id="3" creationId="{644E9621-F04D-4245-866F-61F72CE33D61}"/>
          </ac:spMkLst>
        </pc:spChg>
      </pc:sldChg>
      <pc:sldChg chg="modSp mod">
        <pc:chgData name="George Bodi" userId="9046a650c7fe142f" providerId="LiveId" clId="{EDEB3D62-70FB-4A4C-8D05-269F82C9228C}" dt="2022-09-29T07:56:58.107" v="54" actId="403"/>
        <pc:sldMkLst>
          <pc:docMk/>
          <pc:sldMk cId="392802635" sldId="262"/>
        </pc:sldMkLst>
        <pc:graphicFrameChg chg="mod modGraphic">
          <ac:chgData name="George Bodi" userId="9046a650c7fe142f" providerId="LiveId" clId="{EDEB3D62-70FB-4A4C-8D05-269F82C9228C}" dt="2022-09-29T07:56:58.107" v="54" actId="403"/>
          <ac:graphicFrameMkLst>
            <pc:docMk/>
            <pc:sldMk cId="392802635" sldId="262"/>
            <ac:graphicFrameMk id="4" creationId="{63EBC633-0E6C-4078-B46A-609DFB6C693B}"/>
          </ac:graphicFrameMkLst>
        </pc:graphicFrameChg>
      </pc:sldChg>
    </pc:docChg>
  </pc:docChgLst>
  <pc:docChgLst>
    <pc:chgData name="George Bodi" userId="9046a650c7fe142f" providerId="LiveId" clId="{366CE58D-384C-4D6F-A075-95922DADA368}"/>
    <pc:docChg chg="undo custSel addSld modSld sldOrd">
      <pc:chgData name="George Bodi" userId="9046a650c7fe142f" providerId="LiveId" clId="{366CE58D-384C-4D6F-A075-95922DADA368}" dt="2024-10-05T06:51:57.509" v="936" actId="20577"/>
      <pc:docMkLst>
        <pc:docMk/>
      </pc:docMkLst>
      <pc:sldChg chg="addSp delSp modSp mod">
        <pc:chgData name="George Bodi" userId="9046a650c7fe142f" providerId="LiveId" clId="{366CE58D-384C-4D6F-A075-95922DADA368}" dt="2024-10-05T06:35:27.028" v="891" actId="20577"/>
        <pc:sldMkLst>
          <pc:docMk/>
          <pc:sldMk cId="153148176" sldId="256"/>
        </pc:sldMkLst>
        <pc:spChg chg="mod">
          <ac:chgData name="George Bodi" userId="9046a650c7fe142f" providerId="LiveId" clId="{366CE58D-384C-4D6F-A075-95922DADA368}" dt="2024-10-04T07:55:07.316" v="624" actId="114"/>
          <ac:spMkLst>
            <pc:docMk/>
            <pc:sldMk cId="153148176" sldId="256"/>
            <ac:spMk id="2" creationId="{871111CB-475E-46C4-988A-1C9CCE71677A}"/>
          </ac:spMkLst>
        </pc:spChg>
        <pc:spChg chg="del">
          <ac:chgData name="George Bodi" userId="9046a650c7fe142f" providerId="LiveId" clId="{366CE58D-384C-4D6F-A075-95922DADA368}" dt="2024-10-04T07:55:01.437" v="621" actId="478"/>
          <ac:spMkLst>
            <pc:docMk/>
            <pc:sldMk cId="153148176" sldId="256"/>
            <ac:spMk id="3" creationId="{644E9621-F04D-4245-866F-61F72CE33D61}"/>
          </ac:spMkLst>
        </pc:spChg>
        <pc:spChg chg="add mod">
          <ac:chgData name="George Bodi" userId="9046a650c7fe142f" providerId="LiveId" clId="{366CE58D-384C-4D6F-A075-95922DADA368}" dt="2024-10-05T06:32:05.372" v="807" actId="121"/>
          <ac:spMkLst>
            <pc:docMk/>
            <pc:sldMk cId="153148176" sldId="256"/>
            <ac:spMk id="3" creationId="{DCF279ED-F208-16D5-1ECA-EAC0267CA499}"/>
          </ac:spMkLst>
        </pc:spChg>
        <pc:spChg chg="add mod">
          <ac:chgData name="George Bodi" userId="9046a650c7fe142f" providerId="LiveId" clId="{366CE58D-384C-4D6F-A075-95922DADA368}" dt="2024-10-05T06:35:27.028" v="891" actId="20577"/>
          <ac:spMkLst>
            <pc:docMk/>
            <pc:sldMk cId="153148176" sldId="256"/>
            <ac:spMk id="4" creationId="{7A1121A9-ED70-F515-D195-A5FDE4FE3793}"/>
          </ac:spMkLst>
        </pc:spChg>
      </pc:sldChg>
      <pc:sldChg chg="modSp mod">
        <pc:chgData name="George Bodi" userId="9046a650c7fe142f" providerId="LiveId" clId="{366CE58D-384C-4D6F-A075-95922DADA368}" dt="2024-10-05T06:51:47.877" v="913" actId="20577"/>
        <pc:sldMkLst>
          <pc:docMk/>
          <pc:sldMk cId="509721811" sldId="257"/>
        </pc:sldMkLst>
        <pc:spChg chg="mod">
          <ac:chgData name="George Bodi" userId="9046a650c7fe142f" providerId="LiveId" clId="{366CE58D-384C-4D6F-A075-95922DADA368}" dt="2024-10-05T06:51:47.877" v="913" actId="20577"/>
          <ac:spMkLst>
            <pc:docMk/>
            <pc:sldMk cId="509721811" sldId="257"/>
            <ac:spMk id="2" creationId="{EF1C5103-6148-47B6-A26C-C94BC4302C97}"/>
          </ac:spMkLst>
        </pc:spChg>
        <pc:graphicFrameChg chg="modGraphic">
          <ac:chgData name="George Bodi" userId="9046a650c7fe142f" providerId="LiveId" clId="{366CE58D-384C-4D6F-A075-95922DADA368}" dt="2024-10-04T07:46:55.851" v="559" actId="20577"/>
          <ac:graphicFrameMkLst>
            <pc:docMk/>
            <pc:sldMk cId="509721811" sldId="257"/>
            <ac:graphicFrameMk id="6" creationId="{1072CB7C-22F1-49D6-A33C-C97723144C7C}"/>
          </ac:graphicFrameMkLst>
        </pc:graphicFrameChg>
      </pc:sldChg>
      <pc:sldChg chg="modSp mod">
        <pc:chgData name="George Bodi" userId="9046a650c7fe142f" providerId="LiveId" clId="{366CE58D-384C-4D6F-A075-95922DADA368}" dt="2024-10-05T06:51:57.509" v="936" actId="20577"/>
        <pc:sldMkLst>
          <pc:docMk/>
          <pc:sldMk cId="2343251793" sldId="260"/>
        </pc:sldMkLst>
        <pc:spChg chg="mod">
          <ac:chgData name="George Bodi" userId="9046a650c7fe142f" providerId="LiveId" clId="{366CE58D-384C-4D6F-A075-95922DADA368}" dt="2024-10-05T06:51:57.509" v="936" actId="20577"/>
          <ac:spMkLst>
            <pc:docMk/>
            <pc:sldMk cId="2343251793" sldId="260"/>
            <ac:spMk id="2" creationId="{EF1C5103-6148-47B6-A26C-C94BC4302C97}"/>
          </ac:spMkLst>
        </pc:spChg>
        <pc:graphicFrameChg chg="mod modGraphic">
          <ac:chgData name="George Bodi" userId="9046a650c7fe142f" providerId="LiveId" clId="{366CE58D-384C-4D6F-A075-95922DADA368}" dt="2024-10-04T07:53:44.116" v="617" actId="20577"/>
          <ac:graphicFrameMkLst>
            <pc:docMk/>
            <pc:sldMk cId="2343251793" sldId="260"/>
            <ac:graphicFrameMk id="6" creationId="{1072CB7C-22F1-49D6-A33C-C97723144C7C}"/>
          </ac:graphicFrameMkLst>
        </pc:graphicFrameChg>
      </pc:sldChg>
      <pc:sldChg chg="addSp delSp modSp mod setBg">
        <pc:chgData name="George Bodi" userId="9046a650c7fe142f" providerId="LiveId" clId="{366CE58D-384C-4D6F-A075-95922DADA368}" dt="2024-10-04T07:46:01.585" v="526" actId="1076"/>
        <pc:sldMkLst>
          <pc:docMk/>
          <pc:sldMk cId="679215288" sldId="261"/>
        </pc:sldMkLst>
        <pc:spChg chg="mod">
          <ac:chgData name="George Bodi" userId="9046a650c7fe142f" providerId="LiveId" clId="{366CE58D-384C-4D6F-A075-95922DADA368}" dt="2024-10-04T07:25:01.066" v="65" actId="26606"/>
          <ac:spMkLst>
            <pc:docMk/>
            <pc:sldMk cId="679215288" sldId="261"/>
            <ac:spMk id="2" creationId="{A042F32E-189D-4023-BA3B-E2E836254707}"/>
          </ac:spMkLst>
        </pc:spChg>
        <pc:spChg chg="mod">
          <ac:chgData name="George Bodi" userId="9046a650c7fe142f" providerId="LiveId" clId="{366CE58D-384C-4D6F-A075-95922DADA368}" dt="2024-10-04T07:30:26.286" v="115" actId="20577"/>
          <ac:spMkLst>
            <pc:docMk/>
            <pc:sldMk cId="679215288" sldId="261"/>
            <ac:spMk id="3" creationId="{557973A7-5013-45E7-B911-365DA2CFBE82}"/>
          </ac:spMkLst>
        </pc:spChg>
        <pc:spChg chg="add">
          <ac:chgData name="George Bodi" userId="9046a650c7fe142f" providerId="LiveId" clId="{366CE58D-384C-4D6F-A075-95922DADA368}" dt="2024-10-04T07:25:01.066" v="65" actId="26606"/>
          <ac:spMkLst>
            <pc:docMk/>
            <pc:sldMk cId="679215288" sldId="261"/>
            <ac:spMk id="9" creationId="{32AEEBC8-9D30-42EF-95F2-386C2653FBF0}"/>
          </ac:spMkLst>
        </pc:spChg>
        <pc:spChg chg="add">
          <ac:chgData name="George Bodi" userId="9046a650c7fe142f" providerId="LiveId" clId="{366CE58D-384C-4D6F-A075-95922DADA368}" dt="2024-10-04T07:25:01.066" v="65" actId="26606"/>
          <ac:spMkLst>
            <pc:docMk/>
            <pc:sldMk cId="679215288" sldId="261"/>
            <ac:spMk id="11" creationId="{2E92FA66-67D7-4CB4-94D3-E643A9AD4757}"/>
          </ac:spMkLst>
        </pc:spChg>
        <pc:spChg chg="add mod">
          <ac:chgData name="George Bodi" userId="9046a650c7fe142f" providerId="LiveId" clId="{366CE58D-384C-4D6F-A075-95922DADA368}" dt="2024-10-04T07:30:05.413" v="90" actId="164"/>
          <ac:spMkLst>
            <pc:docMk/>
            <pc:sldMk cId="679215288" sldId="261"/>
            <ac:spMk id="13" creationId="{5C44A480-7340-230B-4D8A-200B743E6765}"/>
          </ac:spMkLst>
        </pc:spChg>
        <pc:spChg chg="add mod">
          <ac:chgData name="George Bodi" userId="9046a650c7fe142f" providerId="LiveId" clId="{366CE58D-384C-4D6F-A075-95922DADA368}" dt="2024-10-04T07:30:05.413" v="90" actId="164"/>
          <ac:spMkLst>
            <pc:docMk/>
            <pc:sldMk cId="679215288" sldId="261"/>
            <ac:spMk id="14" creationId="{DCBF2CA4-F6FC-1482-C737-69A30838CB91}"/>
          </ac:spMkLst>
        </pc:spChg>
        <pc:spChg chg="add mod">
          <ac:chgData name="George Bodi" userId="9046a650c7fe142f" providerId="LiveId" clId="{366CE58D-384C-4D6F-A075-95922DADA368}" dt="2024-10-04T07:30:05.413" v="90" actId="164"/>
          <ac:spMkLst>
            <pc:docMk/>
            <pc:sldMk cId="679215288" sldId="261"/>
            <ac:spMk id="15" creationId="{7CABE1C1-B06C-7F0F-C92C-7EB6A994B099}"/>
          </ac:spMkLst>
        </pc:spChg>
        <pc:spChg chg="add mod">
          <ac:chgData name="George Bodi" userId="9046a650c7fe142f" providerId="LiveId" clId="{366CE58D-384C-4D6F-A075-95922DADA368}" dt="2024-10-04T07:43:24.486" v="392" actId="164"/>
          <ac:spMkLst>
            <pc:docMk/>
            <pc:sldMk cId="679215288" sldId="261"/>
            <ac:spMk id="17" creationId="{A16FC29D-69E0-4159-948E-57566C90CE96}"/>
          </ac:spMkLst>
        </pc:spChg>
        <pc:spChg chg="add mod">
          <ac:chgData name="George Bodi" userId="9046a650c7fe142f" providerId="LiveId" clId="{366CE58D-384C-4D6F-A075-95922DADA368}" dt="2024-10-04T07:43:24.486" v="392" actId="164"/>
          <ac:spMkLst>
            <pc:docMk/>
            <pc:sldMk cId="679215288" sldId="261"/>
            <ac:spMk id="18" creationId="{8099F379-D55C-0AD0-150B-39D4B0EEBD32}"/>
          </ac:spMkLst>
        </pc:spChg>
        <pc:spChg chg="add mod">
          <ac:chgData name="George Bodi" userId="9046a650c7fe142f" providerId="LiveId" clId="{366CE58D-384C-4D6F-A075-95922DADA368}" dt="2024-10-04T07:43:24.486" v="392" actId="164"/>
          <ac:spMkLst>
            <pc:docMk/>
            <pc:sldMk cId="679215288" sldId="261"/>
            <ac:spMk id="19" creationId="{9AA8EDC5-C675-B76B-B3DA-7AB5BE4FC364}"/>
          </ac:spMkLst>
        </pc:spChg>
        <pc:spChg chg="add mod">
          <ac:chgData name="George Bodi" userId="9046a650c7fe142f" providerId="LiveId" clId="{366CE58D-384C-4D6F-A075-95922DADA368}" dt="2024-10-04T07:43:24.486" v="392" actId="164"/>
          <ac:spMkLst>
            <pc:docMk/>
            <pc:sldMk cId="679215288" sldId="261"/>
            <ac:spMk id="20" creationId="{594417EC-62CA-FBE7-2290-9E73A5627C5C}"/>
          </ac:spMkLst>
        </pc:spChg>
        <pc:spChg chg="add mod">
          <ac:chgData name="George Bodi" userId="9046a650c7fe142f" providerId="LiveId" clId="{366CE58D-384C-4D6F-A075-95922DADA368}" dt="2024-10-04T07:33:07.270" v="145"/>
          <ac:spMkLst>
            <pc:docMk/>
            <pc:sldMk cId="679215288" sldId="261"/>
            <ac:spMk id="21" creationId="{EB7D7402-A887-B290-8B8E-FC1A3BB3C47E}"/>
          </ac:spMkLst>
        </pc:spChg>
        <pc:spChg chg="add mod">
          <ac:chgData name="George Bodi" userId="9046a650c7fe142f" providerId="LiveId" clId="{366CE58D-384C-4D6F-A075-95922DADA368}" dt="2024-10-04T07:43:24.486" v="392" actId="164"/>
          <ac:spMkLst>
            <pc:docMk/>
            <pc:sldMk cId="679215288" sldId="261"/>
            <ac:spMk id="22" creationId="{B0B57027-45C6-CABA-8098-808C97128E65}"/>
          </ac:spMkLst>
        </pc:spChg>
        <pc:spChg chg="add mod">
          <ac:chgData name="George Bodi" userId="9046a650c7fe142f" providerId="LiveId" clId="{366CE58D-384C-4D6F-A075-95922DADA368}" dt="2024-10-04T07:43:24.486" v="392" actId="164"/>
          <ac:spMkLst>
            <pc:docMk/>
            <pc:sldMk cId="679215288" sldId="261"/>
            <ac:spMk id="23" creationId="{FC7EBB02-1F91-C588-56AD-17149718C467}"/>
          </ac:spMkLst>
        </pc:spChg>
        <pc:spChg chg="add mod">
          <ac:chgData name="George Bodi" userId="9046a650c7fe142f" providerId="LiveId" clId="{366CE58D-384C-4D6F-A075-95922DADA368}" dt="2024-10-04T07:46:01.585" v="526" actId="1076"/>
          <ac:spMkLst>
            <pc:docMk/>
            <pc:sldMk cId="679215288" sldId="261"/>
            <ac:spMk id="25" creationId="{A8FA2625-E3AE-C3B2-84B6-D69038D71A9F}"/>
          </ac:spMkLst>
        </pc:spChg>
        <pc:grpChg chg="mod">
          <ac:chgData name="George Bodi" userId="9046a650c7fe142f" providerId="LiveId" clId="{366CE58D-384C-4D6F-A075-95922DADA368}" dt="2024-10-04T07:25:58.490" v="71"/>
          <ac:grpSpMkLst>
            <pc:docMk/>
            <pc:sldMk cId="679215288" sldId="261"/>
            <ac:grpSpMk id="7" creationId="{1998DC60-2DEA-38BA-576F-A7A56A411D21}"/>
          </ac:grpSpMkLst>
        </pc:grpChg>
        <pc:grpChg chg="add mod">
          <ac:chgData name="George Bodi" userId="9046a650c7fe142f" providerId="LiveId" clId="{366CE58D-384C-4D6F-A075-95922DADA368}" dt="2024-10-04T07:43:24.486" v="392" actId="164"/>
          <ac:grpSpMkLst>
            <pc:docMk/>
            <pc:sldMk cId="679215288" sldId="261"/>
            <ac:grpSpMk id="16" creationId="{99C26240-6C97-3F7B-D94A-DF2F19A9CE11}"/>
          </ac:grpSpMkLst>
        </pc:grpChg>
        <pc:grpChg chg="add mod">
          <ac:chgData name="George Bodi" userId="9046a650c7fe142f" providerId="LiveId" clId="{366CE58D-384C-4D6F-A075-95922DADA368}" dt="2024-10-04T07:43:24.486" v="392" actId="164"/>
          <ac:grpSpMkLst>
            <pc:docMk/>
            <pc:sldMk cId="679215288" sldId="261"/>
            <ac:grpSpMk id="24" creationId="{AFAC47B9-CF7B-811F-1657-314328EEA88E}"/>
          </ac:grpSpMkLst>
        </pc:grpChg>
        <pc:picChg chg="add mod modCrop">
          <ac:chgData name="George Bodi" userId="9046a650c7fe142f" providerId="LiveId" clId="{366CE58D-384C-4D6F-A075-95922DADA368}" dt="2024-10-04T07:30:05.413" v="90" actId="164"/>
          <ac:picMkLst>
            <pc:docMk/>
            <pc:sldMk cId="679215288" sldId="261"/>
            <ac:picMk id="4" creationId="{57DE4F00-3DC2-329B-C6CC-9BE951A27602}"/>
          </ac:picMkLst>
        </pc:picChg>
        <pc:inkChg chg="add del mod">
          <ac:chgData name="George Bodi" userId="9046a650c7fe142f" providerId="LiveId" clId="{366CE58D-384C-4D6F-A075-95922DADA368}" dt="2024-10-04T07:26:49.892" v="78" actId="9405"/>
          <ac:inkMkLst>
            <pc:docMk/>
            <pc:sldMk cId="679215288" sldId="261"/>
            <ac:inkMk id="5" creationId="{1DC83549-AC67-EFC4-482A-8BEF8BF8412B}"/>
          </ac:inkMkLst>
        </pc:inkChg>
        <pc:inkChg chg="add del mod">
          <ac:chgData name="George Bodi" userId="9046a650c7fe142f" providerId="LiveId" clId="{366CE58D-384C-4D6F-A075-95922DADA368}" dt="2024-10-04T07:25:58.490" v="71"/>
          <ac:inkMkLst>
            <pc:docMk/>
            <pc:sldMk cId="679215288" sldId="261"/>
            <ac:inkMk id="6" creationId="{8CACB6A3-C531-97D2-D450-F1E7C83A2748}"/>
          </ac:inkMkLst>
        </pc:inkChg>
        <pc:inkChg chg="add del">
          <ac:chgData name="George Bodi" userId="9046a650c7fe142f" providerId="LiveId" clId="{366CE58D-384C-4D6F-A075-95922DADA368}" dt="2024-10-04T07:26:05.789" v="73" actId="9405"/>
          <ac:inkMkLst>
            <pc:docMk/>
            <pc:sldMk cId="679215288" sldId="261"/>
            <ac:inkMk id="8" creationId="{44E230AA-75BA-D870-98D2-340D73B13F52}"/>
          </ac:inkMkLst>
        </pc:inkChg>
        <pc:inkChg chg="add del">
          <ac:chgData name="George Bodi" userId="9046a650c7fe142f" providerId="LiveId" clId="{366CE58D-384C-4D6F-A075-95922DADA368}" dt="2024-10-04T07:26:49.095" v="77" actId="9405"/>
          <ac:inkMkLst>
            <pc:docMk/>
            <pc:sldMk cId="679215288" sldId="261"/>
            <ac:inkMk id="10" creationId="{728ECAA7-A63E-BC86-43D3-7196958A50BD}"/>
          </ac:inkMkLst>
        </pc:inkChg>
        <pc:inkChg chg="add del">
          <ac:chgData name="George Bodi" userId="9046a650c7fe142f" providerId="LiveId" clId="{366CE58D-384C-4D6F-A075-95922DADA368}" dt="2024-10-04T07:26:48.679" v="76" actId="9405"/>
          <ac:inkMkLst>
            <pc:docMk/>
            <pc:sldMk cId="679215288" sldId="261"/>
            <ac:inkMk id="12" creationId="{2C07C9A0-C887-905C-C6C5-14C29AA6FB35}"/>
          </ac:inkMkLst>
        </pc:inkChg>
      </pc:sldChg>
      <pc:sldChg chg="addSp delSp modSp mod">
        <pc:chgData name="George Bodi" userId="9046a650c7fe142f" providerId="LiveId" clId="{366CE58D-384C-4D6F-A075-95922DADA368}" dt="2024-10-04T08:35:08.267" v="792" actId="20577"/>
        <pc:sldMkLst>
          <pc:docMk/>
          <pc:sldMk cId="392802635" sldId="262"/>
        </pc:sldMkLst>
        <pc:spChg chg="mod">
          <ac:chgData name="George Bodi" userId="9046a650c7fe142f" providerId="LiveId" clId="{366CE58D-384C-4D6F-A075-95922DADA368}" dt="2024-10-04T07:42:53.881" v="389" actId="113"/>
          <ac:spMkLst>
            <pc:docMk/>
            <pc:sldMk cId="392802635" sldId="262"/>
            <ac:spMk id="2" creationId="{AD0596C1-0412-434A-A86C-09851DD6809A}"/>
          </ac:spMkLst>
        </pc:spChg>
        <pc:spChg chg="add mod">
          <ac:chgData name="George Bodi" userId="9046a650c7fe142f" providerId="LiveId" clId="{366CE58D-384C-4D6F-A075-95922DADA368}" dt="2024-10-04T07:42:56.969" v="391" actId="1076"/>
          <ac:spMkLst>
            <pc:docMk/>
            <pc:sldMk cId="392802635" sldId="262"/>
            <ac:spMk id="3" creationId="{6B00F6F8-5511-0158-B633-B68842F217D2}"/>
          </ac:spMkLst>
        </pc:spChg>
        <pc:spChg chg="add mod">
          <ac:chgData name="George Bodi" userId="9046a650c7fe142f" providerId="LiveId" clId="{366CE58D-384C-4D6F-A075-95922DADA368}" dt="2024-10-04T07:42:55.751" v="390" actId="113"/>
          <ac:spMkLst>
            <pc:docMk/>
            <pc:sldMk cId="392802635" sldId="262"/>
            <ac:spMk id="5" creationId="{FD2BAB73-965E-ED07-D8E3-841737DB6122}"/>
          </ac:spMkLst>
        </pc:spChg>
        <pc:spChg chg="add mod">
          <ac:chgData name="George Bodi" userId="9046a650c7fe142f" providerId="LiveId" clId="{366CE58D-384C-4D6F-A075-95922DADA368}" dt="2024-10-04T08:35:08.267" v="792" actId="20577"/>
          <ac:spMkLst>
            <pc:docMk/>
            <pc:sldMk cId="392802635" sldId="262"/>
            <ac:spMk id="6" creationId="{22D4A83C-A0F9-CB15-1175-2C5AB0E5A0EE}"/>
          </ac:spMkLst>
        </pc:spChg>
        <pc:graphicFrameChg chg="del modGraphic">
          <ac:chgData name="George Bodi" userId="9046a650c7fe142f" providerId="LiveId" clId="{366CE58D-384C-4D6F-A075-95922DADA368}" dt="2024-10-04T07:35:06.889" v="170" actId="478"/>
          <ac:graphicFrameMkLst>
            <pc:docMk/>
            <pc:sldMk cId="392802635" sldId="262"/>
            <ac:graphicFrameMk id="4" creationId="{63EBC633-0E6C-4078-B46A-609DFB6C693B}"/>
          </ac:graphicFrameMkLst>
        </pc:graphicFrameChg>
        <pc:graphicFrameChg chg="del">
          <ac:chgData name="George Bodi" userId="9046a650c7fe142f" providerId="LiveId" clId="{366CE58D-384C-4D6F-A075-95922DADA368}" dt="2024-10-04T07:35:10.888" v="171" actId="478"/>
          <ac:graphicFrameMkLst>
            <pc:docMk/>
            <pc:sldMk cId="392802635" sldId="262"/>
            <ac:graphicFrameMk id="7" creationId="{72A02038-F9C0-49CF-9DAF-A55BF6BE978C}"/>
          </ac:graphicFrameMkLst>
        </pc:graphicFrameChg>
      </pc:sldChg>
      <pc:sldChg chg="addSp modSp mod">
        <pc:chgData name="George Bodi" userId="9046a650c7fe142f" providerId="LiveId" clId="{366CE58D-384C-4D6F-A075-95922DADA368}" dt="2024-10-04T08:09:16.678" v="694" actId="1076"/>
        <pc:sldMkLst>
          <pc:docMk/>
          <pc:sldMk cId="303941532" sldId="263"/>
        </pc:sldMkLst>
        <pc:spChg chg="add mod">
          <ac:chgData name="George Bodi" userId="9046a650c7fe142f" providerId="LiveId" clId="{366CE58D-384C-4D6F-A075-95922DADA368}" dt="2024-10-04T08:09:16.678" v="694" actId="1076"/>
          <ac:spMkLst>
            <pc:docMk/>
            <pc:sldMk cId="303941532" sldId="263"/>
            <ac:spMk id="2" creationId="{C4376AD5-9303-A680-348F-42457941609C}"/>
          </ac:spMkLst>
        </pc:spChg>
      </pc:sldChg>
      <pc:sldChg chg="addSp modSp mod ord">
        <pc:chgData name="George Bodi" userId="9046a650c7fe142f" providerId="LiveId" clId="{366CE58D-384C-4D6F-A075-95922DADA368}" dt="2024-10-04T08:07:18.814" v="676" actId="1076"/>
        <pc:sldMkLst>
          <pc:docMk/>
          <pc:sldMk cId="4107661206" sldId="264"/>
        </pc:sldMkLst>
        <pc:spChg chg="add mod">
          <ac:chgData name="George Bodi" userId="9046a650c7fe142f" providerId="LiveId" clId="{366CE58D-384C-4D6F-A075-95922DADA368}" dt="2024-10-04T08:04:26.429" v="670" actId="1076"/>
          <ac:spMkLst>
            <pc:docMk/>
            <pc:sldMk cId="4107661206" sldId="264"/>
            <ac:spMk id="2" creationId="{F9A91ADC-91A5-0AE8-444D-4FDB6BB604F5}"/>
          </ac:spMkLst>
        </pc:spChg>
        <pc:spChg chg="add mod">
          <ac:chgData name="George Bodi" userId="9046a650c7fe142f" providerId="LiveId" clId="{366CE58D-384C-4D6F-A075-95922DADA368}" dt="2024-10-04T08:07:18.814" v="676" actId="1076"/>
          <ac:spMkLst>
            <pc:docMk/>
            <pc:sldMk cId="4107661206" sldId="264"/>
            <ac:spMk id="3" creationId="{E26BAD35-2FD4-8CFD-146D-C3916B8505E0}"/>
          </ac:spMkLst>
        </pc:spChg>
      </pc:sldChg>
      <pc:sldChg chg="addSp modSp mod">
        <pc:chgData name="George Bodi" userId="9046a650c7fe142f" providerId="LiveId" clId="{366CE58D-384C-4D6F-A075-95922DADA368}" dt="2024-10-04T08:03:55.802" v="666" actId="20577"/>
        <pc:sldMkLst>
          <pc:docMk/>
          <pc:sldMk cId="4091647050" sldId="265"/>
        </pc:sldMkLst>
        <pc:spChg chg="add mod">
          <ac:chgData name="George Bodi" userId="9046a650c7fe142f" providerId="LiveId" clId="{366CE58D-384C-4D6F-A075-95922DADA368}" dt="2024-10-04T08:03:55.802" v="666" actId="20577"/>
          <ac:spMkLst>
            <pc:docMk/>
            <pc:sldMk cId="4091647050" sldId="265"/>
            <ac:spMk id="2" creationId="{487EC20B-F979-30D8-B1F2-0455AAE10488}"/>
          </ac:spMkLst>
        </pc:spChg>
        <pc:picChg chg="mod">
          <ac:chgData name="George Bodi" userId="9046a650c7fe142f" providerId="LiveId" clId="{366CE58D-384C-4D6F-A075-95922DADA368}" dt="2024-10-04T08:01:51.505" v="659" actId="1076"/>
          <ac:picMkLst>
            <pc:docMk/>
            <pc:sldMk cId="4091647050" sldId="265"/>
            <ac:picMk id="6" creationId="{972720E9-0AF6-D98A-239D-90B531A382FA}"/>
          </ac:picMkLst>
        </pc:picChg>
      </pc:sldChg>
      <pc:sldChg chg="addSp delSp modSp mod ord">
        <pc:chgData name="George Bodi" userId="9046a650c7fe142f" providerId="LiveId" clId="{366CE58D-384C-4D6F-A075-95922DADA368}" dt="2024-10-04T08:07:51.115" v="689" actId="6549"/>
        <pc:sldMkLst>
          <pc:docMk/>
          <pc:sldMk cId="1075191018" sldId="292"/>
        </pc:sldMkLst>
        <pc:spChg chg="add del mod">
          <ac:chgData name="George Bodi" userId="9046a650c7fe142f" providerId="LiveId" clId="{366CE58D-384C-4D6F-A075-95922DADA368}" dt="2024-10-04T08:07:47.335" v="688" actId="478"/>
          <ac:spMkLst>
            <pc:docMk/>
            <pc:sldMk cId="1075191018" sldId="292"/>
            <ac:spMk id="3" creationId="{8F0DB97D-ED2F-D6EC-71CA-32AB4B1FFA45}"/>
          </ac:spMkLst>
        </pc:spChg>
        <pc:spChg chg="del mod">
          <ac:chgData name="George Bodi" userId="9046a650c7fe142f" providerId="LiveId" clId="{366CE58D-384C-4D6F-A075-95922DADA368}" dt="2024-10-04T08:07:42.526" v="686" actId="478"/>
          <ac:spMkLst>
            <pc:docMk/>
            <pc:sldMk cId="1075191018" sldId="292"/>
            <ac:spMk id="4" creationId="{00000000-0000-0000-0000-000000000000}"/>
          </ac:spMkLst>
        </pc:spChg>
        <pc:spChg chg="add mod">
          <ac:chgData name="George Bodi" userId="9046a650c7fe142f" providerId="LiveId" clId="{366CE58D-384C-4D6F-A075-95922DADA368}" dt="2024-10-04T08:07:51.115" v="689" actId="6549"/>
          <ac:spMkLst>
            <pc:docMk/>
            <pc:sldMk cId="1075191018" sldId="292"/>
            <ac:spMk id="5" creationId="{89942366-34CE-79A2-A8C8-B03D0A15B922}"/>
          </ac:spMkLst>
        </pc:spChg>
      </pc:sldChg>
      <pc:sldChg chg="addSp delSp modSp new mod ord">
        <pc:chgData name="George Bodi" userId="9046a650c7fe142f" providerId="LiveId" clId="{366CE58D-384C-4D6F-A075-95922DADA368}" dt="2024-10-05T06:46:31.942" v="903" actId="20577"/>
        <pc:sldMkLst>
          <pc:docMk/>
          <pc:sldMk cId="321546813" sldId="293"/>
        </pc:sldMkLst>
        <pc:spChg chg="mod">
          <ac:chgData name="George Bodi" userId="9046a650c7fe142f" providerId="LiveId" clId="{366CE58D-384C-4D6F-A075-95922DADA368}" dt="2024-10-05T06:46:31.942" v="903" actId="20577"/>
          <ac:spMkLst>
            <pc:docMk/>
            <pc:sldMk cId="321546813" sldId="293"/>
            <ac:spMk id="2" creationId="{F7DEB5BB-A400-4823-4893-5300DE19648C}"/>
          </ac:spMkLst>
        </pc:spChg>
        <pc:spChg chg="del">
          <ac:chgData name="George Bodi" userId="9046a650c7fe142f" providerId="LiveId" clId="{366CE58D-384C-4D6F-A075-95922DADA368}" dt="2024-10-04T07:57:55.460" v="626"/>
          <ac:spMkLst>
            <pc:docMk/>
            <pc:sldMk cId="321546813" sldId="293"/>
            <ac:spMk id="3" creationId="{59BBF8AB-F04B-AFDE-2D21-65F3413171C2}"/>
          </ac:spMkLst>
        </pc:spChg>
        <pc:picChg chg="add mod">
          <ac:chgData name="George Bodi" userId="9046a650c7fe142f" providerId="LiveId" clId="{366CE58D-384C-4D6F-A075-95922DADA368}" dt="2024-10-05T06:45:45.436" v="892"/>
          <ac:picMkLst>
            <pc:docMk/>
            <pc:sldMk cId="321546813" sldId="293"/>
            <ac:picMk id="4" creationId="{77E41608-BDDA-83FF-EBDF-2B0FB32D3B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94223-D94C-4FAE-8373-1CD8770CF18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067BE-3907-4ECE-9EB0-06651E067C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00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67BE-3907-4ECE-9EB0-06651E067C65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5871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67BE-3907-4ECE-9EB0-06651E067C65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7608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8C1559-B0D9-4CFB-903C-1B0B527A3D2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796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o-RO" dirty="0"/>
              <a:t>Cucuteni A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67BE-3907-4ECE-9EB0-06651E067C65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9578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Curs 2: </a:t>
            </a:r>
            <a:r>
              <a:rPr lang="en-US" dirty="0" err="1"/>
              <a:t>Terminologie</a:t>
            </a:r>
            <a:r>
              <a:rPr lang="en-US" dirty="0"/>
              <a:t>, </a:t>
            </a:r>
            <a:r>
              <a:rPr lang="ro-RO" dirty="0"/>
              <a:t>Definiții, Variabile</a:t>
            </a:r>
          </a:p>
          <a:p>
            <a:r>
              <a:rPr lang="ro-RO" dirty="0"/>
              <a:t>Curs 3: Centru, Împrăștiere, Forma, Medie, Mediană, Modul, </a:t>
            </a:r>
            <a:r>
              <a:rPr lang="ro-RO" dirty="0" err="1"/>
              <a:t>Percentile</a:t>
            </a:r>
            <a:r>
              <a:rPr lang="ro-RO" dirty="0"/>
              <a:t>, </a:t>
            </a:r>
            <a:r>
              <a:rPr lang="ro-RO" dirty="0" err="1"/>
              <a:t>Quartile</a:t>
            </a:r>
            <a:r>
              <a:rPr lang="ro-RO" dirty="0"/>
              <a:t>, </a:t>
            </a:r>
            <a:r>
              <a:rPr lang="ro-RO" dirty="0" err="1"/>
              <a:t>Quantile</a:t>
            </a:r>
            <a:r>
              <a:rPr lang="ro-RO" dirty="0"/>
              <a:t>, SD, DF</a:t>
            </a:r>
          </a:p>
          <a:p>
            <a:r>
              <a:rPr lang="ro-RO" dirty="0"/>
              <a:t>Curs 4: Tabel Frecvență, Bar </a:t>
            </a:r>
            <a:r>
              <a:rPr lang="ro-RO" dirty="0" err="1"/>
              <a:t>Chart</a:t>
            </a:r>
            <a:r>
              <a:rPr lang="ro-RO" dirty="0"/>
              <a:t>, </a:t>
            </a:r>
            <a:r>
              <a:rPr lang="ro-RO" dirty="0" err="1"/>
              <a:t>Pie</a:t>
            </a:r>
            <a:r>
              <a:rPr lang="ro-RO" dirty="0"/>
              <a:t> </a:t>
            </a:r>
            <a:r>
              <a:rPr lang="ro-RO" dirty="0" err="1"/>
              <a:t>Chart</a:t>
            </a:r>
            <a:r>
              <a:rPr lang="ro-RO" dirty="0"/>
              <a:t>, Histogramă, Plot Densitate, </a:t>
            </a:r>
            <a:r>
              <a:rPr lang="ro-RO" dirty="0" err="1"/>
              <a:t>Boxplot</a:t>
            </a:r>
            <a:r>
              <a:rPr lang="ro-RO" dirty="0"/>
              <a:t>, Stem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Leaf</a:t>
            </a:r>
            <a:r>
              <a:rPr lang="ro-RO" dirty="0"/>
              <a:t> Plot</a:t>
            </a:r>
          </a:p>
          <a:p>
            <a:r>
              <a:rPr lang="ro-RO" dirty="0"/>
              <a:t>Curs 5: Eșantion, Populație, Distribuție Normală, Valoare z, Regula Empirică, TLC, Distribuția Eșantionului, Eroare Standard, Interval de Încredere</a:t>
            </a:r>
          </a:p>
          <a:p>
            <a:r>
              <a:rPr lang="ro-RO" dirty="0"/>
              <a:t>Curs 6: Testarea Ipotezelor 1:  distribuția t, marja de eroare &amp; mărimea eșantionului, test unilateral vs. test unilateral, populații bivariate</a:t>
            </a:r>
          </a:p>
          <a:p>
            <a:r>
              <a:rPr lang="ro-RO" dirty="0"/>
              <a:t>Curs 7: Testarea Ipotezelor 2: Puterea, Eroarea, Interval de Încredere vs. Test, </a:t>
            </a:r>
            <a:r>
              <a:rPr lang="ro-RO" dirty="0" err="1"/>
              <a:t>Bootstrapping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67BE-3907-4ECE-9EB0-06651E067C6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996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Curs </a:t>
            </a:r>
            <a:r>
              <a:rPr lang="ro-RO" dirty="0"/>
              <a:t>9</a:t>
            </a:r>
            <a:r>
              <a:rPr lang="en-US" dirty="0"/>
              <a:t>:</a:t>
            </a:r>
            <a:r>
              <a:rPr lang="ro-RO"/>
              <a:t> </a:t>
            </a:r>
            <a:endParaRPr lang="ro-RO" dirty="0"/>
          </a:p>
          <a:p>
            <a:r>
              <a:rPr lang="ro-RO" dirty="0"/>
              <a:t>Curs 3: </a:t>
            </a:r>
          </a:p>
          <a:p>
            <a:r>
              <a:rPr lang="ro-RO" dirty="0"/>
              <a:t>Curs 4:</a:t>
            </a:r>
          </a:p>
          <a:p>
            <a:r>
              <a:rPr lang="ro-RO" dirty="0"/>
              <a:t>Curs 5:</a:t>
            </a:r>
          </a:p>
          <a:p>
            <a:r>
              <a:rPr lang="ro-RO" dirty="0"/>
              <a:t>Curs 6:</a:t>
            </a:r>
          </a:p>
          <a:p>
            <a:r>
              <a:rPr lang="ro-RO" dirty="0"/>
              <a:t>Curs 7: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67BE-3907-4ECE-9EB0-06651E067C6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217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067BE-3907-4ECE-9EB0-06651E067C6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983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951B8-3F6A-4202-84C9-E9B480CDC5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8F89CD-709A-4E72-9B4F-3886879C73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1AD24-5FCC-455B-B90A-1FA2B967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B2E59-5091-45F0-9CA9-22A224B7D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0E414-8C71-4AAF-8046-EBEFD248A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32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B1423-165C-457C-86C6-E436C5360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B0B1CE-C954-4623-9FA2-37E13236D6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A691A-860E-49F2-A983-0FDF9E242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DDFCF-12DE-401B-A60A-58835393C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58CA5-695D-495F-877A-05732FBD7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549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9C2E68-976F-4AFA-B2F7-61E817A58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867648-0F2B-4376-AC90-1F4D35018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A7E54-359D-4431-8D44-C737F3F3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F343-3AB7-47D7-821F-2C983FEE8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A6427-E6EE-4AE9-8268-33853A671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611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DF18-8965-4A1B-88C9-D903A331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91AB1-1AB0-4A2B-87A6-AF56725D4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A71D-4E29-4CAB-B8A6-4AC6D4F35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ACF47-3396-4798-9510-188129C99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068FB-8F3D-4005-B0DB-8408540D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228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165F-95A5-450C-A770-A4496CDB4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499F9-06BD-46CA-8B8E-ECF169165B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4E22E-CA79-4229-BA9D-FD0832482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9857C-2B30-4BC6-895D-341D30F4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1EDA1-42D6-4C2A-B521-F97C1FB9E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983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093BB-5917-4D1F-AE07-79FBFA4E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1F689-3487-4A39-8F2B-A1B4F48222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F34BA-71FA-4CF9-9E80-D09D22C23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B3C0D-10FE-4BD3-97B7-CE867A8B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6F82D-68CF-4461-96A8-2DA853AC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62902-801F-42E9-BFBB-3A034286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5631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451C-9C75-4AFE-A60B-16BF49E20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C4973-0E05-4DA4-A914-8AC81BE7C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55FBB5-4E0B-442D-9471-7050BC2A0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B1D00A-DE0E-4260-8CBE-D6EC36961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9BC0D-81A4-4AF1-A10D-F2D5E2012E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732ED-F0E0-4FD1-8C2E-663225203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FBE76C-F0B0-4A6B-A4B2-DA48456A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B51337-2935-4D41-AB18-138E75CDE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581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AA063-2FA8-4B6B-9BD7-8E05F2350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67DDE6-39ED-44F3-9B98-BC1C272C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D6FB93-AE76-47ED-96D8-CE68B0FE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D7F3E-C608-4FB2-9BE8-F2BAF4DE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32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A78F00-7903-4531-BB0D-AA9E9EF0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339FF6-5057-4D9B-AE82-CB1E9A230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6FA1B-9EE4-4ED1-9E8C-B485C20F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1930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2A1F-21DF-4FAF-AD46-1E28C2DEF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536A-5619-4A32-8801-503EED370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38CA69-0E95-4ED3-A681-1B7484D586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547D2-CCF0-4FCD-9611-84C845C0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85766-8A20-4B5F-A19D-1F4DBE8EA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4AE57-EB08-432C-9001-8FA87D22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159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5DA4-5F68-42FF-9042-FDD8132A5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3E55E-2138-4E7D-81C4-30EAEA3F0F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7F459-1A36-49B0-B406-9A49603F0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5125-99A6-47F3-A8D0-EBDEB4E5A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70AC80-01BA-4EBD-82FA-7DBDA28CC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999A28-845A-4D0F-BCFA-F5BB99B76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22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A5D5C9-A7A8-4E98-8308-F08BF30D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BF4E-BBB4-40DC-9643-8E3DA460D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7D239-0F28-4BD1-BA2B-BF6A2C62E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38748-2E0B-4EF9-8D18-B6E1FC827D2E}" type="datetimeFigureOut">
              <a:rPr lang="en-GB" smtClean="0"/>
              <a:t>05/10/2024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EA0FA-9C0B-4AF3-8098-B218A37D13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22F34-AF0F-4260-ABCC-D36D93D54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11C36-FD2E-49EA-8DC4-2AAD6D7EEC6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6901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rge-bodi/Curs_Statistic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screencasts.com/" TargetMode="External"/><Relationship Id="rId4" Type="http://schemas.openxmlformats.org/officeDocument/2006/relationships/hyperlink" Target="https://www.bigbookofr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11CB-475E-46C4-988A-1C9CCE716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it-IT" dirty="0"/>
              <a:t>ARHEOMETRIE. </a:t>
            </a:r>
            <a:br>
              <a:rPr lang="ro-RO" dirty="0"/>
            </a:br>
            <a:br>
              <a:rPr lang="ro-RO" dirty="0"/>
            </a:br>
            <a:r>
              <a:rPr lang="it-IT" b="1" i="1" dirty="0"/>
              <a:t>ANALIZA STATISTICĂ ÎN ARHEOLOGIE</a:t>
            </a:r>
            <a:endParaRPr lang="en-GB" b="1" i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CF279ED-F208-16D5-1ECA-EAC0267CA499}"/>
              </a:ext>
            </a:extLst>
          </p:cNvPr>
          <p:cNvSpPr txBox="1">
            <a:spLocks/>
          </p:cNvSpPr>
          <p:nvPr/>
        </p:nvSpPr>
        <p:spPr>
          <a:xfrm>
            <a:off x="1894115" y="4990011"/>
            <a:ext cx="9144000" cy="130048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en-GB" sz="2800" b="1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1121A9-ED70-F515-D195-A5FDE4FE3793}"/>
              </a:ext>
            </a:extLst>
          </p:cNvPr>
          <p:cNvSpPr txBox="1"/>
          <p:nvPr/>
        </p:nvSpPr>
        <p:spPr>
          <a:xfrm>
            <a:off x="4929051" y="5270919"/>
            <a:ext cx="5368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o-RO" dirty="0"/>
              <a:t>CS II dr. George Bodi</a:t>
            </a:r>
          </a:p>
          <a:p>
            <a:pPr algn="r"/>
            <a:endParaRPr lang="ro-RO" dirty="0"/>
          </a:p>
          <a:p>
            <a:pPr algn="r"/>
            <a:r>
              <a:rPr lang="ro-RO" dirty="0"/>
              <a:t>Institutul de Arheologie, Academia Română, Filiala Iași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314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5103-6148-47B6-A26C-C94BC430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/>
              <a:t> Curs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72CB7C-22F1-49D6-A33C-C97723144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155958"/>
              </p:ext>
            </p:extLst>
          </p:nvPr>
        </p:nvGraphicFramePr>
        <p:xfrm>
          <a:off x="831273" y="1825625"/>
          <a:ext cx="10522524" cy="2597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1902">
                  <a:extLst>
                    <a:ext uri="{9D8B030D-6E8A-4147-A177-3AD203B41FA5}">
                      <a16:colId xmlns:a16="http://schemas.microsoft.com/office/drawing/2014/main" val="1432913793"/>
                    </a:ext>
                  </a:extLst>
                </a:gridCol>
                <a:gridCol w="4410075">
                  <a:extLst>
                    <a:ext uri="{9D8B030D-6E8A-4147-A177-3AD203B41FA5}">
                      <a16:colId xmlns:a16="http://schemas.microsoft.com/office/drawing/2014/main" val="2755243411"/>
                    </a:ext>
                  </a:extLst>
                </a:gridCol>
                <a:gridCol w="4400547">
                  <a:extLst>
                    <a:ext uri="{9D8B030D-6E8A-4147-A177-3AD203B41FA5}">
                      <a16:colId xmlns:a16="http://schemas.microsoft.com/office/drawing/2014/main" val="2768781687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SEMINAR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Curs </a:t>
                      </a:r>
                      <a:r>
                        <a:rPr lang="ro-RO" sz="1400" b="1" dirty="0">
                          <a:solidFill>
                            <a:schemeClr val="tx1"/>
                          </a:solidFill>
                        </a:rPr>
                        <a:t>9 / 30.11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Analiza Variației (ANOVA)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Teste parametrice și non-parametrice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96218"/>
                  </a:ext>
                </a:extLst>
              </a:tr>
              <a:tr h="37435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Curs </a:t>
                      </a:r>
                      <a:r>
                        <a:rPr kumimoji="0" lang="ro-RO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10 / 7.12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Corelația și Covariația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Calcul și Expresii vizuale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2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Curs </a:t>
                      </a:r>
                      <a:r>
                        <a:rPr kumimoji="0" lang="ro-RO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11 / 14.12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Regresia liniară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Soluții parametrice și non-parametrice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5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Curs </a:t>
                      </a:r>
                      <a:r>
                        <a:rPr kumimoji="0" lang="ro-RO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12 / 21.12 ???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Reducerea </a:t>
                      </a:r>
                      <a:r>
                        <a:rPr lang="ro-RO" dirty="0" err="1"/>
                        <a:t>dimensionalității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Calcul și Expresii vizuale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4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Curs </a:t>
                      </a:r>
                      <a:r>
                        <a:rPr kumimoji="0" lang="ro-RO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13 / 11.01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Gruparea datelor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Calcul și Expresii vizuale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6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Curs </a:t>
                      </a:r>
                      <a:r>
                        <a:rPr kumimoji="0" lang="ro-RO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14 / 18.01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ro-RO" dirty="0"/>
                        <a:t>                                                                    </a:t>
                      </a:r>
                      <a:r>
                        <a:rPr lang="ro-RO" dirty="0">
                          <a:solidFill>
                            <a:srgbClr val="FF0000"/>
                          </a:solidFill>
                        </a:rPr>
                        <a:t>RECAPITULARE</a:t>
                      </a:r>
                      <a:r>
                        <a:rPr lang="ro-RO" dirty="0"/>
                        <a:t>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75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2517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42F32E-189D-4023-BA3B-E2E836254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ro-RO" sz="4800" dirty="0"/>
              <a:t>Notarea</a:t>
            </a:r>
            <a:endParaRPr lang="en-GB" sz="48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973A7-5013-45E7-B911-365DA2CFB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r>
              <a:rPr lang="ro-RO" sz="2200" dirty="0"/>
              <a:t>99,99% - portofoliu</a:t>
            </a:r>
          </a:p>
          <a:p>
            <a:r>
              <a:rPr lang="ro-RO" sz="2200" dirty="0"/>
              <a:t>0,01% - prezența – departajare pe curbă</a:t>
            </a:r>
            <a:endParaRPr lang="en-GB" sz="22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AC47B9-CF7B-811F-1657-314328EEA88E}"/>
              </a:ext>
            </a:extLst>
          </p:cNvPr>
          <p:cNvGrpSpPr/>
          <p:nvPr/>
        </p:nvGrpSpPr>
        <p:grpSpPr>
          <a:xfrm>
            <a:off x="118491" y="2240843"/>
            <a:ext cx="5977509" cy="2674207"/>
            <a:chOff x="118491" y="2240843"/>
            <a:chExt cx="5977509" cy="267420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9C26240-6C97-3F7B-D94A-DF2F19A9CE11}"/>
                </a:ext>
              </a:extLst>
            </p:cNvPr>
            <p:cNvGrpSpPr/>
            <p:nvPr/>
          </p:nvGrpSpPr>
          <p:grpSpPr>
            <a:xfrm>
              <a:off x="118491" y="2240843"/>
              <a:ext cx="5977509" cy="2376314"/>
              <a:chOff x="1085850" y="2290937"/>
              <a:chExt cx="5977509" cy="237631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57DE4F00-3DC2-329B-C6CC-9BE951A276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3880" r="11795" b="10607"/>
              <a:stretch/>
            </p:blipFill>
            <p:spPr>
              <a:xfrm>
                <a:off x="1085850" y="2290937"/>
                <a:ext cx="5977509" cy="2376314"/>
              </a:xfrm>
              <a:prstGeom prst="rect">
                <a:avLst/>
              </a:prstGeom>
            </p:spPr>
          </p:pic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5C44A480-7340-230B-4D8A-200B743E6765}"/>
                  </a:ext>
                </a:extLst>
              </p:cNvPr>
              <p:cNvSpPr/>
              <p:nvPr/>
            </p:nvSpPr>
            <p:spPr>
              <a:xfrm>
                <a:off x="5748338" y="4324349"/>
                <a:ext cx="623887" cy="271463"/>
              </a:xfrm>
              <a:custGeom>
                <a:avLst/>
                <a:gdLst>
                  <a:gd name="connsiteX0" fmla="*/ 0 w 623887"/>
                  <a:gd name="connsiteY0" fmla="*/ 0 h 261938"/>
                  <a:gd name="connsiteX1" fmla="*/ 0 w 623887"/>
                  <a:gd name="connsiteY1" fmla="*/ 238125 h 261938"/>
                  <a:gd name="connsiteX2" fmla="*/ 623887 w 623887"/>
                  <a:gd name="connsiteY2" fmla="*/ 261938 h 261938"/>
                  <a:gd name="connsiteX3" fmla="*/ 457200 w 623887"/>
                  <a:gd name="connsiteY3" fmla="*/ 200025 h 261938"/>
                  <a:gd name="connsiteX4" fmla="*/ 266700 w 623887"/>
                  <a:gd name="connsiteY4" fmla="*/ 133350 h 261938"/>
                  <a:gd name="connsiteX5" fmla="*/ 95250 w 623887"/>
                  <a:gd name="connsiteY5" fmla="*/ 57150 h 261938"/>
                  <a:gd name="connsiteX6" fmla="*/ 0 w 623887"/>
                  <a:gd name="connsiteY6" fmla="*/ 0 h 26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23887" h="261938">
                    <a:moveTo>
                      <a:pt x="0" y="0"/>
                    </a:moveTo>
                    <a:lnTo>
                      <a:pt x="0" y="238125"/>
                    </a:lnTo>
                    <a:lnTo>
                      <a:pt x="623887" y="261938"/>
                    </a:lnTo>
                    <a:lnTo>
                      <a:pt x="457200" y="200025"/>
                    </a:lnTo>
                    <a:lnTo>
                      <a:pt x="266700" y="133350"/>
                    </a:lnTo>
                    <a:lnTo>
                      <a:pt x="95250" y="571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CBF2CA4-F6FC-1482-C737-69A30838CB91}"/>
                  </a:ext>
                </a:extLst>
              </p:cNvPr>
              <p:cNvSpPr/>
              <p:nvPr/>
            </p:nvSpPr>
            <p:spPr>
              <a:xfrm>
                <a:off x="4876800" y="3386138"/>
                <a:ext cx="857250" cy="1190625"/>
              </a:xfrm>
              <a:custGeom>
                <a:avLst/>
                <a:gdLst>
                  <a:gd name="connsiteX0" fmla="*/ 23813 w 857250"/>
                  <a:gd name="connsiteY0" fmla="*/ 1190625 h 1190625"/>
                  <a:gd name="connsiteX1" fmla="*/ 0 w 857250"/>
                  <a:gd name="connsiteY1" fmla="*/ 0 h 1190625"/>
                  <a:gd name="connsiteX2" fmla="*/ 166688 w 857250"/>
                  <a:gd name="connsiteY2" fmla="*/ 252412 h 1190625"/>
                  <a:gd name="connsiteX3" fmla="*/ 371475 w 857250"/>
                  <a:gd name="connsiteY3" fmla="*/ 519112 h 1190625"/>
                  <a:gd name="connsiteX4" fmla="*/ 638175 w 857250"/>
                  <a:gd name="connsiteY4" fmla="*/ 771525 h 1190625"/>
                  <a:gd name="connsiteX5" fmla="*/ 857250 w 857250"/>
                  <a:gd name="connsiteY5" fmla="*/ 933450 h 1190625"/>
                  <a:gd name="connsiteX6" fmla="*/ 852488 w 857250"/>
                  <a:gd name="connsiteY6" fmla="*/ 1185862 h 1190625"/>
                  <a:gd name="connsiteX7" fmla="*/ 23813 w 857250"/>
                  <a:gd name="connsiteY7" fmla="*/ 1190625 h 1190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57250" h="1190625">
                    <a:moveTo>
                      <a:pt x="23813" y="1190625"/>
                    </a:moveTo>
                    <a:lnTo>
                      <a:pt x="0" y="0"/>
                    </a:lnTo>
                    <a:lnTo>
                      <a:pt x="166688" y="252412"/>
                    </a:lnTo>
                    <a:lnTo>
                      <a:pt x="371475" y="519112"/>
                    </a:lnTo>
                    <a:lnTo>
                      <a:pt x="638175" y="771525"/>
                    </a:lnTo>
                    <a:lnTo>
                      <a:pt x="857250" y="933450"/>
                    </a:lnTo>
                    <a:cubicBezTo>
                      <a:pt x="855663" y="1017587"/>
                      <a:pt x="854075" y="1101725"/>
                      <a:pt x="852488" y="1185862"/>
                    </a:cubicBezTo>
                    <a:lnTo>
                      <a:pt x="23813" y="119062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CABE1C1-B06C-7F0F-C92C-7EB6A994B099}"/>
                  </a:ext>
                </a:extLst>
              </p:cNvPr>
              <p:cNvSpPr/>
              <p:nvPr/>
            </p:nvSpPr>
            <p:spPr>
              <a:xfrm>
                <a:off x="1624013" y="4262438"/>
                <a:ext cx="719137" cy="333375"/>
              </a:xfrm>
              <a:custGeom>
                <a:avLst/>
                <a:gdLst>
                  <a:gd name="connsiteX0" fmla="*/ 719137 w 719137"/>
                  <a:gd name="connsiteY0" fmla="*/ 328612 h 333375"/>
                  <a:gd name="connsiteX1" fmla="*/ 719137 w 719137"/>
                  <a:gd name="connsiteY1" fmla="*/ 0 h 333375"/>
                  <a:gd name="connsiteX2" fmla="*/ 504825 w 719137"/>
                  <a:gd name="connsiteY2" fmla="*/ 128587 h 333375"/>
                  <a:gd name="connsiteX3" fmla="*/ 152400 w 719137"/>
                  <a:gd name="connsiteY3" fmla="*/ 276225 h 333375"/>
                  <a:gd name="connsiteX4" fmla="*/ 0 w 719137"/>
                  <a:gd name="connsiteY4" fmla="*/ 309562 h 333375"/>
                  <a:gd name="connsiteX5" fmla="*/ 285750 w 719137"/>
                  <a:gd name="connsiteY5" fmla="*/ 323850 h 333375"/>
                  <a:gd name="connsiteX6" fmla="*/ 552450 w 719137"/>
                  <a:gd name="connsiteY6" fmla="*/ 333375 h 333375"/>
                  <a:gd name="connsiteX7" fmla="*/ 719137 w 719137"/>
                  <a:gd name="connsiteY7" fmla="*/ 328612 h 333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719137" h="333375">
                    <a:moveTo>
                      <a:pt x="719137" y="328612"/>
                    </a:moveTo>
                    <a:lnTo>
                      <a:pt x="719137" y="0"/>
                    </a:lnTo>
                    <a:lnTo>
                      <a:pt x="504825" y="128587"/>
                    </a:lnTo>
                    <a:lnTo>
                      <a:pt x="152400" y="276225"/>
                    </a:lnTo>
                    <a:lnTo>
                      <a:pt x="0" y="309562"/>
                    </a:lnTo>
                    <a:lnTo>
                      <a:pt x="285750" y="323850"/>
                    </a:lnTo>
                    <a:lnTo>
                      <a:pt x="552450" y="333375"/>
                    </a:lnTo>
                    <a:lnTo>
                      <a:pt x="719137" y="328612"/>
                    </a:lnTo>
                    <a:close/>
                  </a:path>
                </a:pathLst>
              </a:cu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16FC29D-69E0-4159-948E-57566C90CE96}"/>
                </a:ext>
              </a:extLst>
            </p:cNvPr>
            <p:cNvSpPr txBox="1"/>
            <p:nvPr/>
          </p:nvSpPr>
          <p:spPr>
            <a:xfrm>
              <a:off x="4880515" y="4545718"/>
              <a:ext cx="42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chemeClr val="accent6">
                      <a:lumMod val="50000"/>
                    </a:schemeClr>
                  </a:solidFill>
                </a:rPr>
                <a:t>10</a:t>
              </a:r>
              <a:endParaRPr lang="en-GB" b="1" dirty="0">
                <a:solidFill>
                  <a:schemeClr val="accent6">
                    <a:lumMod val="50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99F379-D55C-0AD0-150B-39D4B0EEBD32}"/>
                </a:ext>
              </a:extLst>
            </p:cNvPr>
            <p:cNvSpPr txBox="1"/>
            <p:nvPr/>
          </p:nvSpPr>
          <p:spPr>
            <a:xfrm>
              <a:off x="4211384" y="4545718"/>
              <a:ext cx="42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chemeClr val="accent1"/>
                  </a:solidFill>
                </a:rPr>
                <a:t>9</a:t>
              </a:r>
              <a:endParaRPr lang="en-GB" b="1" dirty="0">
                <a:solidFill>
                  <a:schemeClr val="accent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AA8EDC5-C675-B76B-B3DA-7AB5BE4FC364}"/>
                </a:ext>
              </a:extLst>
            </p:cNvPr>
            <p:cNvSpPr txBox="1"/>
            <p:nvPr/>
          </p:nvSpPr>
          <p:spPr>
            <a:xfrm>
              <a:off x="2765298" y="4545718"/>
              <a:ext cx="626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chemeClr val="bg1">
                      <a:lumMod val="50000"/>
                    </a:schemeClr>
                  </a:solidFill>
                </a:rPr>
                <a:t>6-8</a:t>
              </a:r>
              <a:endParaRPr lang="en-GB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94417EC-62CA-FBE7-2290-9E73A5627C5C}"/>
                </a:ext>
              </a:extLst>
            </p:cNvPr>
            <p:cNvSpPr/>
            <p:nvPr/>
          </p:nvSpPr>
          <p:spPr>
            <a:xfrm flipH="1">
              <a:off x="1375791" y="3181350"/>
              <a:ext cx="857250" cy="1345319"/>
            </a:xfrm>
            <a:custGeom>
              <a:avLst/>
              <a:gdLst>
                <a:gd name="connsiteX0" fmla="*/ 23813 w 857250"/>
                <a:gd name="connsiteY0" fmla="*/ 1190625 h 1190625"/>
                <a:gd name="connsiteX1" fmla="*/ 0 w 857250"/>
                <a:gd name="connsiteY1" fmla="*/ 0 h 1190625"/>
                <a:gd name="connsiteX2" fmla="*/ 166688 w 857250"/>
                <a:gd name="connsiteY2" fmla="*/ 252412 h 1190625"/>
                <a:gd name="connsiteX3" fmla="*/ 371475 w 857250"/>
                <a:gd name="connsiteY3" fmla="*/ 519112 h 1190625"/>
                <a:gd name="connsiteX4" fmla="*/ 638175 w 857250"/>
                <a:gd name="connsiteY4" fmla="*/ 771525 h 1190625"/>
                <a:gd name="connsiteX5" fmla="*/ 857250 w 857250"/>
                <a:gd name="connsiteY5" fmla="*/ 933450 h 1190625"/>
                <a:gd name="connsiteX6" fmla="*/ 852488 w 857250"/>
                <a:gd name="connsiteY6" fmla="*/ 1185862 h 1190625"/>
                <a:gd name="connsiteX7" fmla="*/ 23813 w 857250"/>
                <a:gd name="connsiteY7" fmla="*/ 1190625 h 11906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7250" h="1190625">
                  <a:moveTo>
                    <a:pt x="23813" y="1190625"/>
                  </a:moveTo>
                  <a:lnTo>
                    <a:pt x="0" y="0"/>
                  </a:lnTo>
                  <a:lnTo>
                    <a:pt x="166688" y="252412"/>
                  </a:lnTo>
                  <a:lnTo>
                    <a:pt x="371475" y="519112"/>
                  </a:lnTo>
                  <a:lnTo>
                    <a:pt x="638175" y="771525"/>
                  </a:lnTo>
                  <a:lnTo>
                    <a:pt x="857250" y="933450"/>
                  </a:lnTo>
                  <a:cubicBezTo>
                    <a:pt x="855663" y="1017587"/>
                    <a:pt x="854075" y="1101725"/>
                    <a:pt x="852488" y="1185862"/>
                  </a:cubicBezTo>
                  <a:lnTo>
                    <a:pt x="23813" y="1190625"/>
                  </a:lnTo>
                  <a:close/>
                </a:path>
              </a:pathLst>
            </a:cu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0B57027-45C6-CABA-8098-808C97128E65}"/>
                </a:ext>
              </a:extLst>
            </p:cNvPr>
            <p:cNvSpPr txBox="1"/>
            <p:nvPr/>
          </p:nvSpPr>
          <p:spPr>
            <a:xfrm>
              <a:off x="1592009" y="4526818"/>
              <a:ext cx="4248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chemeClr val="accent2"/>
                  </a:solidFill>
                </a:rPr>
                <a:t>5</a:t>
              </a:r>
              <a:endParaRPr lang="en-GB" b="1" dirty="0">
                <a:solidFill>
                  <a:schemeClr val="accent2"/>
                </a:solidFill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C7EBB02-1F91-C588-56AD-17149718C467}"/>
                </a:ext>
              </a:extLst>
            </p:cNvPr>
            <p:cNvSpPr txBox="1"/>
            <p:nvPr/>
          </p:nvSpPr>
          <p:spPr>
            <a:xfrm>
              <a:off x="699850" y="4526669"/>
              <a:ext cx="6261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1-4</a:t>
              </a:r>
              <a:endParaRPr lang="en-GB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A8FA2625-E3AE-C3B2-84B6-D69038D71A9F}"/>
              </a:ext>
            </a:extLst>
          </p:cNvPr>
          <p:cNvSpPr txBox="1">
            <a:spLocks/>
          </p:cNvSpPr>
          <p:nvPr/>
        </p:nvSpPr>
        <p:spPr>
          <a:xfrm>
            <a:off x="6443091" y="2915991"/>
            <a:ext cx="5458396" cy="1463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o-RO" sz="2200" b="1" dirty="0"/>
              <a:t>Criterii de notare pentru portofoliu</a:t>
            </a:r>
          </a:p>
          <a:p>
            <a:pPr>
              <a:buFontTx/>
              <a:buChar char="-"/>
            </a:pPr>
            <a:r>
              <a:rPr lang="ro-RO" sz="2200" dirty="0" err="1"/>
              <a:t>Internalizarea</a:t>
            </a:r>
            <a:r>
              <a:rPr lang="ro-RO" sz="2200" dirty="0"/>
              <a:t> materiei – 70%</a:t>
            </a:r>
          </a:p>
          <a:p>
            <a:pPr>
              <a:buFontTx/>
              <a:buChar char="-"/>
            </a:pPr>
            <a:r>
              <a:rPr lang="ro-RO" sz="2200" dirty="0"/>
              <a:t>Aspect vizual – 20%</a:t>
            </a:r>
          </a:p>
          <a:p>
            <a:pPr>
              <a:buFontTx/>
              <a:buChar char="-"/>
            </a:pPr>
            <a:r>
              <a:rPr lang="ro-RO" sz="2200" dirty="0"/>
              <a:t>Originalitate – 10%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67921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596C1-0412-434A-A86C-09851DD6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dirty="0"/>
              <a:t>Necesități</a:t>
            </a:r>
            <a:endParaRPr lang="en-GB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00F6F8-5511-0158-B633-B68842F217D2}"/>
              </a:ext>
            </a:extLst>
          </p:cNvPr>
          <p:cNvSpPr txBox="1"/>
          <p:nvPr/>
        </p:nvSpPr>
        <p:spPr>
          <a:xfrm>
            <a:off x="1038225" y="1457325"/>
            <a:ext cx="8629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o-RO" dirty="0"/>
              <a:t>Laptop</a:t>
            </a:r>
          </a:p>
          <a:p>
            <a:pPr marL="342900" indent="-342900">
              <a:buAutoNum type="arabicPeriod"/>
            </a:pPr>
            <a:r>
              <a:rPr lang="ro-RO" dirty="0"/>
              <a:t>Instalare R</a:t>
            </a:r>
          </a:p>
          <a:p>
            <a:pPr marL="342900" indent="-342900">
              <a:buAutoNum type="arabicPeriod"/>
            </a:pPr>
            <a:r>
              <a:rPr lang="ro-RO" dirty="0"/>
              <a:t>Instalare </a:t>
            </a:r>
            <a:r>
              <a:rPr lang="ro-RO" dirty="0" err="1"/>
              <a:t>RStudio</a:t>
            </a:r>
            <a:endParaRPr lang="ro-RO" dirty="0"/>
          </a:p>
          <a:p>
            <a:r>
              <a:rPr lang="ro-RO" dirty="0"/>
              <a:t>https://posit.co/download/rstudio-desktop/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2BAB73-965E-ED07-D8E3-841737DB6122}"/>
              </a:ext>
            </a:extLst>
          </p:cNvPr>
          <p:cNvSpPr txBox="1">
            <a:spLocks/>
          </p:cNvSpPr>
          <p:nvPr/>
        </p:nvSpPr>
        <p:spPr>
          <a:xfrm>
            <a:off x="838200" y="276621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o-RO" b="1" dirty="0"/>
              <a:t>Resurse</a:t>
            </a:r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D4A83C-A0F9-CB15-1175-2C5AB0E5A0EE}"/>
              </a:ext>
            </a:extLst>
          </p:cNvPr>
          <p:cNvSpPr txBox="1"/>
          <p:nvPr/>
        </p:nvSpPr>
        <p:spPr>
          <a:xfrm>
            <a:off x="838200" y="3966982"/>
            <a:ext cx="86296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o-RO" dirty="0"/>
              <a:t>Suport seminar - </a:t>
            </a:r>
            <a:r>
              <a:rPr lang="ro-RO" dirty="0">
                <a:hlinkClick r:id="rId3"/>
              </a:rPr>
              <a:t>https://github.com/george-bodi/Curs_Statistica</a:t>
            </a:r>
            <a:endParaRPr lang="ro-RO" dirty="0"/>
          </a:p>
          <a:p>
            <a:pPr marL="342900" indent="-342900">
              <a:buAutoNum type="arabicPeriod"/>
            </a:pPr>
            <a:r>
              <a:rPr lang="ro-RO" dirty="0"/>
              <a:t>The Big </a:t>
            </a:r>
            <a:r>
              <a:rPr lang="ro-RO" dirty="0" err="1"/>
              <a:t>Book</a:t>
            </a:r>
            <a:r>
              <a:rPr lang="ro-RO" dirty="0"/>
              <a:t> of R - </a:t>
            </a:r>
            <a:r>
              <a:rPr lang="ro-RO" dirty="0">
                <a:hlinkClick r:id="rId4"/>
              </a:rPr>
              <a:t>https://www.bigbookofr.com/</a:t>
            </a:r>
            <a:endParaRPr lang="ro-RO" dirty="0"/>
          </a:p>
          <a:p>
            <a:pPr marL="342900" indent="-342900">
              <a:buAutoNum type="arabicPeriod"/>
            </a:pPr>
            <a:r>
              <a:rPr lang="ro-RO" dirty="0"/>
              <a:t>Analist de date în acțiune - </a:t>
            </a:r>
            <a:r>
              <a:rPr lang="ro-RO" dirty="0">
                <a:hlinkClick r:id="rId5"/>
              </a:rPr>
              <a:t>https://www.rscreencasts.com/</a:t>
            </a:r>
            <a:endParaRPr lang="ro-RO" dirty="0"/>
          </a:p>
          <a:p>
            <a:pPr marL="342900" indent="-342900">
              <a:buAutoNum type="arabicPeriod"/>
            </a:pPr>
            <a:r>
              <a:rPr lang="ro-RO" dirty="0"/>
              <a:t>Pachet seturi de date – </a:t>
            </a:r>
            <a:r>
              <a:rPr lang="ro-RO" dirty="0" err="1"/>
              <a:t>archdata</a:t>
            </a:r>
            <a:endParaRPr lang="ro-RO" dirty="0"/>
          </a:p>
          <a:p>
            <a:pPr marL="342900" indent="-342900">
              <a:buAutoNum type="arabicPeriod"/>
            </a:pPr>
            <a:r>
              <a:rPr lang="ro-RO" dirty="0"/>
              <a:t>Pachet învățare independentă – </a:t>
            </a:r>
            <a:r>
              <a:rPr lang="ro-RO" dirty="0" err="1"/>
              <a:t>swirl</a:t>
            </a:r>
            <a:endParaRPr lang="ro-RO" dirty="0"/>
          </a:p>
          <a:p>
            <a:pPr marL="342900" indent="-342900">
              <a:buAutoNum type="arabicPeriod"/>
            </a:pPr>
            <a:endParaRPr lang="ro-RO" dirty="0"/>
          </a:p>
          <a:p>
            <a:pPr algn="ctr"/>
            <a:r>
              <a:rPr lang="ro-RO" dirty="0"/>
              <a:t>georgebodi@gmail.com</a:t>
            </a:r>
          </a:p>
        </p:txBody>
      </p:sp>
    </p:spTree>
    <p:extLst>
      <p:ext uri="{BB962C8B-B14F-4D97-AF65-F5344CB8AC3E}">
        <p14:creationId xmlns:p14="http://schemas.microsoft.com/office/powerpoint/2010/main" val="39280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05C3-F867-485D-A211-24DFD9D89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statistică?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6F1D9-2059-4236-8B79-861CA41A2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GB" dirty="0" err="1"/>
              <a:t>Statistica</a:t>
            </a:r>
            <a:r>
              <a:rPr lang="en-GB" dirty="0"/>
              <a:t> </a:t>
            </a:r>
            <a:r>
              <a:rPr lang="en-GB" dirty="0" err="1"/>
              <a:t>este</a:t>
            </a:r>
            <a:r>
              <a:rPr lang="en-GB" dirty="0"/>
              <a:t> </a:t>
            </a:r>
            <a:r>
              <a:rPr lang="en-GB" dirty="0" err="1"/>
              <a:t>ştiin</a:t>
            </a:r>
            <a:r>
              <a:rPr lang="ro-RO" dirty="0"/>
              <a:t>ț</a:t>
            </a:r>
            <a:r>
              <a:rPr lang="en-GB" dirty="0"/>
              <a:t>a care se </a:t>
            </a:r>
            <a:r>
              <a:rPr lang="en-GB" dirty="0" err="1"/>
              <a:t>ocupă</a:t>
            </a:r>
            <a:r>
              <a:rPr lang="en-GB" dirty="0"/>
              <a:t> cu </a:t>
            </a:r>
            <a:r>
              <a:rPr lang="en-GB" dirty="0" err="1"/>
              <a:t>descrierea</a:t>
            </a:r>
            <a:r>
              <a:rPr lang="en-GB" dirty="0"/>
              <a:t> </a:t>
            </a:r>
            <a:r>
              <a:rPr lang="en-GB" dirty="0" err="1"/>
              <a:t>şi</a:t>
            </a:r>
            <a:r>
              <a:rPr lang="en-GB" dirty="0"/>
              <a:t> </a:t>
            </a:r>
            <a:r>
              <a:rPr lang="en-GB" dirty="0" err="1"/>
              <a:t>analiza</a:t>
            </a:r>
            <a:r>
              <a:rPr lang="en-GB" dirty="0"/>
              <a:t>  </a:t>
            </a:r>
            <a:r>
              <a:rPr lang="en-GB" dirty="0" err="1"/>
              <a:t>fenomenelor</a:t>
            </a:r>
            <a:r>
              <a:rPr lang="en-GB" dirty="0"/>
              <a:t> de </a:t>
            </a:r>
            <a:r>
              <a:rPr lang="en-GB" dirty="0" err="1"/>
              <a:t>masă</a:t>
            </a:r>
            <a:r>
              <a:rPr lang="en-GB" dirty="0"/>
              <a:t>, </a:t>
            </a:r>
            <a:r>
              <a:rPr lang="en-GB" dirty="0" err="1"/>
              <a:t>dezvăluind</a:t>
            </a:r>
            <a:r>
              <a:rPr lang="en-GB" dirty="0"/>
              <a:t> </a:t>
            </a:r>
            <a:r>
              <a:rPr lang="en-GB" dirty="0" err="1"/>
              <a:t>particularită</a:t>
            </a:r>
            <a:r>
              <a:rPr lang="ro-RO" dirty="0"/>
              <a:t>ț</a:t>
            </a:r>
            <a:r>
              <a:rPr lang="en-GB" dirty="0" err="1"/>
              <a:t>ile</a:t>
            </a:r>
            <a:r>
              <a:rPr lang="en-GB" dirty="0"/>
              <a:t> lor de 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Volum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Structură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Dinamică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Conexiune</a:t>
            </a:r>
            <a:endParaRPr lang="ro-RO" dirty="0"/>
          </a:p>
          <a:p>
            <a:pPr marL="514350" indent="-514350">
              <a:buFont typeface="+mj-lt"/>
              <a:buAutoNum type="arabicPeriod"/>
            </a:pPr>
            <a:r>
              <a:rPr lang="ro-RO" dirty="0"/>
              <a:t>Regularitate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Legile</a:t>
            </a:r>
            <a:r>
              <a:rPr lang="en-GB" dirty="0"/>
              <a:t> </a:t>
            </a:r>
            <a:r>
              <a:rPr lang="en-GB" dirty="0" err="1"/>
              <a:t>ce</a:t>
            </a:r>
            <a:r>
              <a:rPr lang="en-GB" dirty="0"/>
              <a:t> le </a:t>
            </a:r>
            <a:r>
              <a:rPr lang="en-GB" dirty="0" err="1"/>
              <a:t>guvernează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41640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CAC6E-6FCF-4B8B-BCE7-EC41D2A44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 ce programare în R?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B6086-F5FF-4238-9FC5-94CE7E2A6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o-RO" dirty="0"/>
              <a:t>Open-</a:t>
            </a:r>
            <a:r>
              <a:rPr lang="ro-RO" dirty="0" err="1"/>
              <a:t>source</a:t>
            </a:r>
            <a:endParaRPr lang="ro-RO" dirty="0"/>
          </a:p>
          <a:p>
            <a:pPr lvl="1"/>
            <a:r>
              <a:rPr lang="ro-RO" dirty="0"/>
              <a:t>Gratuit</a:t>
            </a:r>
          </a:p>
          <a:p>
            <a:pPr lvl="1"/>
            <a:r>
              <a:rPr lang="ro-RO" dirty="0"/>
              <a:t>Adus mereu la zi</a:t>
            </a:r>
          </a:p>
          <a:p>
            <a:pPr lvl="1"/>
            <a:r>
              <a:rPr lang="ro-RO" dirty="0"/>
              <a:t>Probleme de rulare remediate rapid</a:t>
            </a:r>
          </a:p>
          <a:p>
            <a:pPr lvl="1"/>
            <a:r>
              <a:rPr lang="ro-RO" dirty="0"/>
              <a:t>Comunitate largă</a:t>
            </a:r>
          </a:p>
          <a:p>
            <a:r>
              <a:rPr lang="ro-RO" dirty="0"/>
              <a:t>IDE multiple</a:t>
            </a:r>
          </a:p>
          <a:p>
            <a:pPr lvl="1"/>
            <a:r>
              <a:rPr lang="ro-RO" dirty="0"/>
              <a:t>Utilizat la curs – </a:t>
            </a:r>
            <a:r>
              <a:rPr lang="ro-RO" dirty="0" err="1"/>
              <a:t>RStudio</a:t>
            </a:r>
            <a:endParaRPr lang="ro-RO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13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EB5BB-A400-4823-4893-5300DE196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3675"/>
            <a:ext cx="10515600" cy="1325563"/>
          </a:xfrm>
        </p:spPr>
        <p:txBody>
          <a:bodyPr>
            <a:normAutofit/>
          </a:bodyPr>
          <a:lstStyle/>
          <a:p>
            <a:pPr marL="514350" indent="-514350"/>
            <a:r>
              <a:rPr lang="ro-RO" sz="2400" b="1" dirty="0"/>
              <a:t>Structură, </a:t>
            </a:r>
            <a:r>
              <a:rPr lang="en-GB" sz="2400" b="1" dirty="0" err="1"/>
              <a:t>Dinamică</a:t>
            </a:r>
            <a:r>
              <a:rPr lang="ro-RO" sz="2400" b="1" dirty="0"/>
              <a:t>, </a:t>
            </a:r>
            <a:r>
              <a:rPr lang="en-GB" sz="2400" b="1" dirty="0" err="1"/>
              <a:t>Conexiune</a:t>
            </a:r>
            <a:br>
              <a:rPr lang="ro-RO" b="1" dirty="0"/>
            </a:br>
            <a:endParaRPr lang="en-GB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E41608-BDDA-83FF-EBDF-2B0FB32D3B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64161" y="970755"/>
            <a:ext cx="9289514" cy="473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4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032E96B-A3A6-74A2-C89D-33EA5942E1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9577040"/>
              </p:ext>
            </p:extLst>
          </p:nvPr>
        </p:nvGraphicFramePr>
        <p:xfrm>
          <a:off x="7540831" y="457881"/>
          <a:ext cx="4801383" cy="633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729099" imgH="7554693" progId="Word.Document.12">
                  <p:embed/>
                </p:oleObj>
              </mc:Choice>
              <mc:Fallback>
                <p:oleObj name="Document" r:id="rId3" imgW="5729099" imgH="7554693" progId="Word.Document.12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032E96B-A3A6-74A2-C89D-33EA5942E1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40831" y="457881"/>
                        <a:ext cx="4801383" cy="6331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 descr="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972720E9-0AF6-D98A-239D-90B531A382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519238"/>
            <a:ext cx="7065818" cy="4241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7EC20B-F979-30D8-B1F2-0455AAE10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3675"/>
            <a:ext cx="10515600" cy="1325563"/>
          </a:xfrm>
        </p:spPr>
        <p:txBody>
          <a:bodyPr>
            <a:normAutofit/>
          </a:bodyPr>
          <a:lstStyle/>
          <a:p>
            <a:pPr marL="514350" indent="-514350"/>
            <a:r>
              <a:rPr lang="en-GB" sz="2400" b="1" dirty="0" err="1"/>
              <a:t>Structură</a:t>
            </a:r>
            <a:r>
              <a:rPr lang="ro-RO" sz="2400" b="1" dirty="0"/>
              <a:t>, </a:t>
            </a:r>
            <a:r>
              <a:rPr lang="en-GB" sz="2400" b="1" dirty="0" err="1"/>
              <a:t>Dinamică</a:t>
            </a:r>
            <a:br>
              <a:rPr lang="ro-RO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091647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CABEB833-32E9-8E8B-E933-2A597FBE5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1397151"/>
            <a:ext cx="5294716" cy="4063696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B971BF5-AD23-475D-EF52-6D2709F6D6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397152"/>
            <a:ext cx="5294715" cy="40636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9A91ADC-91A5-0AE8-444D-4FDB6BB6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625" y="682218"/>
            <a:ext cx="1400175" cy="917091"/>
          </a:xfrm>
        </p:spPr>
        <p:txBody>
          <a:bodyPr>
            <a:normAutofit fontScale="90000"/>
          </a:bodyPr>
          <a:lstStyle/>
          <a:p>
            <a:pPr marL="514350" indent="-514350"/>
            <a:r>
              <a:rPr lang="en-GB" sz="2400" b="1" dirty="0" err="1"/>
              <a:t>Structură</a:t>
            </a:r>
            <a:br>
              <a:rPr lang="ro-RO" b="1" dirty="0"/>
            </a:br>
            <a:endParaRPr lang="en-GB" b="1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26BAD35-2FD4-8CFD-146D-C3916B8505E0}"/>
              </a:ext>
            </a:extLst>
          </p:cNvPr>
          <p:cNvSpPr txBox="1">
            <a:spLocks/>
          </p:cNvSpPr>
          <p:nvPr/>
        </p:nvSpPr>
        <p:spPr>
          <a:xfrm>
            <a:off x="1544935" y="574676"/>
            <a:ext cx="1733550" cy="917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/>
            <a:r>
              <a:rPr lang="en-GB" sz="2400" b="1" dirty="0" err="1"/>
              <a:t>Conexiune</a:t>
            </a:r>
            <a:br>
              <a:rPr lang="ro-RO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07661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5777" y="1082095"/>
            <a:ext cx="3952381" cy="52380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2094"/>
            <a:ext cx="3952381" cy="523809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9619" y="1082094"/>
            <a:ext cx="3952381" cy="5238095"/>
          </a:xfrm>
          <a:prstGeom prst="rect">
            <a:avLst/>
          </a:prstGeom>
        </p:spPr>
      </p:pic>
      <p:sp>
        <p:nvSpPr>
          <p:cNvPr id="12" name="Oval 11"/>
          <p:cNvSpPr/>
          <p:nvPr/>
        </p:nvSpPr>
        <p:spPr>
          <a:xfrm>
            <a:off x="209410" y="4629999"/>
            <a:ext cx="571501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209410" y="3713955"/>
            <a:ext cx="571501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8456371" y="2324554"/>
            <a:ext cx="571501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09411" y="5085559"/>
            <a:ext cx="571501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Oval 17"/>
          <p:cNvSpPr/>
          <p:nvPr/>
        </p:nvSpPr>
        <p:spPr>
          <a:xfrm>
            <a:off x="8409968" y="3603169"/>
            <a:ext cx="571501" cy="1959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Oval 18"/>
          <p:cNvSpPr/>
          <p:nvPr/>
        </p:nvSpPr>
        <p:spPr>
          <a:xfrm>
            <a:off x="8456371" y="4434056"/>
            <a:ext cx="571501" cy="3918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9942366-34CE-79A2-A8C8-B03D0A15B922}"/>
              </a:ext>
            </a:extLst>
          </p:cNvPr>
          <p:cNvSpPr txBox="1">
            <a:spLocks/>
          </p:cNvSpPr>
          <p:nvPr/>
        </p:nvSpPr>
        <p:spPr>
          <a:xfrm>
            <a:off x="228600" y="1936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/>
            <a:r>
              <a:rPr lang="en-GB" sz="2400" b="1" dirty="0" err="1"/>
              <a:t>Conexiune</a:t>
            </a:r>
            <a:br>
              <a:rPr lang="ro-RO" b="1" dirty="0"/>
            </a:b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0751910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2010347C-0C4B-A1E3-3426-A8BB3B5FF83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17" r="18109"/>
          <a:stretch/>
        </p:blipFill>
        <p:spPr>
          <a:xfrm>
            <a:off x="643467" y="844967"/>
            <a:ext cx="5294716" cy="5168063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79958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red text&#10;&#10;Description automatically generated">
            <a:extLst>
              <a:ext uri="{FF2B5EF4-FFF2-40B4-BE49-F238E27FC236}">
                <a16:creationId xmlns:a16="http://schemas.microsoft.com/office/drawing/2014/main" id="{A8656529-90B6-F48D-1BBA-2865B1F5B2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3817" y="1711226"/>
            <a:ext cx="5294715" cy="34355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376AD5-9303-A680-348F-424579416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5789" y="323496"/>
            <a:ext cx="4343400" cy="1042942"/>
          </a:xfrm>
        </p:spPr>
        <p:txBody>
          <a:bodyPr>
            <a:normAutofit/>
          </a:bodyPr>
          <a:lstStyle/>
          <a:p>
            <a:pPr marL="514350" indent="-514350"/>
            <a:r>
              <a:rPr lang="en-GB" sz="2400" b="1" dirty="0" err="1"/>
              <a:t>Structură</a:t>
            </a:r>
            <a:r>
              <a:rPr lang="ro-RO" sz="2400" b="1" dirty="0"/>
              <a:t>, </a:t>
            </a:r>
            <a:r>
              <a:rPr lang="en-GB" sz="2400" b="1" dirty="0" err="1"/>
              <a:t>Dinamică</a:t>
            </a:r>
            <a:r>
              <a:rPr lang="ro-RO" sz="2400" b="1" dirty="0"/>
              <a:t>, </a:t>
            </a:r>
            <a:r>
              <a:rPr lang="en-GB" sz="2400" b="1" dirty="0" err="1"/>
              <a:t>Conexiune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3941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5103-6148-47B6-A26C-C94BC4302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Structura</a:t>
            </a:r>
            <a:r>
              <a:rPr lang="en-US" dirty="0"/>
              <a:t> Curs</a:t>
            </a:r>
            <a:endParaRPr lang="en-GB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072CB7C-22F1-49D6-A33C-C97723144C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022030"/>
              </p:ext>
            </p:extLst>
          </p:nvPr>
        </p:nvGraphicFramePr>
        <p:xfrm>
          <a:off x="831273" y="1825625"/>
          <a:ext cx="9757705" cy="3234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749">
                  <a:extLst>
                    <a:ext uri="{9D8B030D-6E8A-4147-A177-3AD203B41FA5}">
                      <a16:colId xmlns:a16="http://schemas.microsoft.com/office/drawing/2014/main" val="1432913793"/>
                    </a:ext>
                  </a:extLst>
                </a:gridCol>
                <a:gridCol w="3849511">
                  <a:extLst>
                    <a:ext uri="{9D8B030D-6E8A-4147-A177-3AD203B41FA5}">
                      <a16:colId xmlns:a16="http://schemas.microsoft.com/office/drawing/2014/main" val="2755243411"/>
                    </a:ext>
                  </a:extLst>
                </a:gridCol>
                <a:gridCol w="4628445">
                  <a:extLst>
                    <a:ext uri="{9D8B030D-6E8A-4147-A177-3AD203B41FA5}">
                      <a16:colId xmlns:a16="http://schemas.microsoft.com/office/drawing/2014/main" val="2768781687"/>
                    </a:ext>
                  </a:extLst>
                </a:gridCol>
              </a:tblGrid>
              <a:tr h="368935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SEMINAR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871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Curs 2</a:t>
                      </a:r>
                      <a:r>
                        <a:rPr lang="ro-RO" sz="1400" b="1" dirty="0">
                          <a:solidFill>
                            <a:schemeClr val="tx1"/>
                          </a:solidFill>
                        </a:rPr>
                        <a:t> / 12.10</a:t>
                      </a:r>
                      <a:endParaRPr lang="en-GB" sz="1400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Concepte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Generale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Concepte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Generale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89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Curs 3</a:t>
                      </a:r>
                      <a:r>
                        <a:rPr kumimoji="0" lang="ro-RO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/ 19.10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ro-RO" dirty="0" err="1"/>
                        <a:t>ăsuri</a:t>
                      </a:r>
                      <a:r>
                        <a:rPr lang="ro-RO" dirty="0"/>
                        <a:t> ale centrului și variației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Funcții de bază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32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Curs 4</a:t>
                      </a:r>
                      <a:r>
                        <a:rPr kumimoji="0" lang="ro-RO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/ 26.10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Expresii Vizuale de bază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Expresii Vizuale de bază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665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Curs 5</a:t>
                      </a:r>
                      <a:r>
                        <a:rPr kumimoji="0" lang="ro-RO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/ 2.11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Populații, Eșantion, Distribuții, Variație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Calcularea măsurilor variației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426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Curs 6</a:t>
                      </a:r>
                      <a:r>
                        <a:rPr kumimoji="0" lang="ro-RO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/ 9.11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Testarea Ipotezelor (1)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Teste Parametrice și non-parametrice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963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Curs 7</a:t>
                      </a:r>
                      <a:r>
                        <a:rPr kumimoji="0" lang="ro-RO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/ 16.11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Testarea Ipotezelor (2)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o-RO" dirty="0"/>
                        <a:t>Teste </a:t>
                      </a:r>
                      <a:r>
                        <a:rPr lang="ro-RO" dirty="0" err="1"/>
                        <a:t>bootstrap</a:t>
                      </a:r>
                      <a:r>
                        <a:rPr lang="ro-RO" dirty="0"/>
                        <a:t>, permutări, intervale de încredere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62484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Curs 8</a:t>
                      </a:r>
                      <a:r>
                        <a:rPr kumimoji="0" lang="ro-RO" sz="14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</a:rPr>
                        <a:t> / 23.11</a:t>
                      </a:r>
                      <a:endParaRPr kumimoji="0" lang="en-GB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just"/>
                      <a:r>
                        <a:rPr lang="ro-RO" dirty="0"/>
                        <a:t>                                                                    </a:t>
                      </a:r>
                      <a:r>
                        <a:rPr lang="ro-RO" dirty="0">
                          <a:solidFill>
                            <a:srgbClr val="FF0000"/>
                          </a:solidFill>
                        </a:rPr>
                        <a:t>RECAPITULARE</a:t>
                      </a:r>
                      <a:r>
                        <a:rPr lang="ro-RO" dirty="0"/>
                        <a:t> </a:t>
                      </a:r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750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972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523</Words>
  <Application>Microsoft Office PowerPoint</Application>
  <PresentationFormat>Widescreen</PresentationFormat>
  <Paragraphs>114</Paragraphs>
  <Slides>12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Document</vt:lpstr>
      <vt:lpstr>ARHEOMETRIE.   ANALIZA STATISTICĂ ÎN ARHEOLOGIE</vt:lpstr>
      <vt:lpstr>De ce statistică?</vt:lpstr>
      <vt:lpstr>De ce programare în R?</vt:lpstr>
      <vt:lpstr>Structură, Dinamică, Conexiune </vt:lpstr>
      <vt:lpstr>Structură, Dinamică </vt:lpstr>
      <vt:lpstr>Structură </vt:lpstr>
      <vt:lpstr>PowerPoint Presentation</vt:lpstr>
      <vt:lpstr>Structură, Dinamică, Conexiune</vt:lpstr>
      <vt:lpstr>Structura Curs</vt:lpstr>
      <vt:lpstr>Structura Curs</vt:lpstr>
      <vt:lpstr>Notarea</vt:lpstr>
      <vt:lpstr>Necesități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ARHEOMETRIE. ANALIZA STATISTICĂ ÎN ARHEOLOGIE</dc:title>
  <dc:creator>George Bodi</dc:creator>
  <cp:lastModifiedBy>George Bodi</cp:lastModifiedBy>
  <cp:revision>1</cp:revision>
  <dcterms:created xsi:type="dcterms:W3CDTF">2021-08-09T08:42:40Z</dcterms:created>
  <dcterms:modified xsi:type="dcterms:W3CDTF">2024-10-05T06:51:58Z</dcterms:modified>
</cp:coreProperties>
</file>