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8"/>
  </p:notesMasterIdLst>
  <p:sldIdLst>
    <p:sldId id="256" r:id="rId2"/>
    <p:sldId id="261" r:id="rId3"/>
    <p:sldId id="263" r:id="rId4"/>
    <p:sldId id="264" r:id="rId5"/>
    <p:sldId id="265" r:id="rId6"/>
    <p:sldId id="266" r:id="rId7"/>
    <p:sldId id="271" r:id="rId8"/>
    <p:sldId id="272" r:id="rId9"/>
    <p:sldId id="275" r:id="rId10"/>
    <p:sldId id="273" r:id="rId11"/>
    <p:sldId id="293" r:id="rId12"/>
    <p:sldId id="294" r:id="rId13"/>
    <p:sldId id="295" r:id="rId14"/>
    <p:sldId id="296" r:id="rId15"/>
    <p:sldId id="274" r:id="rId16"/>
    <p:sldId id="276" r:id="rId17"/>
    <p:sldId id="297" r:id="rId18"/>
    <p:sldId id="298" r:id="rId19"/>
    <p:sldId id="277" r:id="rId20"/>
    <p:sldId id="291" r:id="rId21"/>
    <p:sldId id="267" r:id="rId22"/>
    <p:sldId id="269" r:id="rId23"/>
    <p:sldId id="270" r:id="rId24"/>
    <p:sldId id="278" r:id="rId25"/>
    <p:sldId id="279" r:id="rId26"/>
    <p:sldId id="280" r:id="rId27"/>
    <p:sldId id="287" r:id="rId28"/>
    <p:sldId id="292" r:id="rId29"/>
    <p:sldId id="281" r:id="rId30"/>
    <p:sldId id="282" r:id="rId31"/>
    <p:sldId id="283" r:id="rId32"/>
    <p:sldId id="284" r:id="rId33"/>
    <p:sldId id="285" r:id="rId34"/>
    <p:sldId id="286" r:id="rId35"/>
    <p:sldId id="288" r:id="rId36"/>
    <p:sldId id="289" r:id="rId3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78378" autoAdjust="0"/>
  </p:normalViewPr>
  <p:slideViewPr>
    <p:cSldViewPr snapToGrid="0">
      <p:cViewPr varScale="1">
        <p:scale>
          <a:sx n="89" d="100"/>
          <a:sy n="89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B2C2E-DB06-435B-98CF-612E41D3ACD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7235078-2B40-4F39-9B81-18DB1B070BC9}">
      <dgm:prSet/>
      <dgm:spPr/>
      <dgm:t>
        <a:bodyPr/>
        <a:lstStyle/>
        <a:p>
          <a:r>
            <a:rPr lang="en-US"/>
            <a:t>Prototype</a:t>
          </a:r>
        </a:p>
      </dgm:t>
    </dgm:pt>
    <dgm:pt modelId="{D0EC3C08-3D61-45CB-A695-5854B4BDA496}" type="parTrans" cxnId="{92FE0596-E074-4AD1-8B7E-53F8860A9DBA}">
      <dgm:prSet/>
      <dgm:spPr/>
      <dgm:t>
        <a:bodyPr/>
        <a:lstStyle/>
        <a:p>
          <a:endParaRPr lang="en-US"/>
        </a:p>
      </dgm:t>
    </dgm:pt>
    <dgm:pt modelId="{2AA8BADF-C979-48F4-95AE-58AFAF86A78C}" type="sibTrans" cxnId="{92FE0596-E074-4AD1-8B7E-53F8860A9DBA}">
      <dgm:prSet/>
      <dgm:spPr/>
      <dgm:t>
        <a:bodyPr/>
        <a:lstStyle/>
        <a:p>
          <a:endParaRPr lang="en-US"/>
        </a:p>
      </dgm:t>
    </dgm:pt>
    <dgm:pt modelId="{E3953C27-893A-48BC-8B71-77E4B501EF58}">
      <dgm:prSet/>
      <dgm:spPr/>
      <dgm:t>
        <a:bodyPr/>
        <a:lstStyle/>
        <a:p>
          <a:r>
            <a:rPr lang="en-US" dirty="0"/>
            <a:t>Integrate</a:t>
          </a:r>
        </a:p>
      </dgm:t>
    </dgm:pt>
    <dgm:pt modelId="{6CF9B456-4FF7-4364-A145-C498FE68B0DE}" type="parTrans" cxnId="{B77FBD6D-ACF8-4A3A-96EB-BA4C1A51620A}">
      <dgm:prSet/>
      <dgm:spPr/>
      <dgm:t>
        <a:bodyPr/>
        <a:lstStyle/>
        <a:p>
          <a:endParaRPr lang="en-US"/>
        </a:p>
      </dgm:t>
    </dgm:pt>
    <dgm:pt modelId="{FB09E0FD-3A74-4EF5-9B0C-281BE12B79E8}" type="sibTrans" cxnId="{B77FBD6D-ACF8-4A3A-96EB-BA4C1A51620A}">
      <dgm:prSet/>
      <dgm:spPr/>
      <dgm:t>
        <a:bodyPr/>
        <a:lstStyle/>
        <a:p>
          <a:endParaRPr lang="en-US"/>
        </a:p>
      </dgm:t>
    </dgm:pt>
    <dgm:pt modelId="{35846FFD-642E-4371-BB56-05C1493C21B9}">
      <dgm:prSet/>
      <dgm:spPr/>
      <dgm:t>
        <a:bodyPr/>
        <a:lstStyle/>
        <a:p>
          <a:r>
            <a:rPr lang="en-US" dirty="0"/>
            <a:t>Complete</a:t>
          </a:r>
        </a:p>
      </dgm:t>
    </dgm:pt>
    <dgm:pt modelId="{CE440D8A-A0E1-43E0-B44E-35A1897EDFFA}" type="parTrans" cxnId="{02BE7C68-E154-4BB4-B9E3-DB9889C8155C}">
      <dgm:prSet/>
      <dgm:spPr/>
      <dgm:t>
        <a:bodyPr/>
        <a:lstStyle/>
        <a:p>
          <a:endParaRPr lang="en-US"/>
        </a:p>
      </dgm:t>
    </dgm:pt>
    <dgm:pt modelId="{98666A05-79C8-477C-95BA-CDD2E3F51F7F}" type="sibTrans" cxnId="{02BE7C68-E154-4BB4-B9E3-DB9889C8155C}">
      <dgm:prSet/>
      <dgm:spPr/>
      <dgm:t>
        <a:bodyPr/>
        <a:lstStyle/>
        <a:p>
          <a:endParaRPr lang="en-US"/>
        </a:p>
      </dgm:t>
    </dgm:pt>
    <dgm:pt modelId="{BE1BD718-2F1D-46FD-9CA0-E84920C45ACA}" type="pres">
      <dgm:prSet presAssocID="{82AB2C2E-DB06-435B-98CF-612E41D3ACDE}" presName="root" presStyleCnt="0">
        <dgm:presLayoutVars>
          <dgm:dir/>
          <dgm:resizeHandles val="exact"/>
        </dgm:presLayoutVars>
      </dgm:prSet>
      <dgm:spPr/>
    </dgm:pt>
    <dgm:pt modelId="{A4CE6A18-269A-4A41-9EB2-565C01B1E90A}" type="pres">
      <dgm:prSet presAssocID="{07235078-2B40-4F39-9B81-18DB1B070BC9}" presName="compNode" presStyleCnt="0"/>
      <dgm:spPr/>
    </dgm:pt>
    <dgm:pt modelId="{E99CF949-7711-4E44-B2A7-3435EC94CB85}" type="pres">
      <dgm:prSet presAssocID="{07235078-2B40-4F39-9B81-18DB1B070B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A7D4B2-900B-4791-8E1E-5FF6BB493956}" type="pres">
      <dgm:prSet presAssocID="{07235078-2B40-4F39-9B81-18DB1B070BC9}" presName="spaceRect" presStyleCnt="0"/>
      <dgm:spPr/>
    </dgm:pt>
    <dgm:pt modelId="{1DBDDBF3-451F-404D-852C-77A55EC0B759}" type="pres">
      <dgm:prSet presAssocID="{07235078-2B40-4F39-9B81-18DB1B070BC9}" presName="textRect" presStyleLbl="revTx" presStyleIdx="0" presStyleCnt="3">
        <dgm:presLayoutVars>
          <dgm:chMax val="1"/>
          <dgm:chPref val="1"/>
        </dgm:presLayoutVars>
      </dgm:prSet>
      <dgm:spPr/>
    </dgm:pt>
    <dgm:pt modelId="{A081349B-CCDE-4570-B5D9-58A7EC93801E}" type="pres">
      <dgm:prSet presAssocID="{2AA8BADF-C979-48F4-95AE-58AFAF86A78C}" presName="sibTrans" presStyleCnt="0"/>
      <dgm:spPr/>
    </dgm:pt>
    <dgm:pt modelId="{166D44C3-E4A7-44B9-8911-C6F76EDBA1AC}" type="pres">
      <dgm:prSet presAssocID="{E3953C27-893A-48BC-8B71-77E4B501EF58}" presName="compNode" presStyleCnt="0"/>
      <dgm:spPr/>
    </dgm:pt>
    <dgm:pt modelId="{082F12AE-0410-4857-9DF9-D5DA3D429132}" type="pres">
      <dgm:prSet presAssocID="{E3953C27-893A-48BC-8B71-77E4B501EF58}" presName="iconRect" presStyleLbl="node1" presStyleIdx="1" presStyleCnt="3" custLinFactNeighborX="-4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7C8AB8A-6CFD-4E19-A697-3CAEF7FB82AA}" type="pres">
      <dgm:prSet presAssocID="{E3953C27-893A-48BC-8B71-77E4B501EF58}" presName="spaceRect" presStyleCnt="0"/>
      <dgm:spPr/>
    </dgm:pt>
    <dgm:pt modelId="{0FC0D808-F897-46E9-89E5-B595F2F28452}" type="pres">
      <dgm:prSet presAssocID="{E3953C27-893A-48BC-8B71-77E4B501EF58}" presName="textRect" presStyleLbl="revTx" presStyleIdx="1" presStyleCnt="3">
        <dgm:presLayoutVars>
          <dgm:chMax val="1"/>
          <dgm:chPref val="1"/>
        </dgm:presLayoutVars>
      </dgm:prSet>
      <dgm:spPr/>
    </dgm:pt>
    <dgm:pt modelId="{49C61755-3B23-4FED-9ABB-080940DB361B}" type="pres">
      <dgm:prSet presAssocID="{FB09E0FD-3A74-4EF5-9B0C-281BE12B79E8}" presName="sibTrans" presStyleCnt="0"/>
      <dgm:spPr/>
    </dgm:pt>
    <dgm:pt modelId="{8AE96AF7-6F11-40EA-97D4-0C9C7D62F4E6}" type="pres">
      <dgm:prSet presAssocID="{35846FFD-642E-4371-BB56-05C1493C21B9}" presName="compNode" presStyleCnt="0"/>
      <dgm:spPr/>
    </dgm:pt>
    <dgm:pt modelId="{F6BD7D40-DA68-4BA0-AE5D-888ADB9B61F2}" type="pres">
      <dgm:prSet presAssocID="{35846FFD-642E-4371-BB56-05C1493C21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94A1FFC-1D9E-44D4-B7F2-2794AC6561E0}" type="pres">
      <dgm:prSet presAssocID="{35846FFD-642E-4371-BB56-05C1493C21B9}" presName="spaceRect" presStyleCnt="0"/>
      <dgm:spPr/>
    </dgm:pt>
    <dgm:pt modelId="{534FCA2D-8A99-486B-B3A6-D9C0C6A3ADFB}" type="pres">
      <dgm:prSet presAssocID="{35846FFD-642E-4371-BB56-05C1493C21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BE7C68-E154-4BB4-B9E3-DB9889C8155C}" srcId="{82AB2C2E-DB06-435B-98CF-612E41D3ACDE}" destId="{35846FFD-642E-4371-BB56-05C1493C21B9}" srcOrd="2" destOrd="0" parTransId="{CE440D8A-A0E1-43E0-B44E-35A1897EDFFA}" sibTransId="{98666A05-79C8-477C-95BA-CDD2E3F51F7F}"/>
    <dgm:cxn modelId="{B77FBD6D-ACF8-4A3A-96EB-BA4C1A51620A}" srcId="{82AB2C2E-DB06-435B-98CF-612E41D3ACDE}" destId="{E3953C27-893A-48BC-8B71-77E4B501EF58}" srcOrd="1" destOrd="0" parTransId="{6CF9B456-4FF7-4364-A145-C498FE68B0DE}" sibTransId="{FB09E0FD-3A74-4EF5-9B0C-281BE12B79E8}"/>
    <dgm:cxn modelId="{92FE0596-E074-4AD1-8B7E-53F8860A9DBA}" srcId="{82AB2C2E-DB06-435B-98CF-612E41D3ACDE}" destId="{07235078-2B40-4F39-9B81-18DB1B070BC9}" srcOrd="0" destOrd="0" parTransId="{D0EC3C08-3D61-45CB-A695-5854B4BDA496}" sibTransId="{2AA8BADF-C979-48F4-95AE-58AFAF86A78C}"/>
    <dgm:cxn modelId="{72131FA6-0D49-480F-84D3-4CB94452DBC5}" type="presOf" srcId="{82AB2C2E-DB06-435B-98CF-612E41D3ACDE}" destId="{BE1BD718-2F1D-46FD-9CA0-E84920C45ACA}" srcOrd="0" destOrd="0" presId="urn:microsoft.com/office/officeart/2018/2/layout/IconLabelList"/>
    <dgm:cxn modelId="{1F607FEC-1E69-410B-A2AC-1A97046FB2BD}" type="presOf" srcId="{35846FFD-642E-4371-BB56-05C1493C21B9}" destId="{534FCA2D-8A99-486B-B3A6-D9C0C6A3ADFB}" srcOrd="0" destOrd="0" presId="urn:microsoft.com/office/officeart/2018/2/layout/IconLabelList"/>
    <dgm:cxn modelId="{6D78CBF2-7B05-42EC-9B35-EB9EF00410E0}" type="presOf" srcId="{E3953C27-893A-48BC-8B71-77E4B501EF58}" destId="{0FC0D808-F897-46E9-89E5-B595F2F28452}" srcOrd="0" destOrd="0" presId="urn:microsoft.com/office/officeart/2018/2/layout/IconLabelList"/>
    <dgm:cxn modelId="{BDADA4F8-0D1D-4AEA-BA17-81F340A735B0}" type="presOf" srcId="{07235078-2B40-4F39-9B81-18DB1B070BC9}" destId="{1DBDDBF3-451F-404D-852C-77A55EC0B759}" srcOrd="0" destOrd="0" presId="urn:microsoft.com/office/officeart/2018/2/layout/IconLabelList"/>
    <dgm:cxn modelId="{4C3AAEB5-669F-4F20-97E1-C007D2106FA7}" type="presParOf" srcId="{BE1BD718-2F1D-46FD-9CA0-E84920C45ACA}" destId="{A4CE6A18-269A-4A41-9EB2-565C01B1E90A}" srcOrd="0" destOrd="0" presId="urn:microsoft.com/office/officeart/2018/2/layout/IconLabelList"/>
    <dgm:cxn modelId="{680EFD51-B572-4E14-96F1-EC574F923900}" type="presParOf" srcId="{A4CE6A18-269A-4A41-9EB2-565C01B1E90A}" destId="{E99CF949-7711-4E44-B2A7-3435EC94CB85}" srcOrd="0" destOrd="0" presId="urn:microsoft.com/office/officeart/2018/2/layout/IconLabelList"/>
    <dgm:cxn modelId="{32FCD602-DADE-4EC9-97D3-E0354EDAABB9}" type="presParOf" srcId="{A4CE6A18-269A-4A41-9EB2-565C01B1E90A}" destId="{65A7D4B2-900B-4791-8E1E-5FF6BB493956}" srcOrd="1" destOrd="0" presId="urn:microsoft.com/office/officeart/2018/2/layout/IconLabelList"/>
    <dgm:cxn modelId="{FE44A03C-23BB-4F4C-96C2-F4D5771062FA}" type="presParOf" srcId="{A4CE6A18-269A-4A41-9EB2-565C01B1E90A}" destId="{1DBDDBF3-451F-404D-852C-77A55EC0B759}" srcOrd="2" destOrd="0" presId="urn:microsoft.com/office/officeart/2018/2/layout/IconLabelList"/>
    <dgm:cxn modelId="{FF979CD4-27F7-44FF-BCD5-D9256413DAF7}" type="presParOf" srcId="{BE1BD718-2F1D-46FD-9CA0-E84920C45ACA}" destId="{A081349B-CCDE-4570-B5D9-58A7EC93801E}" srcOrd="1" destOrd="0" presId="urn:microsoft.com/office/officeart/2018/2/layout/IconLabelList"/>
    <dgm:cxn modelId="{6D202303-D5AD-44BF-8598-FC87DDFB5C71}" type="presParOf" srcId="{BE1BD718-2F1D-46FD-9CA0-E84920C45ACA}" destId="{166D44C3-E4A7-44B9-8911-C6F76EDBA1AC}" srcOrd="2" destOrd="0" presId="urn:microsoft.com/office/officeart/2018/2/layout/IconLabelList"/>
    <dgm:cxn modelId="{D84DF78D-2ABB-498C-A907-BBAE168FDBB6}" type="presParOf" srcId="{166D44C3-E4A7-44B9-8911-C6F76EDBA1AC}" destId="{082F12AE-0410-4857-9DF9-D5DA3D429132}" srcOrd="0" destOrd="0" presId="urn:microsoft.com/office/officeart/2018/2/layout/IconLabelList"/>
    <dgm:cxn modelId="{232821F9-1C89-4EEF-915E-765CB74A0CFB}" type="presParOf" srcId="{166D44C3-E4A7-44B9-8911-C6F76EDBA1AC}" destId="{37C8AB8A-6CFD-4E19-A697-3CAEF7FB82AA}" srcOrd="1" destOrd="0" presId="urn:microsoft.com/office/officeart/2018/2/layout/IconLabelList"/>
    <dgm:cxn modelId="{CCA7DCB6-32F6-4CFA-9E75-F8D171AB04A7}" type="presParOf" srcId="{166D44C3-E4A7-44B9-8911-C6F76EDBA1AC}" destId="{0FC0D808-F897-46E9-89E5-B595F2F28452}" srcOrd="2" destOrd="0" presId="urn:microsoft.com/office/officeart/2018/2/layout/IconLabelList"/>
    <dgm:cxn modelId="{5A9459A1-012A-4CE3-A127-37F86B8CAC21}" type="presParOf" srcId="{BE1BD718-2F1D-46FD-9CA0-E84920C45ACA}" destId="{49C61755-3B23-4FED-9ABB-080940DB361B}" srcOrd="3" destOrd="0" presId="urn:microsoft.com/office/officeart/2018/2/layout/IconLabelList"/>
    <dgm:cxn modelId="{DD99F9A7-28B3-4188-8525-254EE3836469}" type="presParOf" srcId="{BE1BD718-2F1D-46FD-9CA0-E84920C45ACA}" destId="{8AE96AF7-6F11-40EA-97D4-0C9C7D62F4E6}" srcOrd="4" destOrd="0" presId="urn:microsoft.com/office/officeart/2018/2/layout/IconLabelList"/>
    <dgm:cxn modelId="{EAFFF22E-156F-40C7-B480-8433FBEA5798}" type="presParOf" srcId="{8AE96AF7-6F11-40EA-97D4-0C9C7D62F4E6}" destId="{F6BD7D40-DA68-4BA0-AE5D-888ADB9B61F2}" srcOrd="0" destOrd="0" presId="urn:microsoft.com/office/officeart/2018/2/layout/IconLabelList"/>
    <dgm:cxn modelId="{F3CCF3A4-3374-4176-8659-11A6ECD046EF}" type="presParOf" srcId="{8AE96AF7-6F11-40EA-97D4-0C9C7D62F4E6}" destId="{B94A1FFC-1D9E-44D4-B7F2-2794AC6561E0}" srcOrd="1" destOrd="0" presId="urn:microsoft.com/office/officeart/2018/2/layout/IconLabelList"/>
    <dgm:cxn modelId="{7EEF5D5B-3AB1-4CAA-A91C-5A58F6E3F584}" type="presParOf" srcId="{8AE96AF7-6F11-40EA-97D4-0C9C7D62F4E6}" destId="{534FCA2D-8A99-486B-B3A6-D9C0C6A3AD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F949-7711-4E44-B2A7-3435EC94CB85}">
      <dsp:nvSpPr>
        <dsp:cNvPr id="0" name=""/>
        <dsp:cNvSpPr/>
      </dsp:nvSpPr>
      <dsp:spPr>
        <a:xfrm>
          <a:off x="889566" y="553855"/>
          <a:ext cx="1437391" cy="1437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BDDBF3-451F-404D-852C-77A55EC0B759}">
      <dsp:nvSpPr>
        <dsp:cNvPr id="0" name=""/>
        <dsp:cNvSpPr/>
      </dsp:nvSpPr>
      <dsp:spPr>
        <a:xfrm>
          <a:off x="11160" y="2372155"/>
          <a:ext cx="3194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Prototype</a:t>
          </a:r>
        </a:p>
      </dsp:txBody>
      <dsp:txXfrm>
        <a:off x="11160" y="2372155"/>
        <a:ext cx="3194203" cy="720000"/>
      </dsp:txXfrm>
    </dsp:sp>
    <dsp:sp modelId="{082F12AE-0410-4857-9DF9-D5DA3D429132}">
      <dsp:nvSpPr>
        <dsp:cNvPr id="0" name=""/>
        <dsp:cNvSpPr/>
      </dsp:nvSpPr>
      <dsp:spPr>
        <a:xfrm>
          <a:off x="4636861" y="553855"/>
          <a:ext cx="1437391" cy="1437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0D808-F897-46E9-89E5-B595F2F28452}">
      <dsp:nvSpPr>
        <dsp:cNvPr id="0" name=""/>
        <dsp:cNvSpPr/>
      </dsp:nvSpPr>
      <dsp:spPr>
        <a:xfrm>
          <a:off x="3764349" y="2372155"/>
          <a:ext cx="3194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Integrate</a:t>
          </a:r>
        </a:p>
      </dsp:txBody>
      <dsp:txXfrm>
        <a:off x="3764349" y="2372155"/>
        <a:ext cx="3194203" cy="720000"/>
      </dsp:txXfrm>
    </dsp:sp>
    <dsp:sp modelId="{F6BD7D40-DA68-4BA0-AE5D-888ADB9B61F2}">
      <dsp:nvSpPr>
        <dsp:cNvPr id="0" name=""/>
        <dsp:cNvSpPr/>
      </dsp:nvSpPr>
      <dsp:spPr>
        <a:xfrm>
          <a:off x="8395944" y="553855"/>
          <a:ext cx="1437391" cy="1437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FCA2D-8A99-486B-B3A6-D9C0C6A3ADFB}">
      <dsp:nvSpPr>
        <dsp:cNvPr id="0" name=""/>
        <dsp:cNvSpPr/>
      </dsp:nvSpPr>
      <dsp:spPr>
        <a:xfrm>
          <a:off x="7517538" y="2372155"/>
          <a:ext cx="31942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Complete</a:t>
          </a:r>
        </a:p>
      </dsp:txBody>
      <dsp:txXfrm>
        <a:off x="7517538" y="2372155"/>
        <a:ext cx="319420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3568B-1E9C-4BCA-B587-9D62D42552FC}" type="datetimeFigureOut">
              <a:rPr lang="ro-RO" smtClean="0"/>
              <a:t>25.10.2023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CF52D-1BB8-4D11-BF73-813549113C4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280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972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116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0127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7864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9185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74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06611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1673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Prototype – make it work, don’t catch edge-cases!</a:t>
            </a:r>
          </a:p>
          <a:p>
            <a:r>
              <a:rPr lang="en-US" dirty="0"/>
              <a:t>- Integrate – fit the prototype in the code base, edge-cases are replaced with </a:t>
            </a:r>
            <a:r>
              <a:rPr lang="en-US" dirty="0" err="1"/>
              <a:t>todo</a:t>
            </a:r>
            <a:r>
              <a:rPr lang="en-US" dirty="0"/>
              <a:t>!</a:t>
            </a:r>
          </a:p>
          <a:p>
            <a:r>
              <a:rPr lang="en-US" dirty="0"/>
              <a:t>- Complete – write in the </a:t>
            </a:r>
            <a:r>
              <a:rPr lang="en-US" dirty="0" err="1"/>
              <a:t>todo</a:t>
            </a:r>
            <a:r>
              <a:rPr lang="en-US" dirty="0"/>
              <a:t>! – this can be done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57051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94027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64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1714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62292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71530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1933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16377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012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7026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612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67386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6937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F52D-1BB8-4D11-BF73-813549113C4F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578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5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5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5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4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0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slogos.com/p/python-lo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slogos.com/p/python-lo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slogos.com/p/python-lo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slogos.com/p/python-lo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slogos.com/p/python-logo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build-a-to-do-app-with-ru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build-a-to-do-app-with-ru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build-a-to-do-app-with-ru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build-a-to-do-app-with-ru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heck-mar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venga.com/magazine/future-csharp-programming-language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randslogos.com/p/python-logo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freecodecamp.org/news/how-to-build-a-to-do-app-with-rus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randslogos.com/p/python-logo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reecodecamp.org/news/how-to-build-a-to-do-app-with-rus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reecodecamp.org/news/how-to-build-a-to-do-app-with-rust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reecodecamp.org/news/how-to-build-a-to-do-app-with-rus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reecodecamp.org/news/how-to-build-a-to-do-app-with-rust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how-to-build-a-to-do-app-with-ru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acompany.com/the-history-of-the-computer-bu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randslogos.com/p/python-logo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reecodecamp.org/news/how-to-build-a-to-do-app-with-rust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randslogos.com/p/python-logo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randslogos.com/p/python-logo/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freecodecamp.org/news/how-to-build-a-to-do-app-with-rust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arkansasofficeproducts.com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check-mark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gaged.net/2016/05/teacher-tech-tip-ctrl-f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6F5F07B-A917-442C-82D5-5719737E9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62453-D5B1-D552-0ACC-EC034991C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482"/>
          <a:stretch/>
        </p:blipFill>
        <p:spPr>
          <a:xfrm>
            <a:off x="9" y="-1119"/>
            <a:ext cx="12191982" cy="68591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C3E48C-655A-4982-8E73-7FB0D9E6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" y="3307170"/>
            <a:ext cx="12191982" cy="3558767"/>
          </a:xfrm>
          <a:prstGeom prst="rect">
            <a:avLst/>
          </a:prstGeom>
          <a:gradFill>
            <a:gsLst>
              <a:gs pos="89000">
                <a:srgbClr val="000000">
                  <a:alpha val="0"/>
                </a:srgbClr>
              </a:gs>
              <a:gs pos="0">
                <a:schemeClr val="tx1"/>
              </a:gs>
              <a:gs pos="56000">
                <a:srgbClr val="000000">
                  <a:alpha val="26000"/>
                </a:srgbClr>
              </a:gs>
              <a:gs pos="14000">
                <a:srgbClr val="000000">
                  <a:alpha val="37000"/>
                </a:srgbClr>
              </a:gs>
              <a:gs pos="0">
                <a:srgbClr val="000000">
                  <a:alpha val="2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F053D-B5CA-FB4A-739A-D5BAC1A5BD34}"/>
              </a:ext>
            </a:extLst>
          </p:cNvPr>
          <p:cNvSpPr/>
          <p:nvPr/>
        </p:nvSpPr>
        <p:spPr>
          <a:xfrm>
            <a:off x="2627746" y="-9057"/>
            <a:ext cx="6936509" cy="134833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6200" dist="1397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26717-8AD1-6E8E-1368-9849D47CD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3308" y="-1751559"/>
            <a:ext cx="8625385" cy="27295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Porting Software to Rust</a:t>
            </a:r>
            <a:endParaRPr lang="ro-RO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4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3FB5A-AFF7-4E26-167D-D16EA99A5F36}"/>
              </a:ext>
            </a:extLst>
          </p:cNvPr>
          <p:cNvSpPr txBox="1"/>
          <p:nvPr/>
        </p:nvSpPr>
        <p:spPr>
          <a:xfrm>
            <a:off x="261322" y="551289"/>
            <a:ext cx="7649583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"--debug"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"--version"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The top-level parser object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parser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argparse.ArgumentParser(parents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[parent])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4F845-CC48-300C-5B72-185D2A25E1A1}"/>
              </a:ext>
            </a:extLst>
          </p:cNvPr>
          <p:cNvSpPr txBox="1"/>
          <p:nvPr/>
        </p:nvSpPr>
        <p:spPr>
          <a:xfrm>
            <a:off x="8172227" y="2521059"/>
            <a:ext cx="375845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blue and yellow snake logo">
            <a:extLst>
              <a:ext uri="{FF2B5EF4-FFF2-40B4-BE49-F238E27FC236}">
                <a16:creationId xmlns:a16="http://schemas.microsoft.com/office/drawing/2014/main" id="{4A6A6EEE-A5F1-8B10-DF4C-FE9031303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9917" y="86061"/>
            <a:ext cx="13307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2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3FB5A-AFF7-4E26-167D-D16EA99A5F36}"/>
              </a:ext>
            </a:extLst>
          </p:cNvPr>
          <p:cNvSpPr txBox="1"/>
          <p:nvPr/>
        </p:nvSpPr>
        <p:spPr>
          <a:xfrm>
            <a:off x="261322" y="551289"/>
            <a:ext cx="7649583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"--debug"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"--version"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The top-level parser object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parser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argparse.ArgumentParser(parents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[parent])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Parser for all app related commands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parent_apps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parent_apps.add_argument(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"--app-address"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4F845-CC48-300C-5B72-185D2A25E1A1}"/>
              </a:ext>
            </a:extLst>
          </p:cNvPr>
          <p:cNvSpPr txBox="1"/>
          <p:nvPr/>
        </p:nvSpPr>
        <p:spPr>
          <a:xfrm>
            <a:off x="8172227" y="2521059"/>
            <a:ext cx="375845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blue and yellow snake logo">
            <a:extLst>
              <a:ext uri="{FF2B5EF4-FFF2-40B4-BE49-F238E27FC236}">
                <a16:creationId xmlns:a16="http://schemas.microsoft.com/office/drawing/2014/main" id="{4A6A6EEE-A5F1-8B10-DF4C-FE9031303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9917" y="86061"/>
            <a:ext cx="13307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4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3FB5A-AFF7-4E26-167D-D16EA99A5F36}"/>
              </a:ext>
            </a:extLst>
          </p:cNvPr>
          <p:cNvSpPr txBox="1"/>
          <p:nvPr/>
        </p:nvSpPr>
        <p:spPr>
          <a:xfrm>
            <a:off x="261322" y="551289"/>
            <a:ext cx="7649583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"--debug"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"--version"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The top-level parser object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parser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argparse.ArgumentParser(parents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[parent])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Parser for all app related commands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parent_apps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parent_apps.add_argument(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"--app-address"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Parser for commands that configure the communication channel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"--port"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"-p"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"--serial"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4F845-CC48-300C-5B72-185D2A25E1A1}"/>
              </a:ext>
            </a:extLst>
          </p:cNvPr>
          <p:cNvSpPr txBox="1"/>
          <p:nvPr/>
        </p:nvSpPr>
        <p:spPr>
          <a:xfrm>
            <a:off x="8172227" y="2521059"/>
            <a:ext cx="375845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blue and yellow snake logo">
            <a:extLst>
              <a:ext uri="{FF2B5EF4-FFF2-40B4-BE49-F238E27FC236}">
                <a16:creationId xmlns:a16="http://schemas.microsoft.com/office/drawing/2014/main" id="{4A6A6EEE-A5F1-8B10-DF4C-FE9031303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9917" y="86061"/>
            <a:ext cx="13307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3FB5A-AFF7-4E26-167D-D16EA99A5F36}"/>
              </a:ext>
            </a:extLst>
          </p:cNvPr>
          <p:cNvSpPr txBox="1"/>
          <p:nvPr/>
        </p:nvSpPr>
        <p:spPr>
          <a:xfrm>
            <a:off x="261322" y="551289"/>
            <a:ext cx="7649583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"--debug"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"--version"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The top-level parser object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parser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argparse.ArgumentParser(parents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[parent])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Parser for all app related commands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parent_apps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parent_apps.add_argument(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"--app-address"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Parser for commands that configure the communication channel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"--port"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"-p"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"--serial"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install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subparser.add_parser(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"install"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parents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[parent, parent_apps, parent_channel],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"Install apps on the board"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4F845-CC48-300C-5B72-185D2A25E1A1}"/>
              </a:ext>
            </a:extLst>
          </p:cNvPr>
          <p:cNvSpPr txBox="1"/>
          <p:nvPr/>
        </p:nvSpPr>
        <p:spPr>
          <a:xfrm>
            <a:off x="8172227" y="2521059"/>
            <a:ext cx="375845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blue and yellow snake logo">
            <a:extLst>
              <a:ext uri="{FF2B5EF4-FFF2-40B4-BE49-F238E27FC236}">
                <a16:creationId xmlns:a16="http://schemas.microsoft.com/office/drawing/2014/main" id="{4A6A6EEE-A5F1-8B10-DF4C-FE9031303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9917" y="86061"/>
            <a:ext cx="13307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3FB5A-AFF7-4E26-167D-D16EA99A5F36}"/>
              </a:ext>
            </a:extLst>
          </p:cNvPr>
          <p:cNvSpPr txBox="1"/>
          <p:nvPr/>
        </p:nvSpPr>
        <p:spPr>
          <a:xfrm>
            <a:off x="261322" y="551289"/>
            <a:ext cx="7649583" cy="57554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"--debug"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"--version"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The top-level parser object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parser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argparse.ArgumentParser(parents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[parent])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Parser for all app related commands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parent_apps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parent_apps.add_argument(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"--app-address"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Parser for commands that configure the communication channel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argparse.ArgumentParser(add_help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"--port"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"-p"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parent_channel.add_argument(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"--serial"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install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subparser.add_parser(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"install"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parents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[parent, parent_apps, parent_channel],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help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"Install apps on the board"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84F845-CC48-300C-5B72-185D2A25E1A1}"/>
              </a:ext>
            </a:extLst>
          </p:cNvPr>
          <p:cNvSpPr txBox="1"/>
          <p:nvPr/>
        </p:nvSpPr>
        <p:spPr>
          <a:xfrm>
            <a:off x="8172227" y="2521059"/>
            <a:ext cx="375845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command_install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(args):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command_listen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(args):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blue and yellow snake logo">
            <a:extLst>
              <a:ext uri="{FF2B5EF4-FFF2-40B4-BE49-F238E27FC236}">
                <a16:creationId xmlns:a16="http://schemas.microsoft.com/office/drawing/2014/main" id="{4A6A6EEE-A5F1-8B10-DF4C-FE9031303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99917" y="86061"/>
            <a:ext cx="13307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5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702A2C2-A481-85A9-F2F3-469C81A34AE5}"/>
              </a:ext>
            </a:extLst>
          </p:cNvPr>
          <p:cNvSpPr/>
          <p:nvPr/>
        </p:nvSpPr>
        <p:spPr>
          <a:xfrm>
            <a:off x="80681" y="2923390"/>
            <a:ext cx="1731981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o-RO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6C9E0A-7F3D-9A0B-8C86-E9A1C5B1B8C4}"/>
              </a:ext>
            </a:extLst>
          </p:cNvPr>
          <p:cNvSpPr/>
          <p:nvPr/>
        </p:nvSpPr>
        <p:spPr>
          <a:xfrm>
            <a:off x="1812662" y="2482644"/>
            <a:ext cx="2189183" cy="140118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Command choice</a:t>
            </a:r>
            <a:endParaRPr lang="ro-RO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5A4E535-3C73-90BA-8F7A-A618B19D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75" y="524435"/>
            <a:ext cx="9634011" cy="1325563"/>
          </a:xfrm>
        </p:spPr>
        <p:txBody>
          <a:bodyPr/>
          <a:lstStyle/>
          <a:p>
            <a:pPr algn="ctr"/>
            <a:r>
              <a:rPr lang="en-US" dirty="0"/>
              <a:t>Expanding boxes</a:t>
            </a:r>
            <a:endParaRPr lang="ro-RO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55C71D-7EE2-530D-F326-2305C7A4BA89}"/>
              </a:ext>
            </a:extLst>
          </p:cNvPr>
          <p:cNvSpPr/>
          <p:nvPr/>
        </p:nvSpPr>
        <p:spPr>
          <a:xfrm>
            <a:off x="5854580" y="1849998"/>
            <a:ext cx="2189183" cy="140118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“install”</a:t>
            </a:r>
          </a:p>
          <a:p>
            <a:pPr algn="ctr"/>
            <a:r>
              <a:rPr lang="en-US" sz="2800" dirty="0"/>
              <a:t>parser</a:t>
            </a:r>
            <a:endParaRPr lang="ro-RO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AFA0AC-B6AD-F332-89CB-E86F751F2076}"/>
              </a:ext>
            </a:extLst>
          </p:cNvPr>
          <p:cNvSpPr/>
          <p:nvPr/>
        </p:nvSpPr>
        <p:spPr>
          <a:xfrm>
            <a:off x="5854579" y="3606820"/>
            <a:ext cx="2189183" cy="140118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“listen”</a:t>
            </a:r>
          </a:p>
          <a:p>
            <a:pPr algn="ctr"/>
            <a:r>
              <a:rPr lang="en-US" sz="2800" dirty="0"/>
              <a:t>parser</a:t>
            </a:r>
            <a:endParaRPr lang="ro-RO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BBCB3-CCC8-FFE3-288B-DC37AB78C1CD}"/>
              </a:ext>
            </a:extLst>
          </p:cNvPr>
          <p:cNvSpPr txBox="1"/>
          <p:nvPr/>
        </p:nvSpPr>
        <p:spPr>
          <a:xfrm>
            <a:off x="6005186" y="4576744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…</a:t>
            </a:r>
            <a:endParaRPr lang="ro-RO" sz="115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2F46B0-CCD8-6D3D-3F73-A6A858D6AA09}"/>
              </a:ext>
            </a:extLst>
          </p:cNvPr>
          <p:cNvSpPr/>
          <p:nvPr/>
        </p:nvSpPr>
        <p:spPr>
          <a:xfrm>
            <a:off x="9326878" y="2736476"/>
            <a:ext cx="2189183" cy="140118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Dispatcher</a:t>
            </a:r>
            <a:endParaRPr lang="ro-RO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1A5AA-30D9-9043-88B0-AE76D4CEA857}"/>
              </a:ext>
            </a:extLst>
          </p:cNvPr>
          <p:cNvSpPr/>
          <p:nvPr/>
        </p:nvSpPr>
        <p:spPr>
          <a:xfrm>
            <a:off x="5041748" y="2441986"/>
            <a:ext cx="272530" cy="4416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43F06-AFFE-1F2B-0952-FF6A3DB88DC9}"/>
              </a:ext>
            </a:extLst>
          </p:cNvPr>
          <p:cNvSpPr/>
          <p:nvPr/>
        </p:nvSpPr>
        <p:spPr>
          <a:xfrm>
            <a:off x="8514047" y="2441986"/>
            <a:ext cx="272530" cy="4416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73AD2-5267-4D22-F658-770836127979}"/>
              </a:ext>
            </a:extLst>
          </p:cNvPr>
          <p:cNvSpPr/>
          <p:nvPr/>
        </p:nvSpPr>
        <p:spPr>
          <a:xfrm>
            <a:off x="4001845" y="3022899"/>
            <a:ext cx="1039903" cy="228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224FDA-3878-018B-BE60-1A59519ECE31}"/>
              </a:ext>
            </a:extLst>
          </p:cNvPr>
          <p:cNvSpPr/>
          <p:nvPr/>
        </p:nvSpPr>
        <p:spPr>
          <a:xfrm>
            <a:off x="5314278" y="2349556"/>
            <a:ext cx="540301" cy="402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8B90D9-456F-882D-CF64-EA96BD62F463}"/>
              </a:ext>
            </a:extLst>
          </p:cNvPr>
          <p:cNvSpPr/>
          <p:nvPr/>
        </p:nvSpPr>
        <p:spPr>
          <a:xfrm>
            <a:off x="5326918" y="4137659"/>
            <a:ext cx="540301" cy="402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D0DE2D-E336-09EE-4AF0-A7C95D4833D8}"/>
              </a:ext>
            </a:extLst>
          </p:cNvPr>
          <p:cNvSpPr/>
          <p:nvPr/>
        </p:nvSpPr>
        <p:spPr>
          <a:xfrm>
            <a:off x="8786577" y="3236033"/>
            <a:ext cx="540301" cy="402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8CC6C3-D6BE-37A8-8524-F6ED5F5CB292}"/>
              </a:ext>
            </a:extLst>
          </p:cNvPr>
          <p:cNvSpPr/>
          <p:nvPr/>
        </p:nvSpPr>
        <p:spPr>
          <a:xfrm>
            <a:off x="11516061" y="3264947"/>
            <a:ext cx="540301" cy="402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0F68E1-F9E7-B22A-250D-53EC9A787292}"/>
              </a:ext>
            </a:extLst>
          </p:cNvPr>
          <p:cNvSpPr/>
          <p:nvPr/>
        </p:nvSpPr>
        <p:spPr>
          <a:xfrm>
            <a:off x="8043762" y="2441986"/>
            <a:ext cx="470284" cy="2944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D58C28-8E39-321C-5595-1F0AD77B4AA4}"/>
              </a:ext>
            </a:extLst>
          </p:cNvPr>
          <p:cNvSpPr/>
          <p:nvPr/>
        </p:nvSpPr>
        <p:spPr>
          <a:xfrm>
            <a:off x="8043760" y="4184722"/>
            <a:ext cx="470286" cy="302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130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84036-0CA1-5D75-603D-58009919EB02}"/>
              </a:ext>
            </a:extLst>
          </p:cNvPr>
          <p:cNvSpPr txBox="1"/>
          <p:nvPr/>
        </p:nvSpPr>
        <p:spPr>
          <a:xfrm>
            <a:off x="161364" y="175892"/>
            <a:ext cx="8390966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clap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make_cli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"tockloader"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crate_version!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subcommands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get_subcommands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debug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"Print additional debugging information"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E8AA2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E8AA2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E8AA2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E8AA2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E8AA2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E8AA2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E8AA2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7E8AA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 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cartoon of a crab">
            <a:extLst>
              <a:ext uri="{FF2B5EF4-FFF2-40B4-BE49-F238E27FC236}">
                <a16:creationId xmlns:a16="http://schemas.microsoft.com/office/drawing/2014/main" id="{F3EBE069-2FFC-4F8A-29F3-C9F0B4D4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3194" y="2457376"/>
            <a:ext cx="2993142" cy="19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86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84036-0CA1-5D75-603D-58009919EB02}"/>
              </a:ext>
            </a:extLst>
          </p:cNvPr>
          <p:cNvSpPr txBox="1"/>
          <p:nvPr/>
        </p:nvSpPr>
        <p:spPr>
          <a:xfrm>
            <a:off x="161364" y="175892"/>
            <a:ext cx="8390966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clap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make_cli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"tockloader"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crate_version!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subcommands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get_subcommands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debug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"Print additional debugging information"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get_subcommands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vec!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"listen"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get_channel_args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get_app_args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get_channel_args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endParaRPr lang="en-US" sz="1600" dirty="0">
              <a:solidFill>
                <a:srgbClr val="D2D2D5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2D2D5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2D2D5"/>
              </a:solidFill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 descr="A cartoon of a crab">
            <a:extLst>
              <a:ext uri="{FF2B5EF4-FFF2-40B4-BE49-F238E27FC236}">
                <a16:creationId xmlns:a16="http://schemas.microsoft.com/office/drawing/2014/main" id="{F3EBE069-2FFC-4F8A-29F3-C9F0B4D4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3194" y="2457376"/>
            <a:ext cx="2993142" cy="19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8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84036-0CA1-5D75-603D-58009919EB02}"/>
              </a:ext>
            </a:extLst>
          </p:cNvPr>
          <p:cNvSpPr txBox="1"/>
          <p:nvPr/>
        </p:nvSpPr>
        <p:spPr>
          <a:xfrm>
            <a:off x="161364" y="175892"/>
            <a:ext cx="8390966" cy="649408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clap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::*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make_cli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"tockloader"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crate_version!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subcommands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get_subcommands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debug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"Print additional debugging information"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get_subcommands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vec!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"listen"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get_channel_args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get_app_args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get_channel_args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get_channel_args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Vec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&lt;clap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vec!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port &lt;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"The serial port or device name to use"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serial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"Use the serial bootloader to flash"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       //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artoon of a crab">
            <a:extLst>
              <a:ext uri="{FF2B5EF4-FFF2-40B4-BE49-F238E27FC236}">
                <a16:creationId xmlns:a16="http://schemas.microsoft.com/office/drawing/2014/main" id="{F3EBE069-2FFC-4F8A-29F3-C9F0B4D4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3194" y="2457376"/>
            <a:ext cx="2993142" cy="19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4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B84036-0CA1-5D75-603D-58009919EB02}"/>
              </a:ext>
            </a:extLst>
          </p:cNvPr>
          <p:cNvSpPr txBox="1"/>
          <p:nvPr/>
        </p:nvSpPr>
        <p:spPr>
          <a:xfrm>
            <a:off x="161364" y="1574386"/>
            <a:ext cx="8390966" cy="4031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matches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make_cli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get_matches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600" b="0" dirty="0" err="1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subcommand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"listen"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sub_matches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           // ...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sub_matches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           // ...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_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"Could not run the provided subcommand."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make_cli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print_help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artoon of a crab">
            <a:extLst>
              <a:ext uri="{FF2B5EF4-FFF2-40B4-BE49-F238E27FC236}">
                <a16:creationId xmlns:a16="http://schemas.microsoft.com/office/drawing/2014/main" id="{F3EBE069-2FFC-4F8A-29F3-C9F0B4D45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23194" y="2457376"/>
            <a:ext cx="2993142" cy="19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4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C1C1-5F28-BED3-D9B3-55ED627F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am I</a:t>
            </a:r>
            <a:r>
              <a:rPr lang="en-US" i="1" dirty="0"/>
              <a:t> </a:t>
            </a:r>
            <a:r>
              <a:rPr lang="en-US" dirty="0"/>
              <a:t>here today?</a:t>
            </a:r>
            <a:endParaRPr lang="ro-R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08FF-5A1E-4B55-44A8-41A0F38BD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1690513"/>
            <a:ext cx="96340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tell you a story…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just an OS</a:t>
            </a:r>
          </a:p>
          <a:p>
            <a:pPr marL="285750" indent="-285750"/>
            <a:r>
              <a:rPr lang="en-US" dirty="0"/>
              <a:t>Written in Rust</a:t>
            </a:r>
            <a:endParaRPr lang="en-US" sz="2000" dirty="0"/>
          </a:p>
          <a:p>
            <a:pPr marL="0" indent="0">
              <a:buNone/>
            </a:pPr>
            <a:endParaRPr lang="ro-RO" sz="2000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1B2583E-C1C5-E35B-D65F-CEF899A5B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6602" y="3309037"/>
            <a:ext cx="4720811" cy="131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702A2C2-A481-85A9-F2F3-469C81A34AE5}"/>
              </a:ext>
            </a:extLst>
          </p:cNvPr>
          <p:cNvSpPr/>
          <p:nvPr/>
        </p:nvSpPr>
        <p:spPr>
          <a:xfrm>
            <a:off x="80681" y="2923390"/>
            <a:ext cx="1731981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o-RO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6C9E0A-7F3D-9A0B-8C86-E9A1C5B1B8C4}"/>
              </a:ext>
            </a:extLst>
          </p:cNvPr>
          <p:cNvSpPr/>
          <p:nvPr/>
        </p:nvSpPr>
        <p:spPr>
          <a:xfrm>
            <a:off x="1812662" y="2407024"/>
            <a:ext cx="1624404" cy="162440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</a:t>
            </a:r>
            <a:endParaRPr lang="ro-RO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4BBDEA-12D1-EC2A-F0AB-94CE977CACD1}"/>
              </a:ext>
            </a:extLst>
          </p:cNvPr>
          <p:cNvSpPr/>
          <p:nvPr/>
        </p:nvSpPr>
        <p:spPr>
          <a:xfrm>
            <a:off x="3437066" y="2962387"/>
            <a:ext cx="1307056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38BF27-6F8A-FF36-0439-91AAD270ECA9}"/>
              </a:ext>
            </a:extLst>
          </p:cNvPr>
          <p:cNvSpPr/>
          <p:nvPr/>
        </p:nvSpPr>
        <p:spPr>
          <a:xfrm>
            <a:off x="7842324" y="500772"/>
            <a:ext cx="1850314" cy="13424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Protocol</a:t>
            </a:r>
            <a:endParaRPr lang="ro-RO" sz="3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FB950-0B46-8FD2-4685-57BD5D4296F9}"/>
              </a:ext>
            </a:extLst>
          </p:cNvPr>
          <p:cNvSpPr/>
          <p:nvPr/>
        </p:nvSpPr>
        <p:spPr>
          <a:xfrm>
            <a:off x="4744122" y="2547994"/>
            <a:ext cx="2692993" cy="13424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 Interface</a:t>
            </a:r>
            <a:endParaRPr lang="ro-RO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873AF9-71A6-A76A-7645-83D0BD8EEC04}"/>
              </a:ext>
            </a:extLst>
          </p:cNvPr>
          <p:cNvSpPr/>
          <p:nvPr/>
        </p:nvSpPr>
        <p:spPr>
          <a:xfrm>
            <a:off x="7942732" y="4973173"/>
            <a:ext cx="1624404" cy="162440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Parser</a:t>
            </a:r>
            <a:endParaRPr lang="ro-RO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615E3-F100-1BC7-6FFA-1C28300212C9}"/>
              </a:ext>
            </a:extLst>
          </p:cNvPr>
          <p:cNvSpPr/>
          <p:nvPr/>
        </p:nvSpPr>
        <p:spPr>
          <a:xfrm>
            <a:off x="5992009" y="1205531"/>
            <a:ext cx="247425" cy="1342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465E18B-EF6B-022B-D8F2-B1F3A3398DA4}"/>
              </a:ext>
            </a:extLst>
          </p:cNvPr>
          <p:cNvSpPr/>
          <p:nvPr/>
        </p:nvSpPr>
        <p:spPr>
          <a:xfrm>
            <a:off x="5992009" y="892306"/>
            <a:ext cx="1850315" cy="55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7572A29-FE95-B52B-D242-6F28FE5740F3}"/>
              </a:ext>
            </a:extLst>
          </p:cNvPr>
          <p:cNvSpPr/>
          <p:nvPr/>
        </p:nvSpPr>
        <p:spPr>
          <a:xfrm>
            <a:off x="8505710" y="1884827"/>
            <a:ext cx="476918" cy="30883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D0593B5-B4B5-D794-2933-3B924CC049C1}"/>
              </a:ext>
            </a:extLst>
          </p:cNvPr>
          <p:cNvSpPr/>
          <p:nvPr/>
        </p:nvSpPr>
        <p:spPr>
          <a:xfrm>
            <a:off x="9567136" y="5572461"/>
            <a:ext cx="1355466" cy="5593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ro-R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BA69A-0AC7-E074-365D-DF16036CE828}"/>
              </a:ext>
            </a:extLst>
          </p:cNvPr>
          <p:cNvSpPr txBox="1"/>
          <p:nvPr/>
        </p:nvSpPr>
        <p:spPr>
          <a:xfrm>
            <a:off x="-233978" y="798367"/>
            <a:ext cx="60942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877824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9600" kern="1200" dirty="0">
                <a:solidFill>
                  <a:srgbClr val="3211DA"/>
                </a:solidFill>
                <a:latin typeface="Avenir Next LT Pro (Body)"/>
                <a:ea typeface="+mn-ea"/>
                <a:cs typeface="+mn-cs"/>
              </a:rPr>
              <a:t>✔️</a:t>
            </a:r>
            <a:endParaRPr lang="ro-RO" sz="9600" kern="1200" dirty="0">
              <a:solidFill>
                <a:srgbClr val="3211DA"/>
              </a:solidFill>
              <a:latin typeface="Avenir Next LT Pro (Body)"/>
              <a:ea typeface="+mn-ea"/>
              <a:cs typeface="+mn-cs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625019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5" y="502920"/>
            <a:ext cx="9634011" cy="1325563"/>
          </a:xfrm>
        </p:spPr>
        <p:txBody>
          <a:bodyPr/>
          <a:lstStyle/>
          <a:p>
            <a:pPr algn="ctr"/>
            <a:r>
              <a:rPr lang="en-US" dirty="0"/>
              <a:t>Paradigms</a:t>
            </a:r>
            <a:endParaRPr lang="ro-RO" dirty="0"/>
          </a:p>
        </p:txBody>
      </p:sp>
      <p:pic>
        <p:nvPicPr>
          <p:cNvPr id="4" name="Picture 3" descr="A cartoon of a crab">
            <a:extLst>
              <a:ext uri="{FF2B5EF4-FFF2-40B4-BE49-F238E27FC236}">
                <a16:creationId xmlns:a16="http://schemas.microsoft.com/office/drawing/2014/main" id="{83684807-1F84-71D1-CAB8-3C86D0433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05973" y="2567531"/>
            <a:ext cx="2993142" cy="1995428"/>
          </a:xfrm>
          <a:prstGeom prst="rect">
            <a:avLst/>
          </a:prstGeom>
        </p:spPr>
      </p:pic>
      <p:pic>
        <p:nvPicPr>
          <p:cNvPr id="6" name="Picture 5" descr="A blue and yellow snake logo">
            <a:extLst>
              <a:ext uri="{FF2B5EF4-FFF2-40B4-BE49-F238E27FC236}">
                <a16:creationId xmlns:a16="http://schemas.microsoft.com/office/drawing/2014/main" id="{3550361A-3CAC-3F4B-B046-BED698B052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01360" y="2567531"/>
            <a:ext cx="2003253" cy="1995428"/>
          </a:xfrm>
          <a:prstGeom prst="rect">
            <a:avLst/>
          </a:prstGeom>
        </p:spPr>
      </p:pic>
      <p:pic>
        <p:nvPicPr>
          <p:cNvPr id="10" name="Picture 9" descr="A logo of a company">
            <a:extLst>
              <a:ext uri="{FF2B5EF4-FFF2-40B4-BE49-F238E27FC236}">
                <a16:creationId xmlns:a16="http://schemas.microsoft.com/office/drawing/2014/main" id="{CF783251-A7A5-F841-54E6-45F60243C3C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3458" r="20440"/>
          <a:stretch/>
        </p:blipFill>
        <p:spPr>
          <a:xfrm>
            <a:off x="8900475" y="2567532"/>
            <a:ext cx="1990165" cy="199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65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Paradigms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1C60C-E85A-F111-B5B2-BC7619921425}"/>
              </a:ext>
            </a:extLst>
          </p:cNvPr>
          <p:cNvSpPr txBox="1"/>
          <p:nvPr/>
        </p:nvSpPr>
        <p:spPr>
          <a:xfrm>
            <a:off x="142540" y="2028616"/>
            <a:ext cx="5462194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TockLoader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"""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    Implement all Tockloader commands </a:t>
            </a:r>
            <a:r>
              <a:rPr lang="en-US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rgbClr val="AA9988"/>
                </a:solidFill>
                <a:latin typeface="Consolas" panose="020B0609020204030204" pitchFamily="49" charset="0"/>
              </a:rPr>
              <a:t>   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"""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self.args.jlink: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self.channel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JLinkExe(self.args)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self.args.openocd: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self.channel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OpenOCD(self.args)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self.args.serial: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self.channel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Serial(self.args)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self.channel.open_link_to_board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B696E-86AF-8035-EBA1-6972D62462C3}"/>
              </a:ext>
            </a:extLst>
          </p:cNvPr>
          <p:cNvSpPr txBox="1"/>
          <p:nvPr/>
        </p:nvSpPr>
        <p:spPr>
          <a:xfrm>
            <a:off x="5886853" y="1905506"/>
            <a:ext cx="5075189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JLinkExe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9B5C2E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9B5C2E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i="1" dirty="0">
              <a:solidFill>
                <a:srgbClr val="7E8AA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 err="1">
                <a:solidFill>
                  <a:srgbClr val="9B5C2E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...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 descr="A blue and yellow snake logo">
            <a:extLst>
              <a:ext uri="{FF2B5EF4-FFF2-40B4-BE49-F238E27FC236}">
                <a16:creationId xmlns:a16="http://schemas.microsoft.com/office/drawing/2014/main" id="{AEF5B2CF-9C60-4E20-C562-82200CC69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8331" y="167987"/>
            <a:ext cx="13307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12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5" y="617177"/>
            <a:ext cx="9634011" cy="1325563"/>
          </a:xfrm>
        </p:spPr>
        <p:txBody>
          <a:bodyPr/>
          <a:lstStyle/>
          <a:p>
            <a:pPr algn="ctr"/>
            <a:r>
              <a:rPr lang="en-US" dirty="0"/>
              <a:t>Paradigms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1C60C-E85A-F111-B5B2-BC7619921425}"/>
              </a:ext>
            </a:extLst>
          </p:cNvPr>
          <p:cNvSpPr txBox="1"/>
          <p:nvPr/>
        </p:nvSpPr>
        <p:spPr>
          <a:xfrm>
            <a:off x="503797" y="1813648"/>
            <a:ext cx="506753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B696E-86AF-8035-EBA1-6972D62462C3}"/>
              </a:ext>
            </a:extLst>
          </p:cNvPr>
          <p:cNvSpPr txBox="1"/>
          <p:nvPr/>
        </p:nvSpPr>
        <p:spPr>
          <a:xfrm>
            <a:off x="6075132" y="1813648"/>
            <a:ext cx="5613071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trait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self) </a:t>
            </a:r>
          </a:p>
          <a:p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TockloaderError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2D2D5"/>
              </a:solidFill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... }</a:t>
            </a:r>
            <a:endParaRPr lang="en-US" sz="1600" dirty="0">
              <a:solidFill>
                <a:srgbClr val="D2D2D5"/>
              </a:solidFill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... }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... }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cartoon of a crab">
            <a:extLst>
              <a:ext uri="{FF2B5EF4-FFF2-40B4-BE49-F238E27FC236}">
                <a16:creationId xmlns:a16="http://schemas.microsoft.com/office/drawing/2014/main" id="{9E8666CA-8D08-8B3F-B856-72393FB0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67" y="167987"/>
            <a:ext cx="2184627" cy="1456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306D3D-D411-9F0F-B05E-046D843CF2B0}"/>
              </a:ext>
            </a:extLst>
          </p:cNvPr>
          <p:cNvSpPr txBox="1"/>
          <p:nvPr/>
        </p:nvSpPr>
        <p:spPr>
          <a:xfrm>
            <a:off x="1991957" y="4440307"/>
            <a:ext cx="8208087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interface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 err="1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2381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5" y="502920"/>
            <a:ext cx="9634011" cy="1325563"/>
          </a:xfrm>
        </p:spPr>
        <p:txBody>
          <a:bodyPr/>
          <a:lstStyle/>
          <a:p>
            <a:pPr algn="ctr"/>
            <a:r>
              <a:rPr lang="en-US" dirty="0"/>
              <a:t>Paradigms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1C60C-E85A-F111-B5B2-BC7619921425}"/>
              </a:ext>
            </a:extLst>
          </p:cNvPr>
          <p:cNvSpPr txBox="1"/>
          <p:nvPr/>
        </p:nvSpPr>
        <p:spPr>
          <a:xfrm>
            <a:off x="1662056" y="3154046"/>
            <a:ext cx="886788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error[E0599]: </a:t>
            </a:r>
            <a:r>
              <a:rPr lang="ro-RO" sz="1600" b="1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no method named `open_link_to_board` found for enum `Interface` in the current scope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o-RO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--&gt; src\main.rs:42:15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o-RO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|</a:t>
            </a:r>
          </a:p>
          <a:p>
            <a:r>
              <a:rPr lang="ro-RO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9  |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pub enum Interface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o-RO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------------------ method `open_link_to_board` not found for this enum</a:t>
            </a:r>
          </a:p>
          <a:p>
            <a:r>
              <a:rPr lang="ro-RO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ro-RO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42 |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   interface.open_link_to_board()?;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ro-RO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ro-RO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^^^^^^^^^^^^^^^^^^ method not found in `Interface`</a:t>
            </a:r>
          </a:p>
        </p:txBody>
      </p:sp>
      <p:pic>
        <p:nvPicPr>
          <p:cNvPr id="3" name="Picture 2" descr="A cartoon of a crab">
            <a:extLst>
              <a:ext uri="{FF2B5EF4-FFF2-40B4-BE49-F238E27FC236}">
                <a16:creationId xmlns:a16="http://schemas.microsoft.com/office/drawing/2014/main" id="{9E8666CA-8D08-8B3F-B856-72393FB0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67" y="167987"/>
            <a:ext cx="2184627" cy="1456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306D3D-D411-9F0F-B05E-046D843CF2B0}"/>
              </a:ext>
            </a:extLst>
          </p:cNvPr>
          <p:cNvSpPr txBox="1"/>
          <p:nvPr/>
        </p:nvSpPr>
        <p:spPr>
          <a:xfrm>
            <a:off x="2079812" y="1828483"/>
            <a:ext cx="8032376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interface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u="sng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u="sng" dirty="0" err="1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u="sng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en-US" sz="1600" b="0" u="sng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u="sng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u="sng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0767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5" y="502920"/>
            <a:ext cx="9634011" cy="1325563"/>
          </a:xfrm>
        </p:spPr>
        <p:txBody>
          <a:bodyPr/>
          <a:lstStyle/>
          <a:p>
            <a:pPr algn="ctr"/>
            <a:r>
              <a:rPr lang="en-US" dirty="0"/>
              <a:t>Paradigms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1C60C-E85A-F111-B5B2-BC7619921425}"/>
              </a:ext>
            </a:extLst>
          </p:cNvPr>
          <p:cNvSpPr txBox="1"/>
          <p:nvPr/>
        </p:nvSpPr>
        <p:spPr>
          <a:xfrm>
            <a:off x="1662056" y="3154046"/>
            <a:ext cx="886788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TockloaderError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(i)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(i)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(i)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A cartoon of a crab">
            <a:extLst>
              <a:ext uri="{FF2B5EF4-FFF2-40B4-BE49-F238E27FC236}">
                <a16:creationId xmlns:a16="http://schemas.microsoft.com/office/drawing/2014/main" id="{9E8666CA-8D08-8B3F-B856-72393FB0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67" y="167987"/>
            <a:ext cx="2184627" cy="1456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306D3D-D411-9F0F-B05E-046D843CF2B0}"/>
              </a:ext>
            </a:extLst>
          </p:cNvPr>
          <p:cNvSpPr txBox="1"/>
          <p:nvPr/>
        </p:nvSpPr>
        <p:spPr>
          <a:xfrm>
            <a:off x="2079812" y="1828483"/>
            <a:ext cx="8032376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interface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 err="1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DF430-AA88-3475-FBF7-C6E0C305238C}"/>
              </a:ext>
            </a:extLst>
          </p:cNvPr>
          <p:cNvSpPr txBox="1"/>
          <p:nvPr/>
        </p:nvSpPr>
        <p:spPr>
          <a:xfrm>
            <a:off x="2079812" y="5900347"/>
            <a:ext cx="8032376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1600" b="0" dirty="0" err="1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dyn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?</a:t>
            </a:r>
          </a:p>
        </p:txBody>
      </p:sp>
    </p:spTree>
    <p:extLst>
      <p:ext uri="{BB962C8B-B14F-4D97-AF65-F5344CB8AC3E}">
        <p14:creationId xmlns:p14="http://schemas.microsoft.com/office/powerpoint/2010/main" val="42052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995" y="488085"/>
            <a:ext cx="9634011" cy="1325563"/>
          </a:xfrm>
        </p:spPr>
        <p:txBody>
          <a:bodyPr/>
          <a:lstStyle/>
          <a:p>
            <a:pPr algn="ctr"/>
            <a:r>
              <a:rPr lang="en-US" dirty="0"/>
              <a:t>Paradigms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1C60C-E85A-F111-B5B2-BC7619921425}"/>
              </a:ext>
            </a:extLst>
          </p:cNvPr>
          <p:cNvSpPr txBox="1"/>
          <p:nvPr/>
        </p:nvSpPr>
        <p:spPr>
          <a:xfrm>
            <a:off x="489453" y="1813648"/>
            <a:ext cx="5110569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... */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#[enum_dispatch(</a:t>
            </a:r>
            <a:r>
              <a:rPr lang="ro-RO" sz="1600" b="1" dirty="0">
                <a:solidFill>
                  <a:srgbClr val="DDDDDD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BoardInterface</a:t>
            </a:r>
            <a:r>
              <a:rPr lang="ro-RO" sz="1600" b="0" dirty="0">
                <a:solidFill>
                  <a:srgbClr val="D2D2D5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)]</a:t>
            </a:r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B696E-86AF-8035-EBA1-6972D62462C3}"/>
              </a:ext>
            </a:extLst>
          </p:cNvPr>
          <p:cNvSpPr txBox="1"/>
          <p:nvPr/>
        </p:nvSpPr>
        <p:spPr>
          <a:xfrm>
            <a:off x="6089475" y="1813648"/>
            <a:ext cx="5613071" cy="25545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#[enum_dispatch]</a:t>
            </a:r>
            <a:endParaRPr lang="en-US" sz="1600" b="0" dirty="0">
              <a:solidFill>
                <a:srgbClr val="7E8AA2"/>
              </a:solidFill>
              <a:effectLst/>
              <a:highlight>
                <a:srgbClr val="800080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trait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self) </a:t>
            </a:r>
          </a:p>
          <a:p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TockloaderError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D2D2D5"/>
              </a:solidFill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JLink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... }</a:t>
            </a:r>
            <a:endParaRPr lang="en-US" sz="1600" dirty="0">
              <a:solidFill>
                <a:srgbClr val="D2D2D5"/>
              </a:solidFill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OpenOCDInterface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... }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BoardInterface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... }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 descr="A cartoon of a crab">
            <a:extLst>
              <a:ext uri="{FF2B5EF4-FFF2-40B4-BE49-F238E27FC236}">
                <a16:creationId xmlns:a16="http://schemas.microsoft.com/office/drawing/2014/main" id="{9E8666CA-8D08-8B3F-B856-72393FB0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67" y="167987"/>
            <a:ext cx="2184627" cy="1456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306D3D-D411-9F0F-B05E-046D843CF2B0}"/>
              </a:ext>
            </a:extLst>
          </p:cNvPr>
          <p:cNvSpPr txBox="1"/>
          <p:nvPr/>
        </p:nvSpPr>
        <p:spPr>
          <a:xfrm>
            <a:off x="1991957" y="4557436"/>
            <a:ext cx="8208087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interface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600" b="0" dirty="0" err="1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open_link_to_board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1340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C66BC-F8CF-611B-9F42-A0D49360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todo</a:t>
            </a:r>
            <a:r>
              <a:rPr lang="en-US" dirty="0"/>
              <a:t>!()</a:t>
            </a:r>
            <a:endParaRPr lang="ro-RO" dirty="0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1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9935AD-4E7B-948B-551B-EB03251E8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035794"/>
              </p:ext>
            </p:extLst>
          </p:nvPr>
        </p:nvGraphicFramePr>
        <p:xfrm>
          <a:off x="877326" y="2599512"/>
          <a:ext cx="10722902" cy="3646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1560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a crab">
            <a:extLst>
              <a:ext uri="{FF2B5EF4-FFF2-40B4-BE49-F238E27FC236}">
                <a16:creationId xmlns:a16="http://schemas.microsoft.com/office/drawing/2014/main" id="{14CD7871-67EB-CE35-EBEF-E0051060A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267" y="135714"/>
            <a:ext cx="2184627" cy="14564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CCF5F-7285-0A2C-5892-88EECE479BD5}"/>
              </a:ext>
            </a:extLst>
          </p:cNvPr>
          <p:cNvSpPr txBox="1"/>
          <p:nvPr/>
        </p:nvSpPr>
        <p:spPr>
          <a:xfrm>
            <a:off x="702833" y="1828483"/>
            <a:ext cx="10786334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2D2D5"/>
                </a:solidFill>
                <a:latin typeface="Consolas" panose="020B0609020204030204" pitchFamily="49" charset="0"/>
              </a:rPr>
              <a:t>BoardInterface</a:t>
            </a:r>
            <a:r>
              <a:rPr lang="en-US" sz="1600" b="1" dirty="0">
                <a:solidFill>
                  <a:srgbClr val="D2D2D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2D2D5"/>
                </a:solidFill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SerialInterface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get_port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(args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ArgMatches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TockloaderError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(user_port)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get_one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"port"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1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user_port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available_ports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tokio_serial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available_ports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available_ports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is_empty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TockloaderError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NoPortAvailable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available_ports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1" dirty="0">
                <a:solidFill>
                  <a:srgbClr val="D2D2D5"/>
                </a:solidFill>
                <a:latin typeface="Consolas" panose="020B0609020204030204" pitchFamily="49" charset="0"/>
              </a:rPr>
              <a:t>Ok</a:t>
            </a:r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available_ports[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port_name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available_ports.len() &gt; 1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todo!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"Make user choose out of multiple available ports"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 descr="Network">
            <a:extLst>
              <a:ext uri="{FF2B5EF4-FFF2-40B4-BE49-F238E27FC236}">
                <a16:creationId xmlns:a16="http://schemas.microsoft.com/office/drawing/2014/main" id="{ADADE296-D02B-387F-AF49-AF8A053E3C8A}"/>
              </a:ext>
            </a:extLst>
          </p:cNvPr>
          <p:cNvSpPr/>
          <p:nvPr/>
        </p:nvSpPr>
        <p:spPr>
          <a:xfrm>
            <a:off x="9820212" y="135714"/>
            <a:ext cx="1437391" cy="143739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02A208-FB47-A827-1A26-04E6AE115447}"/>
              </a:ext>
            </a:extLst>
          </p:cNvPr>
          <p:cNvGrpSpPr/>
          <p:nvPr/>
        </p:nvGrpSpPr>
        <p:grpSpPr>
          <a:xfrm>
            <a:off x="7166794" y="713075"/>
            <a:ext cx="3194203" cy="720000"/>
            <a:chOff x="3764349" y="2372155"/>
            <a:chExt cx="3194203" cy="72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910AC9-BB2D-FDE4-A047-AD61412E5DA7}"/>
                </a:ext>
              </a:extLst>
            </p:cNvPr>
            <p:cNvSpPr/>
            <p:nvPr/>
          </p:nvSpPr>
          <p:spPr>
            <a:xfrm>
              <a:off x="3764349" y="2372155"/>
              <a:ext cx="3194203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ro-RO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0EA35D-F5F9-D0BE-C4C3-DCBCB91AE0F5}"/>
                </a:ext>
              </a:extLst>
            </p:cNvPr>
            <p:cNvSpPr txBox="1"/>
            <p:nvPr/>
          </p:nvSpPr>
          <p:spPr>
            <a:xfrm>
              <a:off x="3764349" y="2372155"/>
              <a:ext cx="3194203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/>
                <a:t>Integrate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077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02883-3DEA-D056-F16B-167896F5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11" y="498507"/>
            <a:ext cx="6021937" cy="1372823"/>
          </a:xfrm>
        </p:spPr>
        <p:txBody>
          <a:bodyPr>
            <a:normAutofit/>
          </a:bodyPr>
          <a:lstStyle/>
          <a:p>
            <a:r>
              <a:rPr lang="en-US" dirty="0"/>
              <a:t>Bugs</a:t>
            </a:r>
            <a:endParaRPr lang="ro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D8C3-2151-A359-830C-658CBAFF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812" y="1871330"/>
            <a:ext cx="6021936" cy="4305634"/>
          </a:xfrm>
        </p:spPr>
        <p:txBody>
          <a:bodyPr>
            <a:normAutofit/>
          </a:bodyPr>
          <a:lstStyle/>
          <a:p>
            <a:r>
              <a:rPr lang="en-US" dirty="0"/>
              <a:t>Bugs in original code</a:t>
            </a:r>
          </a:p>
          <a:p>
            <a:r>
              <a:rPr lang="en-US" dirty="0"/>
              <a:t>Bugs in libraries</a:t>
            </a:r>
          </a:p>
          <a:p>
            <a:r>
              <a:rPr lang="en-US" dirty="0"/>
              <a:t>Bugs in pipeline</a:t>
            </a:r>
            <a:endParaRPr lang="ro-RO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BB3E56-58E4-4241-80A5-0A3DEA17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78159" y="47194"/>
            <a:ext cx="687615" cy="6763668"/>
            <a:chOff x="7571232" y="-41657"/>
            <a:chExt cx="687615" cy="686954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3AC22CA4-E875-4C4A-8736-160F02E9C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9384" y="445949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A8E99E9-915E-4D1B-86EE-C5E9F3396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0612" y="65605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8A8FDF86-381B-4339-AE71-C739F33E5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66015" y="171790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89042F4A-7349-4093-838E-857FA6B2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569214" y="6381076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D705AD75-E322-41A8-BE03-7027171A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86915" y="6718567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35514E55-A824-4255-99EC-9DFB1315E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5474" y="6471184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C22CD2BF-BA4E-4802-9D93-23FBB1700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6307" y="6206556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5">
              <a:extLst>
                <a:ext uri="{FF2B5EF4-FFF2-40B4-BE49-F238E27FC236}">
                  <a16:creationId xmlns:a16="http://schemas.microsoft.com/office/drawing/2014/main" id="{AE44CECE-5DC6-484C-941F-ADFB1DE20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2902" y="600674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23603EFD-E9B6-4B0B-AD51-2EC3A171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4886" y="5107014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698B95A2-61FA-47A8-9AC4-FC86F5B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7005" y="577252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60">
              <a:extLst>
                <a:ext uri="{FF2B5EF4-FFF2-40B4-BE49-F238E27FC236}">
                  <a16:creationId xmlns:a16="http://schemas.microsoft.com/office/drawing/2014/main" id="{B3F27A11-DA5F-4D16-9021-89BFF3A9A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072" y="556720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61">
              <a:extLst>
                <a:ext uri="{FF2B5EF4-FFF2-40B4-BE49-F238E27FC236}">
                  <a16:creationId xmlns:a16="http://schemas.microsoft.com/office/drawing/2014/main" id="{0A6F2081-096E-434F-9362-3FA93153A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9572" y="530265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80">
              <a:extLst>
                <a:ext uri="{FF2B5EF4-FFF2-40B4-BE49-F238E27FC236}">
                  <a16:creationId xmlns:a16="http://schemas.microsoft.com/office/drawing/2014/main" id="{D66FE76B-2D2C-421A-96A9-7B2773C9F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6123" y="6357144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1">
              <a:extLst>
                <a:ext uri="{FF2B5EF4-FFF2-40B4-BE49-F238E27FC236}">
                  <a16:creationId xmlns:a16="http://schemas.microsoft.com/office/drawing/2014/main" id="{C3FB7D92-FBC4-499B-A0C5-25F9B15F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26708" y="5245998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82">
              <a:extLst>
                <a:ext uri="{FF2B5EF4-FFF2-40B4-BE49-F238E27FC236}">
                  <a16:creationId xmlns:a16="http://schemas.microsoft.com/office/drawing/2014/main" id="{BB8B5031-ED92-4F7A-BAB6-6861F7C1C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1278" y="5489668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3">
              <a:extLst>
                <a:ext uri="{FF2B5EF4-FFF2-40B4-BE49-F238E27FC236}">
                  <a16:creationId xmlns:a16="http://schemas.microsoft.com/office/drawing/2014/main" id="{27A8A654-6DE2-4BCB-9D41-3B5EE2AB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56063" y="5716325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607A85E2-1DBD-4BD7-981B-A8C9EEA9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9362" y="6059524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90">
              <a:extLst>
                <a:ext uri="{FF2B5EF4-FFF2-40B4-BE49-F238E27FC236}">
                  <a16:creationId xmlns:a16="http://schemas.microsoft.com/office/drawing/2014/main" id="{84FEDB90-F573-4741-B80C-B545B2048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30917" y="5454283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2">
              <a:extLst>
                <a:ext uri="{FF2B5EF4-FFF2-40B4-BE49-F238E27FC236}">
                  <a16:creationId xmlns:a16="http://schemas.microsoft.com/office/drawing/2014/main" id="{E9F00CB5-6EDE-4216-A827-D6E5FC26D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29253" y="6598226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284B43DE-8FEB-48F2-B798-0F3AFC26A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0438" y="413725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E98C2C7-3645-4E8F-B105-C48030245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73435" y="307694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D095602-3BCC-4049-A4A7-EC40A21F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86343" y="2070649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F785A0EA-EDA5-4619-98BD-1E38A3C57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794235" y="2858930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A5BDB18-7690-4A4F-813D-ED9A798F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806" y="138999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126589D-1974-485F-92A3-5DFFAE942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6283" y="4357686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1E6DAD4-1893-4F17-8A0C-2CD9C391C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6208" y="2569816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DFDF8F60-AA94-4295-9584-DA9A188FD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0555" y="2316454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0">
              <a:extLst>
                <a:ext uri="{FF2B5EF4-FFF2-40B4-BE49-F238E27FC236}">
                  <a16:creationId xmlns:a16="http://schemas.microsoft.com/office/drawing/2014/main" id="{E0B1BA57-59A8-4EC3-A4DD-360EC5F59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047" y="4859753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40565820-A8BD-488E-A6BC-BAAE809BD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806" y="1182464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F7133EA6-2281-475A-A9E7-BC27CA9A9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0638" y="1845680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EBF7A90F-76FD-41D5-9200-E9E9A5653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0140" y="337379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A031B306-8A4E-4408-BAA1-A08462D35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8999" y="1600014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C0E76D3B-FD2D-4ACD-971E-8812EA217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12979" y="462713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190FC334-F110-446B-9879-2D5270CF8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28250" y="361144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CF1B3AF7-1319-410F-9471-1976F8498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47171" y="384410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D4D42B48-99A8-456D-8ECA-1EE614DA8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35649" y="92105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62">
              <a:extLst>
                <a:ext uri="{FF2B5EF4-FFF2-40B4-BE49-F238E27FC236}">
                  <a16:creationId xmlns:a16="http://schemas.microsoft.com/office/drawing/2014/main" id="{D8C545C1-219C-4F48-8542-16731C1E1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9903" y="4513867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3">
              <a:extLst>
                <a:ext uri="{FF2B5EF4-FFF2-40B4-BE49-F238E27FC236}">
                  <a16:creationId xmlns:a16="http://schemas.microsoft.com/office/drawing/2014/main" id="{E4D1384D-D83E-49D0-82BB-79E202985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0654" y="3292952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4">
              <a:extLst>
                <a:ext uri="{FF2B5EF4-FFF2-40B4-BE49-F238E27FC236}">
                  <a16:creationId xmlns:a16="http://schemas.microsoft.com/office/drawing/2014/main" id="{E8D15F62-C841-4DBE-BB64-C90D85B2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73886" y="4756879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65">
              <a:extLst>
                <a:ext uri="{FF2B5EF4-FFF2-40B4-BE49-F238E27FC236}">
                  <a16:creationId xmlns:a16="http://schemas.microsoft.com/office/drawing/2014/main" id="{ACB8A668-F91C-4758-8625-07AF8A0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89205" y="3634081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6">
              <a:extLst>
                <a:ext uri="{FF2B5EF4-FFF2-40B4-BE49-F238E27FC236}">
                  <a16:creationId xmlns:a16="http://schemas.microsoft.com/office/drawing/2014/main" id="{601E9146-16D0-4D1C-B629-61EA4B8D9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1676" y="2055003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67">
              <a:extLst>
                <a:ext uri="{FF2B5EF4-FFF2-40B4-BE49-F238E27FC236}">
                  <a16:creationId xmlns:a16="http://schemas.microsoft.com/office/drawing/2014/main" id="{1A0E03CC-1FDE-4873-B0BB-8301F8864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84912" y="2832453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8">
              <a:extLst>
                <a:ext uri="{FF2B5EF4-FFF2-40B4-BE49-F238E27FC236}">
                  <a16:creationId xmlns:a16="http://schemas.microsoft.com/office/drawing/2014/main" id="{718F55E1-6E8C-4D0B-B0DA-20285A1F7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0059" y="4169481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69">
              <a:extLst>
                <a:ext uri="{FF2B5EF4-FFF2-40B4-BE49-F238E27FC236}">
                  <a16:creationId xmlns:a16="http://schemas.microsoft.com/office/drawing/2014/main" id="{A8B1D553-DED4-4C5C-A9F3-7E1830682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1559" y="1772758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70">
              <a:extLst>
                <a:ext uri="{FF2B5EF4-FFF2-40B4-BE49-F238E27FC236}">
                  <a16:creationId xmlns:a16="http://schemas.microsoft.com/office/drawing/2014/main" id="{704275AB-B0E7-44DA-A32C-1C68A7308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0638" y="1216920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1">
              <a:extLst>
                <a:ext uri="{FF2B5EF4-FFF2-40B4-BE49-F238E27FC236}">
                  <a16:creationId xmlns:a16="http://schemas.microsoft.com/office/drawing/2014/main" id="{0F98D468-159E-4E0D-8BBD-E7BDA1D73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3308" y="2314625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72">
              <a:extLst>
                <a:ext uri="{FF2B5EF4-FFF2-40B4-BE49-F238E27FC236}">
                  <a16:creationId xmlns:a16="http://schemas.microsoft.com/office/drawing/2014/main" id="{5CF2824C-4E2B-4703-9DD0-066A81096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96571" y="2541484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73">
              <a:extLst>
                <a:ext uri="{FF2B5EF4-FFF2-40B4-BE49-F238E27FC236}">
                  <a16:creationId xmlns:a16="http://schemas.microsoft.com/office/drawing/2014/main" id="{FBAF2A91-21A7-4C94-B141-7FF0283B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1445" y="3047647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4">
              <a:extLst>
                <a:ext uri="{FF2B5EF4-FFF2-40B4-BE49-F238E27FC236}">
                  <a16:creationId xmlns:a16="http://schemas.microsoft.com/office/drawing/2014/main" id="{55FE32BA-56A4-49E1-BC42-A822ACD2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17543" y="1430643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75">
              <a:extLst>
                <a:ext uri="{FF2B5EF4-FFF2-40B4-BE49-F238E27FC236}">
                  <a16:creationId xmlns:a16="http://schemas.microsoft.com/office/drawing/2014/main" id="{0862BF64-49C0-4848-A7D0-696A3A5F8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31395" y="5018679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77">
              <a:extLst>
                <a:ext uri="{FF2B5EF4-FFF2-40B4-BE49-F238E27FC236}">
                  <a16:creationId xmlns:a16="http://schemas.microsoft.com/office/drawing/2014/main" id="{57FC449F-CDE1-4C43-8963-BAA60ADD4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03109" y="385766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85">
              <a:extLst>
                <a:ext uri="{FF2B5EF4-FFF2-40B4-BE49-F238E27FC236}">
                  <a16:creationId xmlns:a16="http://schemas.microsoft.com/office/drawing/2014/main" id="{F596D355-3845-4E8F-9C9B-FE20FCCA4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0777" y="1007809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7">
              <a:extLst>
                <a:ext uri="{FF2B5EF4-FFF2-40B4-BE49-F238E27FC236}">
                  <a16:creationId xmlns:a16="http://schemas.microsoft.com/office/drawing/2014/main" id="{44CEE89D-C51D-49F4-9B14-808A5CE75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46209" y="791303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8">
              <a:extLst>
                <a:ext uri="{FF2B5EF4-FFF2-40B4-BE49-F238E27FC236}">
                  <a16:creationId xmlns:a16="http://schemas.microsoft.com/office/drawing/2014/main" id="{C2E31682-6F2A-4CBD-B7CE-DCB14EC08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174141" y="1828939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8">
              <a:extLst>
                <a:ext uri="{FF2B5EF4-FFF2-40B4-BE49-F238E27FC236}">
                  <a16:creationId xmlns:a16="http://schemas.microsoft.com/office/drawing/2014/main" id="{E49E6221-2BCE-4E46-BEE4-04926A412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8079029" y="-24225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>
              <a:extLst>
                <a:ext uri="{FF2B5EF4-FFF2-40B4-BE49-F238E27FC236}">
                  <a16:creationId xmlns:a16="http://schemas.microsoft.com/office/drawing/2014/main" id="{85D9D16E-A990-4AA7-A336-B635F893D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8595" y="388666"/>
              <a:ext cx="121406" cy="66913"/>
            </a:xfrm>
            <a:custGeom>
              <a:avLst/>
              <a:gdLst>
                <a:gd name="T0" fmla="*/ 19 w 37"/>
                <a:gd name="T1" fmla="*/ 0 h 22"/>
                <a:gd name="T2" fmla="*/ 20 w 37"/>
                <a:gd name="T3" fmla="*/ 22 h 22"/>
                <a:gd name="T4" fmla="*/ 19 w 37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2">
                  <a:moveTo>
                    <a:pt x="19" y="0"/>
                  </a:moveTo>
                  <a:cubicBezTo>
                    <a:pt x="35" y="2"/>
                    <a:pt x="37" y="21"/>
                    <a:pt x="20" y="22"/>
                  </a:cubicBezTo>
                  <a:cubicBezTo>
                    <a:pt x="7" y="18"/>
                    <a:pt x="0" y="6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>
              <a:extLst>
                <a:ext uri="{FF2B5EF4-FFF2-40B4-BE49-F238E27FC236}">
                  <a16:creationId xmlns:a16="http://schemas.microsoft.com/office/drawing/2014/main" id="{EB7E0A2E-7A63-423F-ACB7-39CB8AA60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7805146" y="120742"/>
              <a:ext cx="133812" cy="84866"/>
            </a:xfrm>
            <a:custGeom>
              <a:avLst/>
              <a:gdLst>
                <a:gd name="T0" fmla="*/ 26 w 41"/>
                <a:gd name="T1" fmla="*/ 0 h 28"/>
                <a:gd name="T2" fmla="*/ 38 w 41"/>
                <a:gd name="T3" fmla="*/ 19 h 28"/>
                <a:gd name="T4" fmla="*/ 26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0"/>
                  </a:moveTo>
                  <a:cubicBezTo>
                    <a:pt x="33" y="0"/>
                    <a:pt x="41" y="10"/>
                    <a:pt x="38" y="19"/>
                  </a:cubicBezTo>
                  <a:cubicBezTo>
                    <a:pt x="16" y="28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white bug in a blue circle&#10;&#10;Description automatically generated">
            <a:extLst>
              <a:ext uri="{FF2B5EF4-FFF2-40B4-BE49-F238E27FC236}">
                <a16:creationId xmlns:a16="http://schemas.microsoft.com/office/drawing/2014/main" id="{B3031150-2064-0AE8-F4A2-A186628FA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25132" y="1734686"/>
            <a:ext cx="3393340" cy="33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11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DC963-E194-B38D-600A-0EC3536DF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tool</a:t>
            </a:r>
          </a:p>
          <a:p>
            <a:r>
              <a:rPr lang="en-US" dirty="0"/>
              <a:t>PC – kernel interface</a:t>
            </a:r>
          </a:p>
          <a:p>
            <a:r>
              <a:rPr lang="en-US" dirty="0"/>
              <a:t>Written in Python</a:t>
            </a:r>
            <a:endParaRPr lang="ro-R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F67383-2482-CD2B-8BAA-60A2E1AA5FE9}"/>
              </a:ext>
            </a:extLst>
          </p:cNvPr>
          <p:cNvSpPr txBox="1">
            <a:spLocks/>
          </p:cNvSpPr>
          <p:nvPr/>
        </p:nvSpPr>
        <p:spPr>
          <a:xfrm>
            <a:off x="1069848" y="5292762"/>
            <a:ext cx="9870679" cy="1161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endParaRPr lang="ro-RO" sz="66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6BAD5BC-5862-960B-5534-CF6400501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803" y="811539"/>
            <a:ext cx="4972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57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1C60C-E85A-F111-B5B2-BC7619921425}"/>
              </a:ext>
            </a:extLst>
          </p:cNvPr>
          <p:cNvSpPr txBox="1"/>
          <p:nvPr/>
        </p:nvSpPr>
        <p:spPr>
          <a:xfrm>
            <a:off x="218442" y="2076986"/>
            <a:ext cx="5462194" cy="42780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command_listen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(args):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tock_loader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TockLoader(args)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tock_loader.run_terminal()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run_terminal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(self):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Use trusty miniterm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self.miniterm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endParaRPr lang="en-US" sz="1600" dirty="0">
              <a:solidFill>
                <a:srgbClr val="D2D2D5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serial.tools.miniterm.Miniterm(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self.sp, echo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eol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"crlf"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            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filters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filters)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Set encoding.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self.miniterm.set_rx_encoding(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self.miniterm.set_tx_encoding(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 And go!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self.miniterm.start()</a:t>
            </a:r>
          </a:p>
        </p:txBody>
      </p:sp>
      <p:pic>
        <p:nvPicPr>
          <p:cNvPr id="8" name="Picture 7" descr="A blue and yellow snake logo">
            <a:extLst>
              <a:ext uri="{FF2B5EF4-FFF2-40B4-BE49-F238E27FC236}">
                <a16:creationId xmlns:a16="http://schemas.microsoft.com/office/drawing/2014/main" id="{AEF5B2CF-9C60-4E20-C562-82200CC69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8331" y="167987"/>
            <a:ext cx="1330761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674C2-E836-AA4A-E18B-F1D4B9A7911E}"/>
              </a:ext>
            </a:extLst>
          </p:cNvPr>
          <p:cNvSpPr txBox="1"/>
          <p:nvPr/>
        </p:nvSpPr>
        <p:spPr>
          <a:xfrm>
            <a:off x="5899076" y="2967415"/>
            <a:ext cx="6074482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python3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m tockloader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main listen</a:t>
            </a:r>
          </a:p>
          <a:p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Initialization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complete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Entering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main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loop.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tock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help</a:t>
            </a:r>
          </a:p>
          <a:p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to the process console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Valid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commands are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help status list stop start fault boot terminate process kernel reset panic console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start console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stop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tock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$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Bugs</a:t>
            </a:r>
            <a:endParaRPr lang="ro-R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61C60C-E85A-F111-B5B2-BC7619921425}"/>
              </a:ext>
            </a:extLst>
          </p:cNvPr>
          <p:cNvSpPr txBox="1"/>
          <p:nvPr/>
        </p:nvSpPr>
        <p:spPr>
          <a:xfrm>
            <a:off x="8005728" y="1672938"/>
            <a:ext cx="4076005" cy="4031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                        </a:t>
            </a:r>
          </a:p>
          <a:p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---------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                        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NUL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(null)                    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SOH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(start of heading)        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STX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(start of text)           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ETX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(end of text)             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EOT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(end of transmission)     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ENQ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(enquiry)                 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ACK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(acknowledge)             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BEL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(bell)    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              </a:t>
            </a:r>
          </a:p>
          <a:p>
            <a:r>
              <a:rPr lang="en-US" sz="1600" b="1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1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1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BS</a:t>
            </a:r>
            <a:r>
              <a:rPr lang="en-US" sz="1600" b="1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(backspace)               </a:t>
            </a: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(horizontal tab)          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LF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(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NL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line feed, new line)  </a:t>
            </a:r>
          </a:p>
          <a:p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VT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 (vertical tab)          </a:t>
            </a:r>
          </a:p>
        </p:txBody>
      </p:sp>
      <p:pic>
        <p:nvPicPr>
          <p:cNvPr id="3" name="Picture 2" descr="A cartoon of a crab">
            <a:extLst>
              <a:ext uri="{FF2B5EF4-FFF2-40B4-BE49-F238E27FC236}">
                <a16:creationId xmlns:a16="http://schemas.microsoft.com/office/drawing/2014/main" id="{9E8666CA-8D08-8B3F-B856-72393FB0F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67" y="167987"/>
            <a:ext cx="2184627" cy="1456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306D3D-D411-9F0F-B05E-046D843CF2B0}"/>
              </a:ext>
            </a:extLst>
          </p:cNvPr>
          <p:cNvSpPr txBox="1"/>
          <p:nvPr/>
        </p:nvSpPr>
        <p:spPr>
          <a:xfrm>
            <a:off x="110267" y="1672938"/>
            <a:ext cx="7710542" cy="501675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run_terminal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&lt;(),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TockloaderError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writer,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mut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reader)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self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(buffer)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get_key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.await?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    writer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(buffer)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.await?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get_key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TockloaderError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0" i="1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Term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read_key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.await?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key {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       //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Backspace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\x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08"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()),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       // ...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72761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034" y="515444"/>
            <a:ext cx="1705625" cy="508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PC</a:t>
            </a:r>
            <a:endParaRPr lang="ro-R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8DDCA0-1CFA-E145-A83B-848B2620779A}"/>
              </a:ext>
            </a:extLst>
          </p:cNvPr>
          <p:cNvSpPr txBox="1">
            <a:spLocks/>
          </p:cNvSpPr>
          <p:nvPr/>
        </p:nvSpPr>
        <p:spPr>
          <a:xfrm>
            <a:off x="8567343" y="612830"/>
            <a:ext cx="1705625" cy="50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Board</a:t>
            </a:r>
            <a:endParaRPr lang="ro-RO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E9C428-5608-A395-79D3-0530508B4BBE}"/>
              </a:ext>
            </a:extLst>
          </p:cNvPr>
          <p:cNvGrpSpPr/>
          <p:nvPr/>
        </p:nvGrpSpPr>
        <p:grpSpPr>
          <a:xfrm>
            <a:off x="8986980" y="1287373"/>
            <a:ext cx="1280160" cy="2540353"/>
            <a:chOff x="8408180" y="1287373"/>
            <a:chExt cx="1280160" cy="2540353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D8A43FD6-57CC-609C-26EA-5B0166FD4B5F}"/>
                </a:ext>
              </a:extLst>
            </p:cNvPr>
            <p:cNvSpPr/>
            <p:nvPr/>
          </p:nvSpPr>
          <p:spPr>
            <a:xfrm>
              <a:off x="8408180" y="1287373"/>
              <a:ext cx="1280160" cy="1025282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19" name="Lightning Bolt 18">
              <a:extLst>
                <a:ext uri="{FF2B5EF4-FFF2-40B4-BE49-F238E27FC236}">
                  <a16:creationId xmlns:a16="http://schemas.microsoft.com/office/drawing/2014/main" id="{865BFF00-EA3E-80C6-3DA9-6197B37B7FCD}"/>
                </a:ext>
              </a:extLst>
            </p:cNvPr>
            <p:cNvSpPr/>
            <p:nvPr/>
          </p:nvSpPr>
          <p:spPr>
            <a:xfrm>
              <a:off x="8408180" y="2802444"/>
              <a:ext cx="1280160" cy="1025282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pic>
        <p:nvPicPr>
          <p:cNvPr id="25" name="Picture 24" descr="A blue and yellow snake logo">
            <a:extLst>
              <a:ext uri="{FF2B5EF4-FFF2-40B4-BE49-F238E27FC236}">
                <a16:creationId xmlns:a16="http://schemas.microsoft.com/office/drawing/2014/main" id="{6B18793C-FF45-69AC-4F7A-FE72F9DE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28331" y="167987"/>
            <a:ext cx="891925" cy="88844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35C5FA4-EF1C-B484-7A1C-3ECA15F0AB77}"/>
              </a:ext>
            </a:extLst>
          </p:cNvPr>
          <p:cNvGrpSpPr/>
          <p:nvPr/>
        </p:nvGrpSpPr>
        <p:grpSpPr>
          <a:xfrm>
            <a:off x="4276613" y="1242164"/>
            <a:ext cx="4399162" cy="4795254"/>
            <a:chOff x="3689873" y="1242164"/>
            <a:chExt cx="4399162" cy="4795254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B571109-A279-3981-5CE0-E47DB1BCE256}"/>
                </a:ext>
              </a:extLst>
            </p:cNvPr>
            <p:cNvSpPr/>
            <p:nvPr/>
          </p:nvSpPr>
          <p:spPr>
            <a:xfrm>
              <a:off x="3689873" y="1242164"/>
              <a:ext cx="4389120" cy="50829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 key</a:t>
              </a:r>
              <a:endParaRPr lang="ro-RO" dirty="0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260F094A-2B46-4621-9D26-74B094C660D9}"/>
                </a:ext>
              </a:extLst>
            </p:cNvPr>
            <p:cNvSpPr/>
            <p:nvPr/>
          </p:nvSpPr>
          <p:spPr>
            <a:xfrm>
              <a:off x="3689873" y="1921584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“h”</a:t>
              </a:r>
              <a:endParaRPr lang="ro-RO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73FA595-1775-9B61-79D2-CBD5F288F5C4}"/>
                </a:ext>
              </a:extLst>
            </p:cNvPr>
            <p:cNvSpPr/>
            <p:nvPr/>
          </p:nvSpPr>
          <p:spPr>
            <a:xfrm>
              <a:off x="3699915" y="2920701"/>
              <a:ext cx="4389120" cy="50829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backspace key</a:t>
              </a:r>
              <a:endParaRPr lang="ro-RO" dirty="0"/>
            </a:p>
          </p:txBody>
        </p:sp>
        <p:sp>
          <p:nvSpPr>
            <p:cNvPr id="17" name="Arrow: Left 16">
              <a:extLst>
                <a:ext uri="{FF2B5EF4-FFF2-40B4-BE49-F238E27FC236}">
                  <a16:creationId xmlns:a16="http://schemas.microsoft.com/office/drawing/2014/main" id="{C5D6FE21-FEC5-BCBC-B134-0BAC2BEDC48C}"/>
                </a:ext>
              </a:extLst>
            </p:cNvPr>
            <p:cNvSpPr/>
            <p:nvPr/>
          </p:nvSpPr>
          <p:spPr>
            <a:xfrm>
              <a:off x="3699915" y="4224910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</a:t>
              </a:r>
              <a:r>
                <a:rPr lang="en-US" dirty="0" err="1"/>
                <a:t>lp</a:t>
              </a:r>
              <a:r>
                <a:rPr lang="en-US" dirty="0"/>
                <a:t>“&lt;null&gt;</a:t>
              </a:r>
              <a:endParaRPr lang="ro-RO" dirty="0"/>
            </a:p>
          </p:txBody>
        </p:sp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id="{FCD97A4E-4AFF-6329-D907-275C9FA77F15}"/>
                </a:ext>
              </a:extLst>
            </p:cNvPr>
            <p:cNvSpPr/>
            <p:nvPr/>
          </p:nvSpPr>
          <p:spPr>
            <a:xfrm>
              <a:off x="3689873" y="4877015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&lt;back&gt;&lt;space&gt;</a:t>
              </a:r>
              <a:endParaRPr lang="ro-RO" dirty="0"/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D82CDDE1-07B3-E683-4C57-BE6B01B26168}"/>
                </a:ext>
              </a:extLst>
            </p:cNvPr>
            <p:cNvSpPr/>
            <p:nvPr/>
          </p:nvSpPr>
          <p:spPr>
            <a:xfrm>
              <a:off x="3689873" y="5529119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&lt;back&gt;&lt;back&gt;&lt;back&gt;</a:t>
              </a:r>
              <a:endParaRPr lang="ro-RO" dirty="0"/>
            </a:p>
          </p:txBody>
        </p:sp>
        <p:sp>
          <p:nvSpPr>
            <p:cNvPr id="36" name="Arrow: Left 35">
              <a:extLst>
                <a:ext uri="{FF2B5EF4-FFF2-40B4-BE49-F238E27FC236}">
                  <a16:creationId xmlns:a16="http://schemas.microsoft.com/office/drawing/2014/main" id="{BEEE0AC4-31DA-75F5-6D1C-91AB17173FCC}"/>
                </a:ext>
              </a:extLst>
            </p:cNvPr>
            <p:cNvSpPr/>
            <p:nvPr/>
          </p:nvSpPr>
          <p:spPr>
            <a:xfrm>
              <a:off x="3699915" y="3572805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&lt;back&gt;&lt;space&gt;&lt;back&gt;</a:t>
              </a:r>
              <a:endParaRPr lang="ro-RO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63055A-2AF9-0D67-1421-FAEDB7C3791A}"/>
              </a:ext>
            </a:extLst>
          </p:cNvPr>
          <p:cNvGrpSpPr/>
          <p:nvPr/>
        </p:nvGrpSpPr>
        <p:grpSpPr>
          <a:xfrm>
            <a:off x="1838799" y="1319729"/>
            <a:ext cx="2040549" cy="4555251"/>
            <a:chOff x="1059805" y="1319729"/>
            <a:chExt cx="2040549" cy="45552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B3D1FE-1AC2-452E-67EC-F984F8C65E9A}"/>
                </a:ext>
              </a:extLst>
            </p:cNvPr>
            <p:cNvSpPr txBox="1"/>
            <p:nvPr/>
          </p:nvSpPr>
          <p:spPr>
            <a:xfrm>
              <a:off x="1059806" y="2006457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h|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429763-DB78-62C9-0287-45CBED1B7383}"/>
                </a:ext>
              </a:extLst>
            </p:cNvPr>
            <p:cNvSpPr txBox="1"/>
            <p:nvPr/>
          </p:nvSpPr>
          <p:spPr>
            <a:xfrm>
              <a:off x="1059807" y="1319729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|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5D4D67-E332-6202-1CCF-DEFCD1045D41}"/>
                </a:ext>
              </a:extLst>
            </p:cNvPr>
            <p:cNvSpPr txBox="1"/>
            <p:nvPr/>
          </p:nvSpPr>
          <p:spPr>
            <a:xfrm>
              <a:off x="1059805" y="4901886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</a:t>
              </a:r>
              <a:r>
                <a:rPr lang="en-US" sz="1600" b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hlp</a:t>
              </a:r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 |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E82C3E-BFB7-EF1D-D7B4-39C6EC53136F}"/>
                </a:ext>
              </a:extLst>
            </p:cNvPr>
            <p:cNvSpPr txBox="1"/>
            <p:nvPr/>
          </p:nvSpPr>
          <p:spPr>
            <a:xfrm>
              <a:off x="1069849" y="2998266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</a:t>
              </a:r>
              <a:r>
                <a:rPr lang="en-US" sz="1600" b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he|lp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0A1ED9-F5C0-44C5-24BB-A6B0962EC43C}"/>
                </a:ext>
              </a:extLst>
            </p:cNvPr>
            <p:cNvSpPr txBox="1"/>
            <p:nvPr/>
          </p:nvSpPr>
          <p:spPr>
            <a:xfrm>
              <a:off x="1069849" y="4267346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</a:t>
              </a:r>
              <a:r>
                <a:rPr lang="en-US" sz="1600" b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hlp</a:t>
              </a:r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☐|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D3DC54-FDB2-28A4-7BDA-D782B2CA5E3F}"/>
                </a:ext>
              </a:extLst>
            </p:cNvPr>
            <p:cNvSpPr txBox="1"/>
            <p:nvPr/>
          </p:nvSpPr>
          <p:spPr>
            <a:xfrm>
              <a:off x="1069849" y="5536426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</a:t>
              </a:r>
              <a:r>
                <a:rPr lang="en-US" sz="1600" b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h|lp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BC4D8B-D027-D0B3-49B9-C999BD37AF03}"/>
                </a:ext>
              </a:extLst>
            </p:cNvPr>
            <p:cNvSpPr txBox="1"/>
            <p:nvPr/>
          </p:nvSpPr>
          <p:spPr>
            <a:xfrm>
              <a:off x="1059805" y="3632806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h| </a:t>
              </a:r>
              <a:r>
                <a:rPr lang="en-US" sz="1600" b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lp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3558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761E-115C-9EDC-EE9E-48AD0A5A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20" y="544850"/>
            <a:ext cx="1705625" cy="5082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PC</a:t>
            </a:r>
            <a:endParaRPr lang="ro-RO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8DDCA0-1CFA-E145-A83B-848B2620779A}"/>
              </a:ext>
            </a:extLst>
          </p:cNvPr>
          <p:cNvSpPr txBox="1">
            <a:spLocks/>
          </p:cNvSpPr>
          <p:nvPr/>
        </p:nvSpPr>
        <p:spPr>
          <a:xfrm>
            <a:off x="8587012" y="655704"/>
            <a:ext cx="1705625" cy="508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Board</a:t>
            </a:r>
            <a:endParaRPr lang="ro-RO" dirty="0"/>
          </a:p>
        </p:txBody>
      </p:sp>
      <p:pic>
        <p:nvPicPr>
          <p:cNvPr id="3" name="Picture 2" descr="A cartoon of a crab">
            <a:extLst>
              <a:ext uri="{FF2B5EF4-FFF2-40B4-BE49-F238E27FC236}">
                <a16:creationId xmlns:a16="http://schemas.microsoft.com/office/drawing/2014/main" id="{1650D319-404E-0C82-194B-A1DF8AE43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268" y="135715"/>
            <a:ext cx="1264848" cy="843232"/>
          </a:xfrm>
          <a:prstGeom prst="rect">
            <a:avLst/>
          </a:prstGeom>
        </p:spPr>
      </p:pic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9CB0FD17-0A0D-1BC4-0BE7-8CCBBAAFB66C}"/>
              </a:ext>
            </a:extLst>
          </p:cNvPr>
          <p:cNvSpPr/>
          <p:nvPr/>
        </p:nvSpPr>
        <p:spPr>
          <a:xfrm>
            <a:off x="8986978" y="1317451"/>
            <a:ext cx="1280160" cy="1025282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3602FC-839E-DB2B-8264-A7A4D18268D0}"/>
              </a:ext>
            </a:extLst>
          </p:cNvPr>
          <p:cNvGrpSpPr/>
          <p:nvPr/>
        </p:nvGrpSpPr>
        <p:grpSpPr>
          <a:xfrm>
            <a:off x="4276613" y="1210232"/>
            <a:ext cx="4399162" cy="3116717"/>
            <a:chOff x="3689873" y="1210232"/>
            <a:chExt cx="4399162" cy="311671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3212BE5-D199-B8F9-9E9C-3C09B73DD49E}"/>
                </a:ext>
              </a:extLst>
            </p:cNvPr>
            <p:cNvSpPr/>
            <p:nvPr/>
          </p:nvSpPr>
          <p:spPr>
            <a:xfrm>
              <a:off x="3699915" y="1210232"/>
              <a:ext cx="4389120" cy="50829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backspace key</a:t>
              </a:r>
              <a:endParaRPr lang="ro-RO" dirty="0"/>
            </a:p>
          </p:txBody>
        </p:sp>
        <p:sp>
          <p:nvSpPr>
            <p:cNvPr id="7" name="Arrow: Left 6">
              <a:extLst>
                <a:ext uri="{FF2B5EF4-FFF2-40B4-BE49-F238E27FC236}">
                  <a16:creationId xmlns:a16="http://schemas.microsoft.com/office/drawing/2014/main" id="{351F8A6B-76CE-9F86-45D3-088002B0A32B}"/>
                </a:ext>
              </a:extLst>
            </p:cNvPr>
            <p:cNvSpPr/>
            <p:nvPr/>
          </p:nvSpPr>
          <p:spPr>
            <a:xfrm>
              <a:off x="3699915" y="2514441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</a:t>
              </a:r>
              <a:r>
                <a:rPr lang="en-US" dirty="0" err="1"/>
                <a:t>lp</a:t>
              </a:r>
              <a:r>
                <a:rPr lang="en-US" dirty="0"/>
                <a:t>“&lt;null&gt;</a:t>
              </a:r>
              <a:endParaRPr lang="ro-RO" dirty="0"/>
            </a:p>
          </p:txBody>
        </p:sp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080DFB1B-DEED-247C-898E-2FD012A9618B}"/>
                </a:ext>
              </a:extLst>
            </p:cNvPr>
            <p:cNvSpPr/>
            <p:nvPr/>
          </p:nvSpPr>
          <p:spPr>
            <a:xfrm>
              <a:off x="3689873" y="3166546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&lt;back&gt;&lt;space&gt;</a:t>
              </a:r>
              <a:endParaRPr lang="ro-RO" dirty="0"/>
            </a:p>
          </p:txBody>
        </p:sp>
        <p:sp>
          <p:nvSpPr>
            <p:cNvPr id="26" name="Arrow: Left 25">
              <a:extLst>
                <a:ext uri="{FF2B5EF4-FFF2-40B4-BE49-F238E27FC236}">
                  <a16:creationId xmlns:a16="http://schemas.microsoft.com/office/drawing/2014/main" id="{B92488E6-A6D8-7753-4821-EFD612952812}"/>
                </a:ext>
              </a:extLst>
            </p:cNvPr>
            <p:cNvSpPr/>
            <p:nvPr/>
          </p:nvSpPr>
          <p:spPr>
            <a:xfrm>
              <a:off x="3689873" y="3818650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&lt;back&gt;&lt;back&gt;&lt;back&gt;</a:t>
              </a:r>
              <a:endParaRPr lang="ro-RO" dirty="0"/>
            </a:p>
          </p:txBody>
        </p:sp>
        <p:sp>
          <p:nvSpPr>
            <p:cNvPr id="28" name="Arrow: Left 27">
              <a:extLst>
                <a:ext uri="{FF2B5EF4-FFF2-40B4-BE49-F238E27FC236}">
                  <a16:creationId xmlns:a16="http://schemas.microsoft.com/office/drawing/2014/main" id="{4F141E8E-2FB9-52B1-9771-F5586E8038DE}"/>
                </a:ext>
              </a:extLst>
            </p:cNvPr>
            <p:cNvSpPr/>
            <p:nvPr/>
          </p:nvSpPr>
          <p:spPr>
            <a:xfrm>
              <a:off x="3699915" y="1862336"/>
              <a:ext cx="4389120" cy="5082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&lt;back&gt;&lt;space&gt;&lt;back&gt;</a:t>
              </a:r>
              <a:endParaRPr lang="ro-RO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DE417B-54BA-E07A-9523-59664EB6C690}"/>
              </a:ext>
            </a:extLst>
          </p:cNvPr>
          <p:cNvGrpSpPr/>
          <p:nvPr/>
        </p:nvGrpSpPr>
        <p:grpSpPr>
          <a:xfrm>
            <a:off x="2032437" y="1287797"/>
            <a:ext cx="2040549" cy="2876714"/>
            <a:chOff x="1059805" y="1287797"/>
            <a:chExt cx="2040549" cy="28767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391B9D-5D13-EE49-12D1-B8C04DC208F2}"/>
                </a:ext>
              </a:extLst>
            </p:cNvPr>
            <p:cNvSpPr txBox="1"/>
            <p:nvPr/>
          </p:nvSpPr>
          <p:spPr>
            <a:xfrm>
              <a:off x="1059805" y="3191417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hl |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864DAC-FBD8-3B00-FCD2-5528C1A6EBBB}"/>
                </a:ext>
              </a:extLst>
            </p:cNvPr>
            <p:cNvSpPr txBox="1"/>
            <p:nvPr/>
          </p:nvSpPr>
          <p:spPr>
            <a:xfrm>
              <a:off x="1069849" y="1287797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</a:t>
              </a:r>
              <a:r>
                <a:rPr lang="en-US" sz="1600" b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he|lp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61686C-EC28-9471-A659-25691F39E1CC}"/>
                </a:ext>
              </a:extLst>
            </p:cNvPr>
            <p:cNvSpPr txBox="1"/>
            <p:nvPr/>
          </p:nvSpPr>
          <p:spPr>
            <a:xfrm>
              <a:off x="1069849" y="2556877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</a:t>
              </a:r>
              <a:r>
                <a:rPr lang="en-US" sz="1600" b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hlp</a:t>
              </a:r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|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E7DD9B-4FAE-3FF1-1818-11E469F1C5ED}"/>
                </a:ext>
              </a:extLst>
            </p:cNvPr>
            <p:cNvSpPr txBox="1"/>
            <p:nvPr/>
          </p:nvSpPr>
          <p:spPr>
            <a:xfrm>
              <a:off x="1069849" y="3825957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|hl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9D35D1-A115-A8CF-ECD9-96CDD9604875}"/>
                </a:ext>
              </a:extLst>
            </p:cNvPr>
            <p:cNvSpPr txBox="1"/>
            <p:nvPr/>
          </p:nvSpPr>
          <p:spPr>
            <a:xfrm>
              <a:off x="1059805" y="1922337"/>
              <a:ext cx="20305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tock$ h| </a:t>
              </a:r>
              <a:r>
                <a:rPr lang="en-US" sz="1600" b="0" dirty="0" err="1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lp</a:t>
              </a:r>
              <a:endParaRPr lang="ro-RO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18C18F-954E-E259-30DD-D94315D5C7F8}"/>
              </a:ext>
            </a:extLst>
          </p:cNvPr>
          <p:cNvGrpSpPr/>
          <p:nvPr/>
        </p:nvGrpSpPr>
        <p:grpSpPr>
          <a:xfrm>
            <a:off x="2237367" y="5192105"/>
            <a:ext cx="7717267" cy="1539095"/>
            <a:chOff x="1770978" y="5192105"/>
            <a:chExt cx="7717267" cy="15390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0A99AC-048A-E278-5CC0-286D0D689B73}"/>
                </a:ext>
              </a:extLst>
            </p:cNvPr>
            <p:cNvSpPr txBox="1"/>
            <p:nvPr/>
          </p:nvSpPr>
          <p:spPr>
            <a:xfrm>
              <a:off x="5758031" y="5217383"/>
              <a:ext cx="37302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o-RO" dirty="0"/>
                <a:t>Unicode Character “␀” (U+</a:t>
              </a:r>
              <a:r>
                <a:rPr lang="ro-RO"/>
                <a:t>2400)</a:t>
              </a:r>
              <a:endParaRPr lang="en-US" dirty="0"/>
            </a:p>
            <a:p>
              <a:pPr algn="ctr"/>
              <a:r>
                <a:rPr lang="en-US" dirty="0"/>
                <a:t>“</a:t>
              </a:r>
              <a:r>
                <a:rPr lang="ro-RO" dirty="0"/>
                <a:t>Symbol </a:t>
              </a:r>
              <a:r>
                <a:rPr lang="ro-RO"/>
                <a:t>For Nul</a:t>
              </a:r>
              <a:r>
                <a:rPr lang="en-US" dirty="0"/>
                <a:t>”</a:t>
              </a:r>
              <a:endParaRPr lang="ro-RO" dirty="0"/>
            </a:p>
          </p:txBody>
        </p:sp>
        <p:pic>
          <p:nvPicPr>
            <p:cNvPr id="34" name="Picture 33" descr="A blue and yellow snake logo">
              <a:extLst>
                <a:ext uri="{FF2B5EF4-FFF2-40B4-BE49-F238E27FC236}">
                  <a16:creationId xmlns:a16="http://schemas.microsoft.com/office/drawing/2014/main" id="{5CE419F0-B37A-2F04-C4E5-8E790FF9F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866106" y="5842759"/>
              <a:ext cx="891925" cy="888441"/>
            </a:xfrm>
            <a:prstGeom prst="rect">
              <a:avLst/>
            </a:prstGeom>
          </p:spPr>
        </p:pic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D93F3117-3364-57D8-8856-737250342934}"/>
                </a:ext>
              </a:extLst>
            </p:cNvPr>
            <p:cNvCxnSpPr>
              <a:stCxn id="33" idx="1"/>
            </p:cNvCxnSpPr>
            <p:nvPr/>
          </p:nvCxnSpPr>
          <p:spPr>
            <a:xfrm rot="10800000">
              <a:off x="4797911" y="5540549"/>
              <a:ext cx="960120" cy="1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5CB07F-0532-4D56-6BCF-99AC63AB913A}"/>
                </a:ext>
              </a:extLst>
            </p:cNvPr>
            <p:cNvSpPr txBox="1"/>
            <p:nvPr/>
          </p:nvSpPr>
          <p:spPr>
            <a:xfrm>
              <a:off x="1770978" y="5192105"/>
              <a:ext cx="2887083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/>
              <a:r>
                <a:rPr lang="ro-RO" dirty="0"/>
                <a:t>Unicode Character (U+0000)</a:t>
              </a:r>
            </a:p>
            <a:p>
              <a:pPr algn="ctr"/>
              <a:r>
                <a:rPr lang="ro-RO" dirty="0"/>
                <a:t>&lt;Null&gt; (NUL)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7098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2883-3DEA-D056-F16B-167896F5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D8C3-2151-A359-830C-658CBAFF3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757" y="2891117"/>
            <a:ext cx="1393653" cy="5378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Solution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19DFD-4520-7A5E-3295-CAB4E07D34B0}"/>
              </a:ext>
            </a:extLst>
          </p:cNvPr>
          <p:cNvSpPr txBox="1"/>
          <p:nvPr/>
        </p:nvSpPr>
        <p:spPr>
          <a:xfrm>
            <a:off x="425498" y="3429000"/>
            <a:ext cx="4738173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clean_input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(input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input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ro-RO" sz="1600" b="1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\x00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1600" b="0" dirty="0">
                <a:solidFill>
                  <a:srgbClr val="FFCB7D"/>
                </a:solidFill>
                <a:effectLst/>
                <a:latin typeface="Consolas" panose="020B0609020204030204" pitchFamily="49" charset="0"/>
              </a:rPr>
              <a:t>\u{2400}</a:t>
            </a:r>
            <a:r>
              <a:rPr lang="ro-RO" sz="1600" b="0" dirty="0">
                <a:solidFill>
                  <a:srgbClr val="AA998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BAD925-BDE6-EEE0-3577-FB5B50829229}"/>
              </a:ext>
            </a:extLst>
          </p:cNvPr>
          <p:cNvSpPr txBox="1">
            <a:spLocks/>
          </p:cNvSpPr>
          <p:nvPr/>
        </p:nvSpPr>
        <p:spPr>
          <a:xfrm>
            <a:off x="8003764" y="2891116"/>
            <a:ext cx="1393653" cy="53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Solution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C1098-8F1E-43B1-DBAF-BBC97E9295B1}"/>
              </a:ext>
            </a:extLst>
          </p:cNvPr>
          <p:cNvSpPr txBox="1"/>
          <p:nvPr/>
        </p:nvSpPr>
        <p:spPr>
          <a:xfrm>
            <a:off x="6331503" y="3428999"/>
            <a:ext cx="4738173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FIX IT IN THE KERNEL</a:t>
            </a:r>
          </a:p>
          <a:p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848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E992-5688-07D0-8307-3A2B4B84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port software?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102D-D670-83AF-3CAD-7A7E1EFD6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big picture</a:t>
            </a:r>
          </a:p>
          <a:p>
            <a:pPr lvl="2"/>
            <a:r>
              <a:rPr lang="en-US" b="0" dirty="0"/>
              <a:t>Black box</a:t>
            </a:r>
          </a:p>
          <a:p>
            <a:pPr lvl="2"/>
            <a:r>
              <a:rPr lang="en-US" b="0" dirty="0"/>
              <a:t>Expand</a:t>
            </a:r>
          </a:p>
          <a:p>
            <a:r>
              <a:rPr lang="en-US" dirty="0"/>
              <a:t>Design the architecture</a:t>
            </a:r>
          </a:p>
          <a:p>
            <a:r>
              <a:rPr lang="en-US" b="0" dirty="0"/>
              <a:t>Prototype, </a:t>
            </a:r>
            <a:r>
              <a:rPr lang="en-US" dirty="0"/>
              <a:t>Integrate, Complete</a:t>
            </a:r>
          </a:p>
          <a:p>
            <a:r>
              <a:rPr lang="en-US" b="0" dirty="0"/>
              <a:t>Be wary of unexpected bugs</a:t>
            </a:r>
          </a:p>
          <a:p>
            <a:pPr lvl="2"/>
            <a:endParaRPr lang="en-US" b="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01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3C41-EFDD-3B03-8293-9D9B35B4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715" y="2766219"/>
            <a:ext cx="2684571" cy="1325563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  <a:endParaRPr lang="ro-RO" dirty="0"/>
          </a:p>
        </p:txBody>
      </p:sp>
      <p:pic>
        <p:nvPicPr>
          <p:cNvPr id="10" name="Picture 9" descr="A blue square with white letters and a person in the middle&#10;&#10;Description automatically generated">
            <a:extLst>
              <a:ext uri="{FF2B5EF4-FFF2-40B4-BE49-F238E27FC236}">
                <a16:creationId xmlns:a16="http://schemas.microsoft.com/office/drawing/2014/main" id="{BB1BD093-CE72-4667-863B-DD2F0172B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1335" y="5892276"/>
            <a:ext cx="523220" cy="523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7553D4-1797-DB7E-A6EC-1EA015F76C6C}"/>
              </a:ext>
            </a:extLst>
          </p:cNvPr>
          <p:cNvSpPr txBox="1"/>
          <p:nvPr/>
        </p:nvSpPr>
        <p:spPr>
          <a:xfrm>
            <a:off x="1484555" y="5892276"/>
            <a:ext cx="2677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George </a:t>
            </a:r>
            <a:r>
              <a:rPr lang="en-US" sz="2800" dirty="0" err="1"/>
              <a:t>Cosma</a:t>
            </a:r>
            <a:endParaRPr lang="ro-RO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DF993-89D9-BE0C-80E7-9149B2028233}"/>
              </a:ext>
            </a:extLst>
          </p:cNvPr>
          <p:cNvSpPr txBox="1"/>
          <p:nvPr/>
        </p:nvSpPr>
        <p:spPr>
          <a:xfrm>
            <a:off x="874060" y="6415496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linkedin.com/in/cosma-george</a:t>
            </a:r>
          </a:p>
        </p:txBody>
      </p:sp>
    </p:spTree>
    <p:extLst>
      <p:ext uri="{BB962C8B-B14F-4D97-AF65-F5344CB8AC3E}">
        <p14:creationId xmlns:p14="http://schemas.microsoft.com/office/powerpoint/2010/main" val="342969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80BC15-6F3E-4EDC-BB73-20706F743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D73D0-75A7-85CB-D781-EEA4C41C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26" y="792916"/>
            <a:ext cx="10426923" cy="8465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port software?</a:t>
            </a:r>
            <a:endParaRPr lang="ro-RO" dirty="0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E4E336B8-243A-49D9-9876-4BF3A08D3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018" y="1699031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0">
            <a:extLst>
              <a:ext uri="{FF2B5EF4-FFF2-40B4-BE49-F238E27FC236}">
                <a16:creationId xmlns:a16="http://schemas.microsoft.com/office/drawing/2014/main" id="{05F36030-F60E-436E-81FE-74DD0776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4969" y="1723504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06">
            <a:extLst>
              <a:ext uri="{FF2B5EF4-FFF2-40B4-BE49-F238E27FC236}">
                <a16:creationId xmlns:a16="http://schemas.microsoft.com/office/drawing/2014/main" id="{800D5F55-AC8B-4C26-ABB0-D8D609EC4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0691" y="1706251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12">
            <a:extLst>
              <a:ext uri="{FF2B5EF4-FFF2-40B4-BE49-F238E27FC236}">
                <a16:creationId xmlns:a16="http://schemas.microsoft.com/office/drawing/2014/main" id="{2DF0B83D-C899-44CA-9B54-A9C57E8E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5291" y="1689637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8">
            <a:extLst>
              <a:ext uri="{FF2B5EF4-FFF2-40B4-BE49-F238E27FC236}">
                <a16:creationId xmlns:a16="http://schemas.microsoft.com/office/drawing/2014/main" id="{E16B2E5A-8EC8-4C56-AB77-380486FDF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3918" y="1718490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11">
            <a:extLst>
              <a:ext uri="{FF2B5EF4-FFF2-40B4-BE49-F238E27FC236}">
                <a16:creationId xmlns:a16="http://schemas.microsoft.com/office/drawing/2014/main" id="{C87A69CB-2620-4628-9781-88BD4063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07232" y="1733996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9">
            <a:extLst>
              <a:ext uri="{FF2B5EF4-FFF2-40B4-BE49-F238E27FC236}">
                <a16:creationId xmlns:a16="http://schemas.microsoft.com/office/drawing/2014/main" id="{CABAB4BD-890F-4563-A5CA-536788B1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665993" y="1721756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05">
            <a:extLst>
              <a:ext uri="{FF2B5EF4-FFF2-40B4-BE49-F238E27FC236}">
                <a16:creationId xmlns:a16="http://schemas.microsoft.com/office/drawing/2014/main" id="{24690199-C217-4DCB-9B31-1A45649B0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958428" y="1694826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07">
            <a:extLst>
              <a:ext uri="{FF2B5EF4-FFF2-40B4-BE49-F238E27FC236}">
                <a16:creationId xmlns:a16="http://schemas.microsoft.com/office/drawing/2014/main" id="{77F70717-3071-4962-8A7C-F9A58151C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8566" y="1782953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92">
            <a:extLst>
              <a:ext uri="{FF2B5EF4-FFF2-40B4-BE49-F238E27FC236}">
                <a16:creationId xmlns:a16="http://schemas.microsoft.com/office/drawing/2014/main" id="{9E870E95-FCD6-4158-861A-5CEC896F5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43340" y="1718489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04">
            <a:extLst>
              <a:ext uri="{FF2B5EF4-FFF2-40B4-BE49-F238E27FC236}">
                <a16:creationId xmlns:a16="http://schemas.microsoft.com/office/drawing/2014/main" id="{6E01758F-8AEC-4155-B791-2A8CB8A48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63918" y="1795720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91">
            <a:extLst>
              <a:ext uri="{FF2B5EF4-FFF2-40B4-BE49-F238E27FC236}">
                <a16:creationId xmlns:a16="http://schemas.microsoft.com/office/drawing/2014/main" id="{8379C6B3-49BE-4333-B322-AF02BBB41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99219" y="1781709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95">
            <a:extLst>
              <a:ext uri="{FF2B5EF4-FFF2-40B4-BE49-F238E27FC236}">
                <a16:creationId xmlns:a16="http://schemas.microsoft.com/office/drawing/2014/main" id="{6D7188E6-F4DA-4486-938D-F45FE01A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38154" y="1771240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93">
            <a:extLst>
              <a:ext uri="{FF2B5EF4-FFF2-40B4-BE49-F238E27FC236}">
                <a16:creationId xmlns:a16="http://schemas.microsoft.com/office/drawing/2014/main" id="{CD22207C-B504-40B2-A1EB-2DC9B816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25078" y="1741047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96">
            <a:extLst>
              <a:ext uri="{FF2B5EF4-FFF2-40B4-BE49-F238E27FC236}">
                <a16:creationId xmlns:a16="http://schemas.microsoft.com/office/drawing/2014/main" id="{0FBC38BC-DE18-4960-A9D4-F24C6F60C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6561" y="1777768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114">
            <a:extLst>
              <a:ext uri="{FF2B5EF4-FFF2-40B4-BE49-F238E27FC236}">
                <a16:creationId xmlns:a16="http://schemas.microsoft.com/office/drawing/2014/main" id="{BC872037-D6F5-4CE7-A090-32A977A79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18593" y="1841417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100">
            <a:extLst>
              <a:ext uri="{FF2B5EF4-FFF2-40B4-BE49-F238E27FC236}">
                <a16:creationId xmlns:a16="http://schemas.microsoft.com/office/drawing/2014/main" id="{D3C4B45C-266A-45BF-98FA-CA5409C46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77354" y="1780215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98">
            <a:extLst>
              <a:ext uri="{FF2B5EF4-FFF2-40B4-BE49-F238E27FC236}">
                <a16:creationId xmlns:a16="http://schemas.microsoft.com/office/drawing/2014/main" id="{76909582-A285-4EA4-AE72-9DBF0D565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31821" y="1780216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115">
            <a:extLst>
              <a:ext uri="{FF2B5EF4-FFF2-40B4-BE49-F238E27FC236}">
                <a16:creationId xmlns:a16="http://schemas.microsoft.com/office/drawing/2014/main" id="{A620CFBF-D373-4BA6-BE41-62B50B945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81447" y="1847130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99">
            <a:extLst>
              <a:ext uri="{FF2B5EF4-FFF2-40B4-BE49-F238E27FC236}">
                <a16:creationId xmlns:a16="http://schemas.microsoft.com/office/drawing/2014/main" id="{700BC7B2-0C3D-459F-92C1-3605AA3F0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25006" y="1780214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123">
            <a:extLst>
              <a:ext uri="{FF2B5EF4-FFF2-40B4-BE49-F238E27FC236}">
                <a16:creationId xmlns:a16="http://schemas.microsoft.com/office/drawing/2014/main" id="{24F4B005-B785-4A57-9E5A-82D85F00D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0621" y="1958820"/>
            <a:ext cx="140901" cy="93843"/>
          </a:xfrm>
          <a:custGeom>
            <a:avLst/>
            <a:gdLst>
              <a:gd name="T0" fmla="*/ 26 w 43"/>
              <a:gd name="T1" fmla="*/ 3 h 31"/>
              <a:gd name="T2" fmla="*/ 40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5" y="0"/>
                  <a:pt x="43" y="17"/>
                  <a:pt x="40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130">
            <a:extLst>
              <a:ext uri="{FF2B5EF4-FFF2-40B4-BE49-F238E27FC236}">
                <a16:creationId xmlns:a16="http://schemas.microsoft.com/office/drawing/2014/main" id="{196ED9B6-969E-4AC4-ACD0-95A421BA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7876" y="1912264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94">
            <a:extLst>
              <a:ext uri="{FF2B5EF4-FFF2-40B4-BE49-F238E27FC236}">
                <a16:creationId xmlns:a16="http://schemas.microsoft.com/office/drawing/2014/main" id="{E317ADBB-3E4F-42D2-B7F2-A15924AD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55785" y="1827137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135">
            <a:extLst>
              <a:ext uri="{FF2B5EF4-FFF2-40B4-BE49-F238E27FC236}">
                <a16:creationId xmlns:a16="http://schemas.microsoft.com/office/drawing/2014/main" id="{2E9B2055-E384-472D-91D3-74775CDA1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6796" y="1938826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97">
            <a:extLst>
              <a:ext uri="{FF2B5EF4-FFF2-40B4-BE49-F238E27FC236}">
                <a16:creationId xmlns:a16="http://schemas.microsoft.com/office/drawing/2014/main" id="{1F8EFF99-76BF-4F9B-ADAA-B8D310153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41150" y="1822746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113">
            <a:extLst>
              <a:ext uri="{FF2B5EF4-FFF2-40B4-BE49-F238E27FC236}">
                <a16:creationId xmlns:a16="http://schemas.microsoft.com/office/drawing/2014/main" id="{626F1B89-B88E-4CE3-90BF-3704BAF48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52139" y="1841417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101">
            <a:extLst>
              <a:ext uri="{FF2B5EF4-FFF2-40B4-BE49-F238E27FC236}">
                <a16:creationId xmlns:a16="http://schemas.microsoft.com/office/drawing/2014/main" id="{C72C1CB8-8213-4EE7-AFFF-B0A74E7A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74567" y="1786745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102">
            <a:extLst>
              <a:ext uri="{FF2B5EF4-FFF2-40B4-BE49-F238E27FC236}">
                <a16:creationId xmlns:a16="http://schemas.microsoft.com/office/drawing/2014/main" id="{2FF32C41-49E2-459E-9AC4-64269039B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34759" y="1790057"/>
            <a:ext cx="121406" cy="99554"/>
          </a:xfrm>
          <a:custGeom>
            <a:avLst/>
            <a:gdLst>
              <a:gd name="T0" fmla="*/ 21 w 37"/>
              <a:gd name="T1" fmla="*/ 0 h 33"/>
              <a:gd name="T2" fmla="*/ 19 w 37"/>
              <a:gd name="T3" fmla="*/ 23 h 33"/>
              <a:gd name="T4" fmla="*/ 21 w 37"/>
              <a:gd name="T5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3">
                <a:moveTo>
                  <a:pt x="21" y="0"/>
                </a:moveTo>
                <a:cubicBezTo>
                  <a:pt x="37" y="0"/>
                  <a:pt x="29" y="33"/>
                  <a:pt x="19" y="23"/>
                </a:cubicBezTo>
                <a:cubicBezTo>
                  <a:pt x="0" y="30"/>
                  <a:pt x="3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103">
            <a:extLst>
              <a:ext uri="{FF2B5EF4-FFF2-40B4-BE49-F238E27FC236}">
                <a16:creationId xmlns:a16="http://schemas.microsoft.com/office/drawing/2014/main" id="{06B5D5F0-EA51-440D-81A0-FE60CCFBA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14652" y="179572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117">
            <a:extLst>
              <a:ext uri="{FF2B5EF4-FFF2-40B4-BE49-F238E27FC236}">
                <a16:creationId xmlns:a16="http://schemas.microsoft.com/office/drawing/2014/main" id="{B7CA6C2F-61C2-486F-B691-E8EB4BA2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76684" y="18593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120">
            <a:extLst>
              <a:ext uri="{FF2B5EF4-FFF2-40B4-BE49-F238E27FC236}">
                <a16:creationId xmlns:a16="http://schemas.microsoft.com/office/drawing/2014/main" id="{A6727626-8944-4EB7-B327-B696FE484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37524" y="179917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106">
            <a:extLst>
              <a:ext uri="{FF2B5EF4-FFF2-40B4-BE49-F238E27FC236}">
                <a16:creationId xmlns:a16="http://schemas.microsoft.com/office/drawing/2014/main" id="{CFBBE0E2-8BDF-4B26-BEBC-DB799B8F6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1199" y="1883596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137">
            <a:extLst>
              <a:ext uri="{FF2B5EF4-FFF2-40B4-BE49-F238E27FC236}">
                <a16:creationId xmlns:a16="http://schemas.microsoft.com/office/drawing/2014/main" id="{8EB99B25-2662-42DE-8F5D-E0F6F28C8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56267" y="1819794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131">
            <a:extLst>
              <a:ext uri="{FF2B5EF4-FFF2-40B4-BE49-F238E27FC236}">
                <a16:creationId xmlns:a16="http://schemas.microsoft.com/office/drawing/2014/main" id="{496BF3B0-761A-4454-BE3C-86B4675DC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3018" y="1943167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141">
            <a:extLst>
              <a:ext uri="{FF2B5EF4-FFF2-40B4-BE49-F238E27FC236}">
                <a16:creationId xmlns:a16="http://schemas.microsoft.com/office/drawing/2014/main" id="{B519F0F1-B284-44D5-91E9-5018219AF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277721" y="1971061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122">
            <a:extLst>
              <a:ext uri="{FF2B5EF4-FFF2-40B4-BE49-F238E27FC236}">
                <a16:creationId xmlns:a16="http://schemas.microsoft.com/office/drawing/2014/main" id="{0ED49C08-BE23-43F9-A421-6CD45C78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572383" y="1946023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19">
            <a:extLst>
              <a:ext uri="{FF2B5EF4-FFF2-40B4-BE49-F238E27FC236}">
                <a16:creationId xmlns:a16="http://schemas.microsoft.com/office/drawing/2014/main" id="{92F171FA-0CB2-4F4C-A2F3-1B7B6B028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54193" y="1803359"/>
            <a:ext cx="127608" cy="150965"/>
          </a:xfrm>
          <a:custGeom>
            <a:avLst/>
            <a:gdLst>
              <a:gd name="T0" fmla="*/ 13 w 39"/>
              <a:gd name="T1" fmla="*/ 6 h 50"/>
              <a:gd name="T2" fmla="*/ 0 w 39"/>
              <a:gd name="T3" fmla="*/ 23 h 50"/>
              <a:gd name="T4" fmla="*/ 13 w 39"/>
              <a:gd name="T5" fmla="*/ 6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50">
                <a:moveTo>
                  <a:pt x="13" y="6"/>
                </a:moveTo>
                <a:cubicBezTo>
                  <a:pt x="39" y="10"/>
                  <a:pt x="16" y="50"/>
                  <a:pt x="0" y="23"/>
                </a:cubicBezTo>
                <a:cubicBezTo>
                  <a:pt x="1" y="0"/>
                  <a:pt x="5" y="14"/>
                  <a:pt x="13" y="6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118">
            <a:extLst>
              <a:ext uri="{FF2B5EF4-FFF2-40B4-BE49-F238E27FC236}">
                <a16:creationId xmlns:a16="http://schemas.microsoft.com/office/drawing/2014/main" id="{A0073675-5E26-428E-A2F7-2A952D31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8" y="1862634"/>
            <a:ext cx="131153" cy="96290"/>
          </a:xfrm>
          <a:custGeom>
            <a:avLst/>
            <a:gdLst>
              <a:gd name="T0" fmla="*/ 22 w 40"/>
              <a:gd name="T1" fmla="*/ 0 h 32"/>
              <a:gd name="T2" fmla="*/ 16 w 40"/>
              <a:gd name="T3" fmla="*/ 25 h 32"/>
              <a:gd name="T4" fmla="*/ 22 w 40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32">
                <a:moveTo>
                  <a:pt x="22" y="0"/>
                </a:moveTo>
                <a:cubicBezTo>
                  <a:pt x="40" y="3"/>
                  <a:pt x="40" y="32"/>
                  <a:pt x="16" y="25"/>
                </a:cubicBezTo>
                <a:cubicBezTo>
                  <a:pt x="0" y="7"/>
                  <a:pt x="14" y="4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120">
            <a:extLst>
              <a:ext uri="{FF2B5EF4-FFF2-40B4-BE49-F238E27FC236}">
                <a16:creationId xmlns:a16="http://schemas.microsoft.com/office/drawing/2014/main" id="{D8C4C7E6-114C-4D16-9FC6-1260653C2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19407" y="1807960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Freeform 110">
            <a:extLst>
              <a:ext uri="{FF2B5EF4-FFF2-40B4-BE49-F238E27FC236}">
                <a16:creationId xmlns:a16="http://schemas.microsoft.com/office/drawing/2014/main" id="{5FB2CD0B-BF87-4FEC-B6B6-0DA50B93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951575" y="1824318"/>
            <a:ext cx="127608" cy="114243"/>
          </a:xfrm>
          <a:custGeom>
            <a:avLst/>
            <a:gdLst>
              <a:gd name="T0" fmla="*/ 21 w 39"/>
              <a:gd name="T1" fmla="*/ 1 h 38"/>
              <a:gd name="T2" fmla="*/ 39 w 39"/>
              <a:gd name="T3" fmla="*/ 18 h 38"/>
              <a:gd name="T4" fmla="*/ 21 w 39"/>
              <a:gd name="T5" fmla="*/ 1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8">
                <a:moveTo>
                  <a:pt x="21" y="1"/>
                </a:moveTo>
                <a:cubicBezTo>
                  <a:pt x="35" y="0"/>
                  <a:pt x="38" y="8"/>
                  <a:pt x="39" y="18"/>
                </a:cubicBezTo>
                <a:cubicBezTo>
                  <a:pt x="25" y="38"/>
                  <a:pt x="0" y="13"/>
                  <a:pt x="21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106">
            <a:extLst>
              <a:ext uri="{FF2B5EF4-FFF2-40B4-BE49-F238E27FC236}">
                <a16:creationId xmlns:a16="http://schemas.microsoft.com/office/drawing/2014/main" id="{D12EC8B9-DE60-44BC-9911-A9CD8EF50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230164" y="1807065"/>
            <a:ext cx="134697" cy="97107"/>
          </a:xfrm>
          <a:custGeom>
            <a:avLst/>
            <a:gdLst>
              <a:gd name="T0" fmla="*/ 25 w 41"/>
              <a:gd name="T1" fmla="*/ 0 h 32"/>
              <a:gd name="T2" fmla="*/ 4 w 41"/>
              <a:gd name="T3" fmla="*/ 18 h 32"/>
              <a:gd name="T4" fmla="*/ 25 w 41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32">
                <a:moveTo>
                  <a:pt x="25" y="0"/>
                </a:moveTo>
                <a:cubicBezTo>
                  <a:pt x="41" y="13"/>
                  <a:pt x="15" y="32"/>
                  <a:pt x="4" y="18"/>
                </a:cubicBezTo>
                <a:cubicBezTo>
                  <a:pt x="0" y="5"/>
                  <a:pt x="15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Freeform 112">
            <a:extLst>
              <a:ext uri="{FF2B5EF4-FFF2-40B4-BE49-F238E27FC236}">
                <a16:creationId xmlns:a16="http://schemas.microsoft.com/office/drawing/2014/main" id="{9B0D6CF6-D17B-4DC7-828A-773636910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551876" y="1762806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1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108">
            <a:extLst>
              <a:ext uri="{FF2B5EF4-FFF2-40B4-BE49-F238E27FC236}">
                <a16:creationId xmlns:a16="http://schemas.microsoft.com/office/drawing/2014/main" id="{8C6933FD-FAB6-403B-9CD4-EF0E06CF7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43391" y="1759541"/>
            <a:ext cx="121406" cy="90579"/>
          </a:xfrm>
          <a:custGeom>
            <a:avLst/>
            <a:gdLst>
              <a:gd name="T0" fmla="*/ 26 w 37"/>
              <a:gd name="T1" fmla="*/ 1 h 30"/>
              <a:gd name="T2" fmla="*/ 35 w 37"/>
              <a:gd name="T3" fmla="*/ 21 h 30"/>
              <a:gd name="T4" fmla="*/ 26 w 37"/>
              <a:gd name="T5" fmla="*/ 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30">
                <a:moveTo>
                  <a:pt x="26" y="1"/>
                </a:moveTo>
                <a:cubicBezTo>
                  <a:pt x="35" y="0"/>
                  <a:pt x="37" y="13"/>
                  <a:pt x="35" y="21"/>
                </a:cubicBezTo>
                <a:cubicBezTo>
                  <a:pt x="14" y="30"/>
                  <a:pt x="0" y="8"/>
                  <a:pt x="26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Freeform 111">
            <a:extLst>
              <a:ext uri="{FF2B5EF4-FFF2-40B4-BE49-F238E27FC236}">
                <a16:creationId xmlns:a16="http://schemas.microsoft.com/office/drawing/2014/main" id="{5C2A4452-6B00-411C-80AB-29AE135B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66705" y="1775047"/>
            <a:ext cx="131153" cy="87315"/>
          </a:xfrm>
          <a:custGeom>
            <a:avLst/>
            <a:gdLst>
              <a:gd name="T0" fmla="*/ 24 w 40"/>
              <a:gd name="T1" fmla="*/ 0 h 29"/>
              <a:gd name="T2" fmla="*/ 20 w 40"/>
              <a:gd name="T3" fmla="*/ 25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1"/>
                  <a:pt x="35" y="29"/>
                  <a:pt x="20" y="25"/>
                </a:cubicBezTo>
                <a:cubicBezTo>
                  <a:pt x="0" y="19"/>
                  <a:pt x="5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Freeform 109">
            <a:extLst>
              <a:ext uri="{FF2B5EF4-FFF2-40B4-BE49-F238E27FC236}">
                <a16:creationId xmlns:a16="http://schemas.microsoft.com/office/drawing/2014/main" id="{3F4D3F48-1D65-45EB-91E2-BEFFB2440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334906" y="1792187"/>
            <a:ext cx="154193" cy="84866"/>
          </a:xfrm>
          <a:custGeom>
            <a:avLst/>
            <a:gdLst>
              <a:gd name="T0" fmla="*/ 26 w 47"/>
              <a:gd name="T1" fmla="*/ 0 h 28"/>
              <a:gd name="T2" fmla="*/ 10 w 47"/>
              <a:gd name="T3" fmla="*/ 26 h 28"/>
              <a:gd name="T4" fmla="*/ 26 w 47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8">
                <a:moveTo>
                  <a:pt x="26" y="0"/>
                </a:moveTo>
                <a:cubicBezTo>
                  <a:pt x="47" y="13"/>
                  <a:pt x="28" y="28"/>
                  <a:pt x="10" y="26"/>
                </a:cubicBezTo>
                <a:cubicBezTo>
                  <a:pt x="0" y="13"/>
                  <a:pt x="15" y="4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Freeform 105">
            <a:extLst>
              <a:ext uri="{FF2B5EF4-FFF2-40B4-BE49-F238E27FC236}">
                <a16:creationId xmlns:a16="http://schemas.microsoft.com/office/drawing/2014/main" id="{F5A66334-17A8-4594-AB17-4C33A95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578638" y="1792714"/>
            <a:ext cx="140901" cy="93027"/>
          </a:xfrm>
          <a:custGeom>
            <a:avLst/>
            <a:gdLst>
              <a:gd name="T0" fmla="*/ 26 w 43"/>
              <a:gd name="T1" fmla="*/ 3 h 31"/>
              <a:gd name="T2" fmla="*/ 39 w 43"/>
              <a:gd name="T3" fmla="*/ 23 h 31"/>
              <a:gd name="T4" fmla="*/ 26 w 43"/>
              <a:gd name="T5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1">
                <a:moveTo>
                  <a:pt x="26" y="3"/>
                </a:moveTo>
                <a:cubicBezTo>
                  <a:pt x="34" y="0"/>
                  <a:pt x="43" y="17"/>
                  <a:pt x="39" y="23"/>
                </a:cubicBezTo>
                <a:cubicBezTo>
                  <a:pt x="20" y="31"/>
                  <a:pt x="0" y="15"/>
                  <a:pt x="26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107">
            <a:extLst>
              <a:ext uri="{FF2B5EF4-FFF2-40B4-BE49-F238E27FC236}">
                <a16:creationId xmlns:a16="http://schemas.microsoft.com/office/drawing/2014/main" id="{FB7FEAD3-708C-4B79-B452-4445C277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858039" y="1824004"/>
            <a:ext cx="154193" cy="81603"/>
          </a:xfrm>
          <a:custGeom>
            <a:avLst/>
            <a:gdLst>
              <a:gd name="T0" fmla="*/ 31 w 47"/>
              <a:gd name="T1" fmla="*/ 0 h 27"/>
              <a:gd name="T2" fmla="*/ 17 w 47"/>
              <a:gd name="T3" fmla="*/ 23 h 27"/>
              <a:gd name="T4" fmla="*/ 31 w 47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" h="27">
                <a:moveTo>
                  <a:pt x="31" y="0"/>
                </a:moveTo>
                <a:cubicBezTo>
                  <a:pt x="47" y="10"/>
                  <a:pt x="32" y="27"/>
                  <a:pt x="17" y="23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92">
            <a:extLst>
              <a:ext uri="{FF2B5EF4-FFF2-40B4-BE49-F238E27FC236}">
                <a16:creationId xmlns:a16="http://schemas.microsoft.com/office/drawing/2014/main" id="{41281533-9B25-42A4-9F50-34B4F24C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02813" y="1759540"/>
            <a:ext cx="140901" cy="102819"/>
          </a:xfrm>
          <a:custGeom>
            <a:avLst/>
            <a:gdLst>
              <a:gd name="T0" fmla="*/ 28 w 43"/>
              <a:gd name="T1" fmla="*/ 0 h 34"/>
              <a:gd name="T2" fmla="*/ 41 w 43"/>
              <a:gd name="T3" fmla="*/ 21 h 34"/>
              <a:gd name="T4" fmla="*/ 28 w 43"/>
              <a:gd name="T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4">
                <a:moveTo>
                  <a:pt x="28" y="0"/>
                </a:moveTo>
                <a:cubicBezTo>
                  <a:pt x="35" y="1"/>
                  <a:pt x="43" y="11"/>
                  <a:pt x="41" y="21"/>
                </a:cubicBezTo>
                <a:cubicBezTo>
                  <a:pt x="23" y="34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114">
            <a:extLst>
              <a:ext uri="{FF2B5EF4-FFF2-40B4-BE49-F238E27FC236}">
                <a16:creationId xmlns:a16="http://schemas.microsoft.com/office/drawing/2014/main" id="{007246F1-084B-45D9-BDD9-99BB53F6C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78066" y="1804776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1"/>
                  <a:pt x="2" y="2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13">
            <a:extLst>
              <a:ext uri="{FF2B5EF4-FFF2-40B4-BE49-F238E27FC236}">
                <a16:creationId xmlns:a16="http://schemas.microsoft.com/office/drawing/2014/main" id="{77CDD712-F443-4EDC-B663-5EC5ACD7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511612" y="1804776"/>
            <a:ext cx="9748" cy="8977"/>
          </a:xfrm>
          <a:custGeom>
            <a:avLst/>
            <a:gdLst>
              <a:gd name="T0" fmla="*/ 1 w 3"/>
              <a:gd name="T1" fmla="*/ 0 h 3"/>
              <a:gd name="T2" fmla="*/ 3 w 3"/>
              <a:gd name="T3" fmla="*/ 1 h 3"/>
              <a:gd name="T4" fmla="*/ 1 w 3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3">
                <a:moveTo>
                  <a:pt x="1" y="0"/>
                </a:moveTo>
                <a:cubicBezTo>
                  <a:pt x="1" y="0"/>
                  <a:pt x="2" y="1"/>
                  <a:pt x="3" y="1"/>
                </a:cubicBezTo>
                <a:cubicBezTo>
                  <a:pt x="2" y="3"/>
                  <a:pt x="0" y="1"/>
                  <a:pt x="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4">
            <a:extLst>
              <a:ext uri="{FF2B5EF4-FFF2-40B4-BE49-F238E27FC236}">
                <a16:creationId xmlns:a16="http://schemas.microsoft.com/office/drawing/2014/main" id="{4A695BE5-DE27-460F-845F-45BB814FE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23391" y="1836771"/>
            <a:ext cx="7089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91">
            <a:extLst>
              <a:ext uri="{FF2B5EF4-FFF2-40B4-BE49-F238E27FC236}">
                <a16:creationId xmlns:a16="http://schemas.microsoft.com/office/drawing/2014/main" id="{DE28BE4E-1A59-46FF-810A-A8F9A46F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58692" y="1822760"/>
            <a:ext cx="118747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0" y="1"/>
                  <a:pt x="36" y="24"/>
                  <a:pt x="21" y="27"/>
                </a:cubicBezTo>
                <a:cubicBezTo>
                  <a:pt x="1" y="26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95">
            <a:extLst>
              <a:ext uri="{FF2B5EF4-FFF2-40B4-BE49-F238E27FC236}">
                <a16:creationId xmlns:a16="http://schemas.microsoft.com/office/drawing/2014/main" id="{A3CF799A-9839-4CB1-9381-DCC0C1FE1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97627" y="1812291"/>
            <a:ext cx="117860" cy="81603"/>
          </a:xfrm>
          <a:custGeom>
            <a:avLst/>
            <a:gdLst>
              <a:gd name="T0" fmla="*/ 19 w 36"/>
              <a:gd name="T1" fmla="*/ 1 h 27"/>
              <a:gd name="T2" fmla="*/ 21 w 36"/>
              <a:gd name="T3" fmla="*/ 27 h 27"/>
              <a:gd name="T4" fmla="*/ 19 w 36"/>
              <a:gd name="T5" fmla="*/ 1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7">
                <a:moveTo>
                  <a:pt x="19" y="1"/>
                </a:moveTo>
                <a:cubicBezTo>
                  <a:pt x="31" y="2"/>
                  <a:pt x="36" y="24"/>
                  <a:pt x="21" y="27"/>
                </a:cubicBezTo>
                <a:cubicBezTo>
                  <a:pt x="1" y="27"/>
                  <a:pt x="0" y="0"/>
                  <a:pt x="1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Freeform 115">
            <a:extLst>
              <a:ext uri="{FF2B5EF4-FFF2-40B4-BE49-F238E27FC236}">
                <a16:creationId xmlns:a16="http://schemas.microsoft.com/office/drawing/2014/main" id="{1EFA42E9-27C0-423D-93C8-794A9683F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940920" y="1810489"/>
            <a:ext cx="6204" cy="5712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0 w 2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1" y="0"/>
                  <a:pt x="2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Freeform 93">
            <a:extLst>
              <a:ext uri="{FF2B5EF4-FFF2-40B4-BE49-F238E27FC236}">
                <a16:creationId xmlns:a16="http://schemas.microsoft.com/office/drawing/2014/main" id="{E5B56BED-7578-4E42-889D-34AA58F67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28451" y="1829760"/>
            <a:ext cx="127608" cy="79154"/>
          </a:xfrm>
          <a:custGeom>
            <a:avLst/>
            <a:gdLst>
              <a:gd name="T0" fmla="*/ 23 w 39"/>
              <a:gd name="T1" fmla="*/ 0 h 26"/>
              <a:gd name="T2" fmla="*/ 19 w 39"/>
              <a:gd name="T3" fmla="*/ 26 h 26"/>
              <a:gd name="T4" fmla="*/ 23 w 39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6">
                <a:moveTo>
                  <a:pt x="23" y="0"/>
                </a:moveTo>
                <a:cubicBezTo>
                  <a:pt x="39" y="4"/>
                  <a:pt x="34" y="25"/>
                  <a:pt x="19" y="26"/>
                </a:cubicBezTo>
                <a:cubicBezTo>
                  <a:pt x="0" y="20"/>
                  <a:pt x="7" y="4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96">
            <a:extLst>
              <a:ext uri="{FF2B5EF4-FFF2-40B4-BE49-F238E27FC236}">
                <a16:creationId xmlns:a16="http://schemas.microsoft.com/office/drawing/2014/main" id="{FCC7DD6E-E0E5-46B9-81B7-3B2F7B333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216034" y="1818819"/>
            <a:ext cx="147104" cy="108531"/>
          </a:xfrm>
          <a:custGeom>
            <a:avLst/>
            <a:gdLst>
              <a:gd name="T0" fmla="*/ 28 w 45"/>
              <a:gd name="T1" fmla="*/ 0 h 36"/>
              <a:gd name="T2" fmla="*/ 41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2" y="0"/>
                  <a:pt x="45" y="13"/>
                  <a:pt x="41" y="20"/>
                </a:cubicBezTo>
                <a:cubicBezTo>
                  <a:pt x="24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100">
            <a:extLst>
              <a:ext uri="{FF2B5EF4-FFF2-40B4-BE49-F238E27FC236}">
                <a16:creationId xmlns:a16="http://schemas.microsoft.com/office/drawing/2014/main" id="{9C83D9FD-E06E-407B-BA7C-2C2AD5B1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536827" y="1821266"/>
            <a:ext cx="128495" cy="93843"/>
          </a:xfrm>
          <a:custGeom>
            <a:avLst/>
            <a:gdLst>
              <a:gd name="T0" fmla="*/ 28 w 39"/>
              <a:gd name="T1" fmla="*/ 1 h 31"/>
              <a:gd name="T2" fmla="*/ 39 w 39"/>
              <a:gd name="T3" fmla="*/ 21 h 31"/>
              <a:gd name="T4" fmla="*/ 28 w 39"/>
              <a:gd name="T5" fmla="*/ 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8" y="1"/>
                </a:moveTo>
                <a:cubicBezTo>
                  <a:pt x="38" y="0"/>
                  <a:pt x="38" y="12"/>
                  <a:pt x="39" y="21"/>
                </a:cubicBezTo>
                <a:cubicBezTo>
                  <a:pt x="18" y="31"/>
                  <a:pt x="0" y="12"/>
                  <a:pt x="28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98">
            <a:extLst>
              <a:ext uri="{FF2B5EF4-FFF2-40B4-BE49-F238E27FC236}">
                <a16:creationId xmlns:a16="http://schemas.microsoft.com/office/drawing/2014/main" id="{3C1174EE-071E-4421-BD9C-2C2D84190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91294" y="1821267"/>
            <a:ext cx="147990" cy="79154"/>
          </a:xfrm>
          <a:custGeom>
            <a:avLst/>
            <a:gdLst>
              <a:gd name="T0" fmla="*/ 23 w 45"/>
              <a:gd name="T1" fmla="*/ 0 h 26"/>
              <a:gd name="T2" fmla="*/ 30 w 45"/>
              <a:gd name="T3" fmla="*/ 26 h 26"/>
              <a:gd name="T4" fmla="*/ 23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3" y="0"/>
                </a:moveTo>
                <a:cubicBezTo>
                  <a:pt x="33" y="2"/>
                  <a:pt x="45" y="21"/>
                  <a:pt x="30" y="26"/>
                </a:cubicBezTo>
                <a:cubicBezTo>
                  <a:pt x="10" y="24"/>
                  <a:pt x="0" y="8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99">
            <a:extLst>
              <a:ext uri="{FF2B5EF4-FFF2-40B4-BE49-F238E27FC236}">
                <a16:creationId xmlns:a16="http://schemas.microsoft.com/office/drawing/2014/main" id="{6F280CAD-1F1B-4F43-99A3-B2EC2A7F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084479" y="1821265"/>
            <a:ext cx="219770" cy="121588"/>
          </a:xfrm>
          <a:custGeom>
            <a:avLst/>
            <a:gdLst>
              <a:gd name="T0" fmla="*/ 36 w 67"/>
              <a:gd name="T1" fmla="*/ 0 h 40"/>
              <a:gd name="T2" fmla="*/ 44 w 67"/>
              <a:gd name="T3" fmla="*/ 2 h 40"/>
              <a:gd name="T4" fmla="*/ 31 w 67"/>
              <a:gd name="T5" fmla="*/ 2 h 40"/>
              <a:gd name="T6" fmla="*/ 36 w 67"/>
              <a:gd name="T7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" h="40">
                <a:moveTo>
                  <a:pt x="36" y="0"/>
                </a:moveTo>
                <a:cubicBezTo>
                  <a:pt x="39" y="3"/>
                  <a:pt x="41" y="0"/>
                  <a:pt x="44" y="2"/>
                </a:cubicBezTo>
                <a:cubicBezTo>
                  <a:pt x="67" y="40"/>
                  <a:pt x="0" y="25"/>
                  <a:pt x="31" y="2"/>
                </a:cubicBezTo>
                <a:cubicBezTo>
                  <a:pt x="24" y="11"/>
                  <a:pt x="31" y="5"/>
                  <a:pt x="3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97">
            <a:extLst>
              <a:ext uri="{FF2B5EF4-FFF2-40B4-BE49-F238E27FC236}">
                <a16:creationId xmlns:a16="http://schemas.microsoft.com/office/drawing/2014/main" id="{0D5C974E-4B43-4FFA-8230-DB0E1993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409702" y="1821267"/>
            <a:ext cx="190526" cy="121588"/>
          </a:xfrm>
          <a:custGeom>
            <a:avLst/>
            <a:gdLst>
              <a:gd name="T0" fmla="*/ 42 w 58"/>
              <a:gd name="T1" fmla="*/ 0 h 40"/>
              <a:gd name="T2" fmla="*/ 53 w 58"/>
              <a:gd name="T3" fmla="*/ 17 h 40"/>
              <a:gd name="T4" fmla="*/ 42 w 58"/>
              <a:gd name="T5" fmla="*/ 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8" h="40">
                <a:moveTo>
                  <a:pt x="42" y="0"/>
                </a:moveTo>
                <a:cubicBezTo>
                  <a:pt x="52" y="0"/>
                  <a:pt x="50" y="9"/>
                  <a:pt x="53" y="17"/>
                </a:cubicBezTo>
                <a:cubicBezTo>
                  <a:pt x="58" y="40"/>
                  <a:pt x="0" y="6"/>
                  <a:pt x="4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101">
            <a:extLst>
              <a:ext uri="{FF2B5EF4-FFF2-40B4-BE49-F238E27FC236}">
                <a16:creationId xmlns:a16="http://schemas.microsoft.com/office/drawing/2014/main" id="{A1CACEBA-A7A9-45FB-897A-888150011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34040" y="1827796"/>
            <a:ext cx="138242" cy="81603"/>
          </a:xfrm>
          <a:custGeom>
            <a:avLst/>
            <a:gdLst>
              <a:gd name="T0" fmla="*/ 22 w 42"/>
              <a:gd name="T1" fmla="*/ 0 h 27"/>
              <a:gd name="T2" fmla="*/ 14 w 42"/>
              <a:gd name="T3" fmla="*/ 25 h 27"/>
              <a:gd name="T4" fmla="*/ 22 w 42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7">
                <a:moveTo>
                  <a:pt x="22" y="0"/>
                </a:moveTo>
                <a:cubicBezTo>
                  <a:pt x="42" y="7"/>
                  <a:pt x="28" y="27"/>
                  <a:pt x="14" y="25"/>
                </a:cubicBezTo>
                <a:cubicBezTo>
                  <a:pt x="0" y="18"/>
                  <a:pt x="9" y="2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94">
            <a:extLst>
              <a:ext uri="{FF2B5EF4-FFF2-40B4-BE49-F238E27FC236}">
                <a16:creationId xmlns:a16="http://schemas.microsoft.com/office/drawing/2014/main" id="{583E2F4A-E235-4600-A80D-18C1C36E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915258" y="1868188"/>
            <a:ext cx="138242" cy="102819"/>
          </a:xfrm>
          <a:custGeom>
            <a:avLst/>
            <a:gdLst>
              <a:gd name="T0" fmla="*/ 29 w 42"/>
              <a:gd name="T1" fmla="*/ 1 h 34"/>
              <a:gd name="T2" fmla="*/ 40 w 42"/>
              <a:gd name="T3" fmla="*/ 20 h 34"/>
              <a:gd name="T4" fmla="*/ 29 w 42"/>
              <a:gd name="T5" fmla="*/ 1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4">
                <a:moveTo>
                  <a:pt x="29" y="1"/>
                </a:moveTo>
                <a:cubicBezTo>
                  <a:pt x="38" y="0"/>
                  <a:pt x="42" y="12"/>
                  <a:pt x="40" y="20"/>
                </a:cubicBezTo>
                <a:cubicBezTo>
                  <a:pt x="22" y="34"/>
                  <a:pt x="0" y="9"/>
                  <a:pt x="29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132">
            <a:extLst>
              <a:ext uri="{FF2B5EF4-FFF2-40B4-BE49-F238E27FC236}">
                <a16:creationId xmlns:a16="http://schemas.microsoft.com/office/drawing/2014/main" id="{F16259CF-A0BC-4673-91C7-A7D3CDF7C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880494" y="1984585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134">
            <a:extLst>
              <a:ext uri="{FF2B5EF4-FFF2-40B4-BE49-F238E27FC236}">
                <a16:creationId xmlns:a16="http://schemas.microsoft.com/office/drawing/2014/main" id="{B09A934A-4464-4C9B-ACAD-9128E0B61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076791" y="1990554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125">
            <a:extLst>
              <a:ext uri="{FF2B5EF4-FFF2-40B4-BE49-F238E27FC236}">
                <a16:creationId xmlns:a16="http://schemas.microsoft.com/office/drawing/2014/main" id="{CB010BB8-6FD4-498C-994D-53C8DC749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314022" y="2016723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125">
            <a:extLst>
              <a:ext uri="{FF2B5EF4-FFF2-40B4-BE49-F238E27FC236}">
                <a16:creationId xmlns:a16="http://schemas.microsoft.com/office/drawing/2014/main" id="{2D373437-2902-4D8A-B887-F6941556C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28670" y="2009731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128">
            <a:extLst>
              <a:ext uri="{FF2B5EF4-FFF2-40B4-BE49-F238E27FC236}">
                <a16:creationId xmlns:a16="http://schemas.microsoft.com/office/drawing/2014/main" id="{217D616F-FDFA-439E-8B09-E55F8234B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752808" y="2031819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140">
            <a:extLst>
              <a:ext uri="{FF2B5EF4-FFF2-40B4-BE49-F238E27FC236}">
                <a16:creationId xmlns:a16="http://schemas.microsoft.com/office/drawing/2014/main" id="{0F74D32E-67FC-452C-A52B-988DB4984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995484" y="1997173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Freeform 126">
            <a:extLst>
              <a:ext uri="{FF2B5EF4-FFF2-40B4-BE49-F238E27FC236}">
                <a16:creationId xmlns:a16="http://schemas.microsoft.com/office/drawing/2014/main" id="{B8F74E45-2803-4A11-9333-3639A1C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50834" y="2028557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Freeform 121">
            <a:extLst>
              <a:ext uri="{FF2B5EF4-FFF2-40B4-BE49-F238E27FC236}">
                <a16:creationId xmlns:a16="http://schemas.microsoft.com/office/drawing/2014/main" id="{106009C3-0971-47AF-8BD9-2EC8A6A4B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37067" y="2038617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Freeform 120">
            <a:extLst>
              <a:ext uri="{FF2B5EF4-FFF2-40B4-BE49-F238E27FC236}">
                <a16:creationId xmlns:a16="http://schemas.microsoft.com/office/drawing/2014/main" id="{ED29B115-F34D-4E41-A4A2-C0CE41C69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822857" y="2027626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Freeform 6">
            <a:extLst>
              <a:ext uri="{FF2B5EF4-FFF2-40B4-BE49-F238E27FC236}">
                <a16:creationId xmlns:a16="http://schemas.microsoft.com/office/drawing/2014/main" id="{19D4861C-7907-48BF-84E7-96C0E098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32866" y="2045318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Freeform 127">
            <a:extLst>
              <a:ext uri="{FF2B5EF4-FFF2-40B4-BE49-F238E27FC236}">
                <a16:creationId xmlns:a16="http://schemas.microsoft.com/office/drawing/2014/main" id="{AEF03EB9-6D77-4E55-BCF2-4402550D3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25618" y="2028556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Freeform 133">
            <a:extLst>
              <a:ext uri="{FF2B5EF4-FFF2-40B4-BE49-F238E27FC236}">
                <a16:creationId xmlns:a16="http://schemas.microsoft.com/office/drawing/2014/main" id="{1C9C3C8B-A28D-44DF-AA29-02B28AED7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07420" y="2040797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Freeform 129">
            <a:extLst>
              <a:ext uri="{FF2B5EF4-FFF2-40B4-BE49-F238E27FC236}">
                <a16:creationId xmlns:a16="http://schemas.microsoft.com/office/drawing/2014/main" id="{1EB7CB2D-F6AA-4861-B158-DA3E6B923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00604" y="2031819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Freeform 142">
            <a:extLst>
              <a:ext uri="{FF2B5EF4-FFF2-40B4-BE49-F238E27FC236}">
                <a16:creationId xmlns:a16="http://schemas.microsoft.com/office/drawing/2014/main" id="{48203367-1F19-4C4F-B38D-929816F78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766179" y="2095470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Freeform 138">
            <a:extLst>
              <a:ext uri="{FF2B5EF4-FFF2-40B4-BE49-F238E27FC236}">
                <a16:creationId xmlns:a16="http://schemas.microsoft.com/office/drawing/2014/main" id="{B89B3B49-0A7E-4573-9B52-D1B06598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016079" y="2058750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37">
            <a:extLst>
              <a:ext uri="{FF2B5EF4-FFF2-40B4-BE49-F238E27FC236}">
                <a16:creationId xmlns:a16="http://schemas.microsoft.com/office/drawing/2014/main" id="{0288BD39-0846-445A-BD81-1E34E0E9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268636" y="2056301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36">
            <a:extLst>
              <a:ext uri="{FF2B5EF4-FFF2-40B4-BE49-F238E27FC236}">
                <a16:creationId xmlns:a16="http://schemas.microsoft.com/office/drawing/2014/main" id="{BA82150B-D747-458F-8C52-72FBA52BC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568517" y="2052663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Freeform 143">
            <a:extLst>
              <a:ext uri="{FF2B5EF4-FFF2-40B4-BE49-F238E27FC236}">
                <a16:creationId xmlns:a16="http://schemas.microsoft.com/office/drawing/2014/main" id="{FEBB9D94-7802-4607-9BA4-62FB212BF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793248" y="2045573"/>
            <a:ext cx="121406" cy="78339"/>
          </a:xfrm>
          <a:custGeom>
            <a:avLst/>
            <a:gdLst>
              <a:gd name="T0" fmla="*/ 21 w 37"/>
              <a:gd name="T1" fmla="*/ 0 h 26"/>
              <a:gd name="T2" fmla="*/ 22 w 37"/>
              <a:gd name="T3" fmla="*/ 26 h 26"/>
              <a:gd name="T4" fmla="*/ 21 w 37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6">
                <a:moveTo>
                  <a:pt x="21" y="0"/>
                </a:moveTo>
                <a:cubicBezTo>
                  <a:pt x="32" y="2"/>
                  <a:pt x="37" y="23"/>
                  <a:pt x="22" y="26"/>
                </a:cubicBezTo>
                <a:cubicBezTo>
                  <a:pt x="3" y="26"/>
                  <a:pt x="0" y="1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44">
            <a:extLst>
              <a:ext uri="{FF2B5EF4-FFF2-40B4-BE49-F238E27FC236}">
                <a16:creationId xmlns:a16="http://schemas.microsoft.com/office/drawing/2014/main" id="{24743784-06E3-4913-9DFD-2FCBF9D92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29200" y="2043044"/>
            <a:ext cx="141786" cy="90579"/>
          </a:xfrm>
          <a:custGeom>
            <a:avLst/>
            <a:gdLst>
              <a:gd name="T0" fmla="*/ 28 w 43"/>
              <a:gd name="T1" fmla="*/ 2 h 30"/>
              <a:gd name="T2" fmla="*/ 41 w 43"/>
              <a:gd name="T3" fmla="*/ 20 h 30"/>
              <a:gd name="T4" fmla="*/ 28 w 43"/>
              <a:gd name="T5" fmla="*/ 2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30">
                <a:moveTo>
                  <a:pt x="28" y="2"/>
                </a:moveTo>
                <a:cubicBezTo>
                  <a:pt x="36" y="0"/>
                  <a:pt x="43" y="12"/>
                  <a:pt x="41" y="20"/>
                </a:cubicBezTo>
                <a:cubicBezTo>
                  <a:pt x="24" y="30"/>
                  <a:pt x="0" y="14"/>
                  <a:pt x="28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Freeform 145">
            <a:extLst>
              <a:ext uri="{FF2B5EF4-FFF2-40B4-BE49-F238E27FC236}">
                <a16:creationId xmlns:a16="http://schemas.microsoft.com/office/drawing/2014/main" id="{25CD3315-6611-406F-AF95-2EF9F5A5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92025" y="2027462"/>
            <a:ext cx="121406" cy="66913"/>
          </a:xfrm>
          <a:custGeom>
            <a:avLst/>
            <a:gdLst>
              <a:gd name="T0" fmla="*/ 19 w 37"/>
              <a:gd name="T1" fmla="*/ 0 h 22"/>
              <a:gd name="T2" fmla="*/ 19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1"/>
                  <a:pt x="37" y="22"/>
                  <a:pt x="19" y="22"/>
                </a:cubicBezTo>
                <a:cubicBezTo>
                  <a:pt x="6" y="18"/>
                  <a:pt x="0" y="4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Freeform 139">
            <a:extLst>
              <a:ext uri="{FF2B5EF4-FFF2-40B4-BE49-F238E27FC236}">
                <a16:creationId xmlns:a16="http://schemas.microsoft.com/office/drawing/2014/main" id="{EB447648-FE0A-4D8E-86B8-D38D5F938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537627" y="2065277"/>
            <a:ext cx="131153" cy="87315"/>
          </a:xfrm>
          <a:custGeom>
            <a:avLst/>
            <a:gdLst>
              <a:gd name="T0" fmla="*/ 24 w 40"/>
              <a:gd name="T1" fmla="*/ 0 h 29"/>
              <a:gd name="T2" fmla="*/ 19 w 40"/>
              <a:gd name="T3" fmla="*/ 26 h 29"/>
              <a:gd name="T4" fmla="*/ 24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4" y="0"/>
                </a:moveTo>
                <a:cubicBezTo>
                  <a:pt x="40" y="2"/>
                  <a:pt x="34" y="29"/>
                  <a:pt x="19" y="26"/>
                </a:cubicBezTo>
                <a:cubicBezTo>
                  <a:pt x="0" y="19"/>
                  <a:pt x="4" y="2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Freeform 8">
            <a:extLst>
              <a:ext uri="{FF2B5EF4-FFF2-40B4-BE49-F238E27FC236}">
                <a16:creationId xmlns:a16="http://schemas.microsoft.com/office/drawing/2014/main" id="{4B0A51D7-FF65-4E97-9E1A-8C4688E86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27269" y="2059158"/>
            <a:ext cx="131153" cy="88130"/>
          </a:xfrm>
          <a:custGeom>
            <a:avLst/>
            <a:gdLst>
              <a:gd name="T0" fmla="*/ 26 w 40"/>
              <a:gd name="T1" fmla="*/ 0 h 29"/>
              <a:gd name="T2" fmla="*/ 39 w 40"/>
              <a:gd name="T3" fmla="*/ 20 h 29"/>
              <a:gd name="T4" fmla="*/ 26 w 40"/>
              <a:gd name="T5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9">
                <a:moveTo>
                  <a:pt x="26" y="0"/>
                </a:moveTo>
                <a:cubicBezTo>
                  <a:pt x="34" y="0"/>
                  <a:pt x="40" y="10"/>
                  <a:pt x="39" y="20"/>
                </a:cubicBezTo>
                <a:cubicBezTo>
                  <a:pt x="17" y="29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Freeform 130">
            <a:extLst>
              <a:ext uri="{FF2B5EF4-FFF2-40B4-BE49-F238E27FC236}">
                <a16:creationId xmlns:a16="http://schemas.microsoft.com/office/drawing/2014/main" id="{008FF77B-AC18-4E35-BB9B-0CA39278F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50053" y="2062420"/>
            <a:ext cx="157737" cy="81603"/>
          </a:xfrm>
          <a:custGeom>
            <a:avLst/>
            <a:gdLst>
              <a:gd name="T0" fmla="*/ 31 w 48"/>
              <a:gd name="T1" fmla="*/ 0 h 27"/>
              <a:gd name="T2" fmla="*/ 18 w 48"/>
              <a:gd name="T3" fmla="*/ 24 h 27"/>
              <a:gd name="T4" fmla="*/ 31 w 48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" h="27">
                <a:moveTo>
                  <a:pt x="31" y="0"/>
                </a:moveTo>
                <a:cubicBezTo>
                  <a:pt x="48" y="10"/>
                  <a:pt x="32" y="27"/>
                  <a:pt x="18" y="24"/>
                </a:cubicBezTo>
                <a:cubicBezTo>
                  <a:pt x="0" y="14"/>
                  <a:pt x="18" y="0"/>
                  <a:pt x="3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" name="Freeform 135">
            <a:extLst>
              <a:ext uri="{FF2B5EF4-FFF2-40B4-BE49-F238E27FC236}">
                <a16:creationId xmlns:a16="http://schemas.microsoft.com/office/drawing/2014/main" id="{E71F6428-AC25-4A5A-8439-04768A17B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49601" y="2004283"/>
            <a:ext cx="128495" cy="84051"/>
          </a:xfrm>
          <a:custGeom>
            <a:avLst/>
            <a:gdLst>
              <a:gd name="T0" fmla="*/ 21 w 39"/>
              <a:gd name="T1" fmla="*/ 0 h 28"/>
              <a:gd name="T2" fmla="*/ 6 w 39"/>
              <a:gd name="T3" fmla="*/ 20 h 28"/>
              <a:gd name="T4" fmla="*/ 21 w 39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8">
                <a:moveTo>
                  <a:pt x="21" y="0"/>
                </a:moveTo>
                <a:cubicBezTo>
                  <a:pt x="39" y="12"/>
                  <a:pt x="22" y="28"/>
                  <a:pt x="6" y="20"/>
                </a:cubicBezTo>
                <a:cubicBezTo>
                  <a:pt x="0" y="7"/>
                  <a:pt x="7" y="0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Freeform 131">
            <a:extLst>
              <a:ext uri="{FF2B5EF4-FFF2-40B4-BE49-F238E27FC236}">
                <a16:creationId xmlns:a16="http://schemas.microsoft.com/office/drawing/2014/main" id="{F237A1D4-9D62-4DEA-BD39-E5EC93B3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635670" y="1985929"/>
            <a:ext cx="117860" cy="87315"/>
          </a:xfrm>
          <a:custGeom>
            <a:avLst/>
            <a:gdLst>
              <a:gd name="T0" fmla="*/ 15 w 36"/>
              <a:gd name="T1" fmla="*/ 0 h 29"/>
              <a:gd name="T2" fmla="*/ 25 w 36"/>
              <a:gd name="T3" fmla="*/ 15 h 29"/>
              <a:gd name="T4" fmla="*/ 13 w 36"/>
              <a:gd name="T5" fmla="*/ 21 h 29"/>
              <a:gd name="T6" fmla="*/ 15 w 36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" h="29">
                <a:moveTo>
                  <a:pt x="15" y="0"/>
                </a:moveTo>
                <a:cubicBezTo>
                  <a:pt x="21" y="0"/>
                  <a:pt x="36" y="13"/>
                  <a:pt x="25" y="15"/>
                </a:cubicBezTo>
                <a:cubicBezTo>
                  <a:pt x="20" y="19"/>
                  <a:pt x="20" y="22"/>
                  <a:pt x="13" y="21"/>
                </a:cubicBezTo>
                <a:cubicBezTo>
                  <a:pt x="0" y="29"/>
                  <a:pt x="0" y="0"/>
                  <a:pt x="1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Freeform 141">
            <a:extLst>
              <a:ext uri="{FF2B5EF4-FFF2-40B4-BE49-F238E27FC236}">
                <a16:creationId xmlns:a16="http://schemas.microsoft.com/office/drawing/2014/main" id="{87E919CC-AC41-4F0D-A842-792D7A418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816961" y="1988004"/>
            <a:ext cx="163941" cy="163205"/>
          </a:xfrm>
          <a:custGeom>
            <a:avLst/>
            <a:gdLst>
              <a:gd name="T0" fmla="*/ 37 w 50"/>
              <a:gd name="T1" fmla="*/ 3 h 54"/>
              <a:gd name="T2" fmla="*/ 42 w 50"/>
              <a:gd name="T3" fmla="*/ 17 h 54"/>
              <a:gd name="T4" fmla="*/ 37 w 50"/>
              <a:gd name="T5" fmla="*/ 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54">
                <a:moveTo>
                  <a:pt x="37" y="3"/>
                </a:moveTo>
                <a:cubicBezTo>
                  <a:pt x="50" y="3"/>
                  <a:pt x="36" y="13"/>
                  <a:pt x="42" y="17"/>
                </a:cubicBezTo>
                <a:cubicBezTo>
                  <a:pt x="35" y="54"/>
                  <a:pt x="0" y="0"/>
                  <a:pt x="37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136">
            <a:extLst>
              <a:ext uri="{FF2B5EF4-FFF2-40B4-BE49-F238E27FC236}">
                <a16:creationId xmlns:a16="http://schemas.microsoft.com/office/drawing/2014/main" id="{965D7305-50C2-4D93-8832-19DC70C5B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081089" y="2011634"/>
            <a:ext cx="127608" cy="69362"/>
          </a:xfrm>
          <a:custGeom>
            <a:avLst/>
            <a:gdLst>
              <a:gd name="T0" fmla="*/ 21 w 39"/>
              <a:gd name="T1" fmla="*/ 0 h 23"/>
              <a:gd name="T2" fmla="*/ 22 w 39"/>
              <a:gd name="T3" fmla="*/ 23 h 23"/>
              <a:gd name="T4" fmla="*/ 21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21" y="0"/>
                </a:moveTo>
                <a:cubicBezTo>
                  <a:pt x="37" y="0"/>
                  <a:pt x="39" y="22"/>
                  <a:pt x="22" y="23"/>
                </a:cubicBezTo>
                <a:cubicBezTo>
                  <a:pt x="7" y="22"/>
                  <a:pt x="0" y="5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122">
            <a:extLst>
              <a:ext uri="{FF2B5EF4-FFF2-40B4-BE49-F238E27FC236}">
                <a16:creationId xmlns:a16="http://schemas.microsoft.com/office/drawing/2014/main" id="{E0E5EA9F-6192-466D-BF45-46D9BCE3B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264051" y="1999395"/>
            <a:ext cx="127608" cy="81603"/>
          </a:xfrm>
          <a:custGeom>
            <a:avLst/>
            <a:gdLst>
              <a:gd name="T0" fmla="*/ 24 w 39"/>
              <a:gd name="T1" fmla="*/ 0 h 27"/>
              <a:gd name="T2" fmla="*/ 20 w 39"/>
              <a:gd name="T3" fmla="*/ 26 h 27"/>
              <a:gd name="T4" fmla="*/ 24 w 39"/>
              <a:gd name="T5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7">
                <a:moveTo>
                  <a:pt x="24" y="0"/>
                </a:moveTo>
                <a:cubicBezTo>
                  <a:pt x="39" y="3"/>
                  <a:pt x="36" y="27"/>
                  <a:pt x="20" y="26"/>
                </a:cubicBezTo>
                <a:cubicBezTo>
                  <a:pt x="0" y="19"/>
                  <a:pt x="4" y="3"/>
                  <a:pt x="24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Freeform 132">
            <a:extLst>
              <a:ext uri="{FF2B5EF4-FFF2-40B4-BE49-F238E27FC236}">
                <a16:creationId xmlns:a16="http://schemas.microsoft.com/office/drawing/2014/main" id="{CFF6BE31-4842-4659-8D68-63423F826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92157" y="2025636"/>
            <a:ext cx="127608" cy="69362"/>
          </a:xfrm>
          <a:custGeom>
            <a:avLst/>
            <a:gdLst>
              <a:gd name="T0" fmla="*/ 16 w 39"/>
              <a:gd name="T1" fmla="*/ 0 h 23"/>
              <a:gd name="T2" fmla="*/ 11 w 39"/>
              <a:gd name="T3" fmla="*/ 23 h 23"/>
              <a:gd name="T4" fmla="*/ 16 w 39"/>
              <a:gd name="T5" fmla="*/ 0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23">
                <a:moveTo>
                  <a:pt x="16" y="0"/>
                </a:moveTo>
                <a:cubicBezTo>
                  <a:pt x="39" y="8"/>
                  <a:pt x="31" y="17"/>
                  <a:pt x="11" y="23"/>
                </a:cubicBezTo>
                <a:cubicBezTo>
                  <a:pt x="0" y="16"/>
                  <a:pt x="4" y="2"/>
                  <a:pt x="1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Freeform 134">
            <a:extLst>
              <a:ext uri="{FF2B5EF4-FFF2-40B4-BE49-F238E27FC236}">
                <a16:creationId xmlns:a16="http://schemas.microsoft.com/office/drawing/2014/main" id="{3EC2112B-E2EC-492A-8AF9-D78F4B4A9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688454" y="2031605"/>
            <a:ext cx="124063" cy="117507"/>
          </a:xfrm>
          <a:custGeom>
            <a:avLst/>
            <a:gdLst>
              <a:gd name="T0" fmla="*/ 20 w 38"/>
              <a:gd name="T1" fmla="*/ 2 h 39"/>
              <a:gd name="T2" fmla="*/ 38 w 38"/>
              <a:gd name="T3" fmla="*/ 19 h 39"/>
              <a:gd name="T4" fmla="*/ 20 w 38"/>
              <a:gd name="T5" fmla="*/ 2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39">
                <a:moveTo>
                  <a:pt x="20" y="2"/>
                </a:moveTo>
                <a:cubicBezTo>
                  <a:pt x="34" y="0"/>
                  <a:pt x="38" y="8"/>
                  <a:pt x="38" y="19"/>
                </a:cubicBezTo>
                <a:cubicBezTo>
                  <a:pt x="24" y="39"/>
                  <a:pt x="0" y="13"/>
                  <a:pt x="20" y="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Freeform 125">
            <a:extLst>
              <a:ext uri="{FF2B5EF4-FFF2-40B4-BE49-F238E27FC236}">
                <a16:creationId xmlns:a16="http://schemas.microsoft.com/office/drawing/2014/main" id="{EB635BC8-61BC-44D5-AA11-9A308B3BA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925685" y="2057774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Freeform 125">
            <a:extLst>
              <a:ext uri="{FF2B5EF4-FFF2-40B4-BE49-F238E27FC236}">
                <a16:creationId xmlns:a16="http://schemas.microsoft.com/office/drawing/2014/main" id="{7E9ACE65-00C6-4A75-8F61-CCADAF3E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40333" y="2050782"/>
            <a:ext cx="147990" cy="79154"/>
          </a:xfrm>
          <a:custGeom>
            <a:avLst/>
            <a:gdLst>
              <a:gd name="T0" fmla="*/ 22 w 45"/>
              <a:gd name="T1" fmla="*/ 0 h 26"/>
              <a:gd name="T2" fmla="*/ 28 w 45"/>
              <a:gd name="T3" fmla="*/ 26 h 26"/>
              <a:gd name="T4" fmla="*/ 22 w 45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26">
                <a:moveTo>
                  <a:pt x="22" y="0"/>
                </a:moveTo>
                <a:cubicBezTo>
                  <a:pt x="32" y="2"/>
                  <a:pt x="45" y="22"/>
                  <a:pt x="28" y="26"/>
                </a:cubicBezTo>
                <a:cubicBezTo>
                  <a:pt x="9" y="24"/>
                  <a:pt x="0" y="9"/>
                  <a:pt x="22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Freeform 128">
            <a:extLst>
              <a:ext uri="{FF2B5EF4-FFF2-40B4-BE49-F238E27FC236}">
                <a16:creationId xmlns:a16="http://schemas.microsoft.com/office/drawing/2014/main" id="{5D7163FE-5ADD-41E7-985B-F95E7E048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364471" y="2072870"/>
            <a:ext cx="131153" cy="78339"/>
          </a:xfrm>
          <a:custGeom>
            <a:avLst/>
            <a:gdLst>
              <a:gd name="T0" fmla="*/ 18 w 40"/>
              <a:gd name="T1" fmla="*/ 0 h 26"/>
              <a:gd name="T2" fmla="*/ 7 w 40"/>
              <a:gd name="T3" fmla="*/ 20 h 26"/>
              <a:gd name="T4" fmla="*/ 18 w 40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" h="26">
                <a:moveTo>
                  <a:pt x="18" y="0"/>
                </a:moveTo>
                <a:cubicBezTo>
                  <a:pt x="40" y="9"/>
                  <a:pt x="28" y="26"/>
                  <a:pt x="7" y="20"/>
                </a:cubicBezTo>
                <a:cubicBezTo>
                  <a:pt x="0" y="8"/>
                  <a:pt x="6" y="1"/>
                  <a:pt x="1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2" name="Freeform 140">
            <a:extLst>
              <a:ext uri="{FF2B5EF4-FFF2-40B4-BE49-F238E27FC236}">
                <a16:creationId xmlns:a16="http://schemas.microsoft.com/office/drawing/2014/main" id="{DCD7108A-C70D-4FD9-B91A-0E9F9501A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607147" y="2055076"/>
            <a:ext cx="137356" cy="96290"/>
          </a:xfrm>
          <a:custGeom>
            <a:avLst/>
            <a:gdLst>
              <a:gd name="T0" fmla="*/ 25 w 42"/>
              <a:gd name="T1" fmla="*/ 0 h 32"/>
              <a:gd name="T2" fmla="*/ 4 w 42"/>
              <a:gd name="T3" fmla="*/ 18 h 32"/>
              <a:gd name="T4" fmla="*/ 25 w 42"/>
              <a:gd name="T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2">
                <a:moveTo>
                  <a:pt x="25" y="0"/>
                </a:moveTo>
                <a:cubicBezTo>
                  <a:pt x="42" y="13"/>
                  <a:pt x="15" y="32"/>
                  <a:pt x="4" y="18"/>
                </a:cubicBezTo>
                <a:cubicBezTo>
                  <a:pt x="0" y="5"/>
                  <a:pt x="16" y="0"/>
                  <a:pt x="25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" name="Freeform 126">
            <a:extLst>
              <a:ext uri="{FF2B5EF4-FFF2-40B4-BE49-F238E27FC236}">
                <a16:creationId xmlns:a16="http://schemas.microsoft.com/office/drawing/2014/main" id="{3C0CF799-2713-48A8-94DF-F8CB5F332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862497" y="2069608"/>
            <a:ext cx="151535" cy="79154"/>
          </a:xfrm>
          <a:custGeom>
            <a:avLst/>
            <a:gdLst>
              <a:gd name="T0" fmla="*/ 23 w 46"/>
              <a:gd name="T1" fmla="*/ 0 h 26"/>
              <a:gd name="T2" fmla="*/ 29 w 46"/>
              <a:gd name="T3" fmla="*/ 26 h 26"/>
              <a:gd name="T4" fmla="*/ 23 w 4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26">
                <a:moveTo>
                  <a:pt x="23" y="0"/>
                </a:moveTo>
                <a:cubicBezTo>
                  <a:pt x="32" y="2"/>
                  <a:pt x="46" y="22"/>
                  <a:pt x="29" y="26"/>
                </a:cubicBezTo>
                <a:cubicBezTo>
                  <a:pt x="10" y="24"/>
                  <a:pt x="0" y="9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Freeform 121">
            <a:extLst>
              <a:ext uri="{FF2B5EF4-FFF2-40B4-BE49-F238E27FC236}">
                <a16:creationId xmlns:a16="http://schemas.microsoft.com/office/drawing/2014/main" id="{00B8B62E-6551-4805-BD5A-5188FE5D3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139671" y="2062635"/>
            <a:ext cx="133812" cy="84866"/>
          </a:xfrm>
          <a:custGeom>
            <a:avLst/>
            <a:gdLst>
              <a:gd name="T0" fmla="*/ 26 w 41"/>
              <a:gd name="T1" fmla="*/ 0 h 28"/>
              <a:gd name="T2" fmla="*/ 38 w 41"/>
              <a:gd name="T3" fmla="*/ 19 h 28"/>
              <a:gd name="T4" fmla="*/ 26 w 41"/>
              <a:gd name="T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" h="28">
                <a:moveTo>
                  <a:pt x="26" y="0"/>
                </a:moveTo>
                <a:cubicBezTo>
                  <a:pt x="33" y="0"/>
                  <a:pt x="41" y="10"/>
                  <a:pt x="38" y="19"/>
                </a:cubicBezTo>
                <a:cubicBezTo>
                  <a:pt x="16" y="28"/>
                  <a:pt x="0" y="10"/>
                  <a:pt x="2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Freeform 120">
            <a:extLst>
              <a:ext uri="{FF2B5EF4-FFF2-40B4-BE49-F238E27FC236}">
                <a16:creationId xmlns:a16="http://schemas.microsoft.com/office/drawing/2014/main" id="{DFCCEBA8-5961-480A-9134-51605F650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443822" y="2039414"/>
            <a:ext cx="121406" cy="66913"/>
          </a:xfrm>
          <a:custGeom>
            <a:avLst/>
            <a:gdLst>
              <a:gd name="T0" fmla="*/ 19 w 37"/>
              <a:gd name="T1" fmla="*/ 0 h 22"/>
              <a:gd name="T2" fmla="*/ 20 w 37"/>
              <a:gd name="T3" fmla="*/ 22 h 22"/>
              <a:gd name="T4" fmla="*/ 19 w 37"/>
              <a:gd name="T5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" h="22">
                <a:moveTo>
                  <a:pt x="19" y="0"/>
                </a:moveTo>
                <a:cubicBezTo>
                  <a:pt x="35" y="2"/>
                  <a:pt x="37" y="21"/>
                  <a:pt x="20" y="22"/>
                </a:cubicBezTo>
                <a:cubicBezTo>
                  <a:pt x="7" y="18"/>
                  <a:pt x="0" y="6"/>
                  <a:pt x="1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Freeform 6">
            <a:extLst>
              <a:ext uri="{FF2B5EF4-FFF2-40B4-BE49-F238E27FC236}">
                <a16:creationId xmlns:a16="http://schemas.microsoft.com/office/drawing/2014/main" id="{724D4F80-B109-4438-BC6D-ABB522B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35678" y="2029214"/>
            <a:ext cx="124063" cy="87315"/>
          </a:xfrm>
          <a:custGeom>
            <a:avLst/>
            <a:gdLst>
              <a:gd name="T0" fmla="*/ 12 w 38"/>
              <a:gd name="T1" fmla="*/ 3 h 29"/>
              <a:gd name="T2" fmla="*/ 15 w 38"/>
              <a:gd name="T3" fmla="*/ 29 h 29"/>
              <a:gd name="T4" fmla="*/ 12 w 38"/>
              <a:gd name="T5" fmla="*/ 3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" h="29">
                <a:moveTo>
                  <a:pt x="12" y="3"/>
                </a:moveTo>
                <a:cubicBezTo>
                  <a:pt x="34" y="0"/>
                  <a:pt x="38" y="26"/>
                  <a:pt x="15" y="29"/>
                </a:cubicBezTo>
                <a:cubicBezTo>
                  <a:pt x="4" y="23"/>
                  <a:pt x="0" y="9"/>
                  <a:pt x="12" y="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" name="Freeform 127">
            <a:extLst>
              <a:ext uri="{FF2B5EF4-FFF2-40B4-BE49-F238E27FC236}">
                <a16:creationId xmlns:a16="http://schemas.microsoft.com/office/drawing/2014/main" id="{52A7149F-5A3F-4537-981A-974C7409C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837281" y="2069607"/>
            <a:ext cx="137356" cy="79154"/>
          </a:xfrm>
          <a:custGeom>
            <a:avLst/>
            <a:gdLst>
              <a:gd name="T0" fmla="*/ 28 w 42"/>
              <a:gd name="T1" fmla="*/ 0 h 26"/>
              <a:gd name="T2" fmla="*/ 23 w 42"/>
              <a:gd name="T3" fmla="*/ 26 h 26"/>
              <a:gd name="T4" fmla="*/ 28 w 42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26">
                <a:moveTo>
                  <a:pt x="28" y="0"/>
                </a:moveTo>
                <a:cubicBezTo>
                  <a:pt x="42" y="4"/>
                  <a:pt x="38" y="23"/>
                  <a:pt x="23" y="26"/>
                </a:cubicBezTo>
                <a:cubicBezTo>
                  <a:pt x="0" y="26"/>
                  <a:pt x="8" y="5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" name="Freeform 133">
            <a:extLst>
              <a:ext uri="{FF2B5EF4-FFF2-40B4-BE49-F238E27FC236}">
                <a16:creationId xmlns:a16="http://schemas.microsoft.com/office/drawing/2014/main" id="{89A8D3E3-3518-4738-B94E-F7DD9818D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9083" y="2081848"/>
            <a:ext cx="137356" cy="100371"/>
          </a:xfrm>
          <a:custGeom>
            <a:avLst/>
            <a:gdLst>
              <a:gd name="T0" fmla="*/ 25 w 42"/>
              <a:gd name="T1" fmla="*/ 1 h 33"/>
              <a:gd name="T2" fmla="*/ 4 w 42"/>
              <a:gd name="T3" fmla="*/ 19 h 33"/>
              <a:gd name="T4" fmla="*/ 25 w 42"/>
              <a:gd name="T5" fmla="*/ 1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" h="33">
                <a:moveTo>
                  <a:pt x="25" y="1"/>
                </a:moveTo>
                <a:cubicBezTo>
                  <a:pt x="42" y="14"/>
                  <a:pt x="15" y="33"/>
                  <a:pt x="4" y="19"/>
                </a:cubicBezTo>
                <a:cubicBezTo>
                  <a:pt x="0" y="6"/>
                  <a:pt x="15" y="0"/>
                  <a:pt x="25" y="1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Freeform 129">
            <a:extLst>
              <a:ext uri="{FF2B5EF4-FFF2-40B4-BE49-F238E27FC236}">
                <a16:creationId xmlns:a16="http://schemas.microsoft.com/office/drawing/2014/main" id="{FA796F21-7CE5-4483-A137-919B3D433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12267" y="2072870"/>
            <a:ext cx="147990" cy="109348"/>
          </a:xfrm>
          <a:custGeom>
            <a:avLst/>
            <a:gdLst>
              <a:gd name="T0" fmla="*/ 28 w 45"/>
              <a:gd name="T1" fmla="*/ 0 h 36"/>
              <a:gd name="T2" fmla="*/ 42 w 45"/>
              <a:gd name="T3" fmla="*/ 20 h 36"/>
              <a:gd name="T4" fmla="*/ 28 w 45"/>
              <a:gd name="T5" fmla="*/ 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5" h="36">
                <a:moveTo>
                  <a:pt x="28" y="0"/>
                </a:moveTo>
                <a:cubicBezTo>
                  <a:pt x="34" y="1"/>
                  <a:pt x="45" y="11"/>
                  <a:pt x="42" y="20"/>
                </a:cubicBezTo>
                <a:cubicBezTo>
                  <a:pt x="25" y="36"/>
                  <a:pt x="0" y="7"/>
                  <a:pt x="28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142">
            <a:extLst>
              <a:ext uri="{FF2B5EF4-FFF2-40B4-BE49-F238E27FC236}">
                <a16:creationId xmlns:a16="http://schemas.microsoft.com/office/drawing/2014/main" id="{57FC30BB-0D8F-43B0-910E-7DDE8C93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377842" y="2136521"/>
            <a:ext cx="3545" cy="5712"/>
          </a:xfrm>
          <a:custGeom>
            <a:avLst/>
            <a:gdLst>
              <a:gd name="T0" fmla="*/ 0 w 1"/>
              <a:gd name="T1" fmla="*/ 0 h 2"/>
              <a:gd name="T2" fmla="*/ 1 w 1"/>
              <a:gd name="T3" fmla="*/ 2 h 2"/>
              <a:gd name="T4" fmla="*/ 0 w 1"/>
              <a:gd name="T5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">
                <a:moveTo>
                  <a:pt x="0" y="0"/>
                </a:moveTo>
                <a:cubicBezTo>
                  <a:pt x="1" y="1"/>
                  <a:pt x="1" y="1"/>
                  <a:pt x="1" y="2"/>
                </a:cubicBezTo>
                <a:cubicBezTo>
                  <a:pt x="0" y="2"/>
                  <a:pt x="0" y="1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Freeform 138">
            <a:extLst>
              <a:ext uri="{FF2B5EF4-FFF2-40B4-BE49-F238E27FC236}">
                <a16:creationId xmlns:a16="http://schemas.microsoft.com/office/drawing/2014/main" id="{D938207F-A865-48E5-A15D-FD578BC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627742" y="2099801"/>
            <a:ext cx="117860" cy="79154"/>
          </a:xfrm>
          <a:custGeom>
            <a:avLst/>
            <a:gdLst>
              <a:gd name="T0" fmla="*/ 21 w 36"/>
              <a:gd name="T1" fmla="*/ 0 h 26"/>
              <a:gd name="T2" fmla="*/ 21 w 36"/>
              <a:gd name="T3" fmla="*/ 26 h 26"/>
              <a:gd name="T4" fmla="*/ 21 w 36"/>
              <a:gd name="T5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" h="26">
                <a:moveTo>
                  <a:pt x="21" y="0"/>
                </a:moveTo>
                <a:cubicBezTo>
                  <a:pt x="32" y="4"/>
                  <a:pt x="36" y="23"/>
                  <a:pt x="21" y="26"/>
                </a:cubicBezTo>
                <a:cubicBezTo>
                  <a:pt x="1" y="24"/>
                  <a:pt x="0" y="2"/>
                  <a:pt x="21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137">
            <a:extLst>
              <a:ext uri="{FF2B5EF4-FFF2-40B4-BE49-F238E27FC236}">
                <a16:creationId xmlns:a16="http://schemas.microsoft.com/office/drawing/2014/main" id="{04637E45-0880-40BC-B488-4EA4CA43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880299" y="2097352"/>
            <a:ext cx="127608" cy="93843"/>
          </a:xfrm>
          <a:custGeom>
            <a:avLst/>
            <a:gdLst>
              <a:gd name="T0" fmla="*/ 23 w 39"/>
              <a:gd name="T1" fmla="*/ 0 h 31"/>
              <a:gd name="T2" fmla="*/ 17 w 39"/>
              <a:gd name="T3" fmla="*/ 26 h 31"/>
              <a:gd name="T4" fmla="*/ 23 w 39"/>
              <a:gd name="T5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" h="31">
                <a:moveTo>
                  <a:pt x="23" y="0"/>
                </a:moveTo>
                <a:cubicBezTo>
                  <a:pt x="39" y="3"/>
                  <a:pt x="39" y="31"/>
                  <a:pt x="17" y="26"/>
                </a:cubicBezTo>
                <a:cubicBezTo>
                  <a:pt x="0" y="6"/>
                  <a:pt x="15" y="5"/>
                  <a:pt x="23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DB6F-01A6-5128-B5BC-60FE5A7AD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373" y="2599512"/>
            <a:ext cx="4246835" cy="3646011"/>
          </a:xfrm>
        </p:spPr>
        <p:txBody>
          <a:bodyPr>
            <a:normAutofit/>
          </a:bodyPr>
          <a:lstStyle/>
          <a:p>
            <a:pPr marL="0" indent="0" algn="ctr" defTabSz="877824">
              <a:spcBef>
                <a:spcPts val="960"/>
              </a:spcBef>
              <a:buNone/>
            </a:pPr>
            <a:r>
              <a:rPr lang="en-US" sz="345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Line by line</a:t>
            </a:r>
          </a:p>
          <a:p>
            <a:pPr marL="0" indent="0" algn="ctr" defTabSz="877824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848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❌</a:t>
            </a:r>
            <a:endParaRPr lang="ro-RO" sz="113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96737B-60E2-CF44-0910-AAFB8E3C5D3E}"/>
              </a:ext>
            </a:extLst>
          </p:cNvPr>
          <p:cNvSpPr txBox="1">
            <a:spLocks/>
          </p:cNvSpPr>
          <p:nvPr/>
        </p:nvSpPr>
        <p:spPr>
          <a:xfrm>
            <a:off x="6725345" y="2599512"/>
            <a:ext cx="4246835" cy="364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34390" indent="-28575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877824">
              <a:spcBef>
                <a:spcPts val="960"/>
              </a:spcBef>
              <a:buNone/>
            </a:pPr>
            <a:r>
              <a:rPr lang="en-US" sz="3456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Feature by feature</a:t>
            </a:r>
          </a:p>
          <a:p>
            <a:pPr marL="0" indent="0" algn="ctr" defTabSz="877824">
              <a:lnSpc>
                <a:spcPct val="100000"/>
              </a:lnSpc>
              <a:spcBef>
                <a:spcPts val="0"/>
              </a:spcBef>
              <a:buNone/>
            </a:pPr>
            <a:r>
              <a:rPr lang="ro-RO" sz="13056" kern="1200" dirty="0">
                <a:solidFill>
                  <a:srgbClr val="3211DA"/>
                </a:solidFill>
                <a:latin typeface="Avenir Next LT Pro (Body)"/>
                <a:ea typeface="+mn-ea"/>
                <a:cs typeface="+mn-cs"/>
              </a:rPr>
              <a:t>✔️</a:t>
            </a:r>
            <a:endParaRPr lang="ro-RO" sz="13056" kern="1200" dirty="0">
              <a:solidFill>
                <a:srgbClr val="3211DA"/>
              </a:solidFill>
              <a:latin typeface="Avenir Next LT Pro (Body)"/>
              <a:ea typeface="+mn-ea"/>
              <a:cs typeface="+mn-cs"/>
              <a:hlinkClick r:id="rId3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ro-RO" sz="11300" dirty="0"/>
          </a:p>
        </p:txBody>
      </p:sp>
    </p:spTree>
    <p:extLst>
      <p:ext uri="{BB962C8B-B14F-4D97-AF65-F5344CB8AC3E}">
        <p14:creationId xmlns:p14="http://schemas.microsoft.com/office/powerpoint/2010/main" val="9529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805E-A6EF-BA2E-9FEE-277CB1B1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75" y="524435"/>
            <a:ext cx="9634011" cy="1325563"/>
          </a:xfrm>
        </p:spPr>
        <p:txBody>
          <a:bodyPr/>
          <a:lstStyle/>
          <a:p>
            <a:pPr algn="ctr"/>
            <a:r>
              <a:rPr lang="en-US" dirty="0"/>
              <a:t>Black Box</a:t>
            </a:r>
            <a:endParaRPr lang="ro-RO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702A2C2-A481-85A9-F2F3-469C81A34AE5}"/>
              </a:ext>
            </a:extLst>
          </p:cNvPr>
          <p:cNvSpPr/>
          <p:nvPr/>
        </p:nvSpPr>
        <p:spPr>
          <a:xfrm>
            <a:off x="3216536" y="5225527"/>
            <a:ext cx="1731981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o-RO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6C9E0A-7F3D-9A0B-8C86-E9A1C5B1B8C4}"/>
              </a:ext>
            </a:extLst>
          </p:cNvPr>
          <p:cNvSpPr/>
          <p:nvPr/>
        </p:nvSpPr>
        <p:spPr>
          <a:xfrm>
            <a:off x="4948517" y="4709161"/>
            <a:ext cx="1624404" cy="162440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Black</a:t>
            </a:r>
          </a:p>
          <a:p>
            <a:pPr algn="ctr"/>
            <a:r>
              <a:rPr lang="en-US" sz="3200" dirty="0"/>
              <a:t>Box</a:t>
            </a:r>
            <a:endParaRPr lang="ro-RO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4BBDEA-12D1-EC2A-F0AB-94CE977CACD1}"/>
              </a:ext>
            </a:extLst>
          </p:cNvPr>
          <p:cNvSpPr/>
          <p:nvPr/>
        </p:nvSpPr>
        <p:spPr>
          <a:xfrm>
            <a:off x="6572921" y="5264524"/>
            <a:ext cx="1731981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ro-RO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214B2B-A5B7-9858-4C5E-A9042C6FF2CB}"/>
              </a:ext>
            </a:extLst>
          </p:cNvPr>
          <p:cNvSpPr txBox="1"/>
          <p:nvPr/>
        </p:nvSpPr>
        <p:spPr>
          <a:xfrm>
            <a:off x="1035423" y="1943013"/>
            <a:ext cx="6094206" cy="168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You don’t care how it was coded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You assume the user’s POV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Gives you the big picture</a:t>
            </a:r>
          </a:p>
        </p:txBody>
      </p:sp>
    </p:spTree>
    <p:extLst>
      <p:ext uri="{BB962C8B-B14F-4D97-AF65-F5344CB8AC3E}">
        <p14:creationId xmlns:p14="http://schemas.microsoft.com/office/powerpoint/2010/main" val="66248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702A2C2-A481-85A9-F2F3-469C81A34AE5}"/>
              </a:ext>
            </a:extLst>
          </p:cNvPr>
          <p:cNvSpPr/>
          <p:nvPr/>
        </p:nvSpPr>
        <p:spPr>
          <a:xfrm>
            <a:off x="80681" y="2923390"/>
            <a:ext cx="1731981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o-RO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6C9E0A-7F3D-9A0B-8C86-E9A1C5B1B8C4}"/>
              </a:ext>
            </a:extLst>
          </p:cNvPr>
          <p:cNvSpPr/>
          <p:nvPr/>
        </p:nvSpPr>
        <p:spPr>
          <a:xfrm>
            <a:off x="1812662" y="2407024"/>
            <a:ext cx="1624404" cy="162440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</a:t>
            </a:r>
            <a:endParaRPr lang="ro-RO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4BBDEA-12D1-EC2A-F0AB-94CE977CACD1}"/>
              </a:ext>
            </a:extLst>
          </p:cNvPr>
          <p:cNvSpPr/>
          <p:nvPr/>
        </p:nvSpPr>
        <p:spPr>
          <a:xfrm>
            <a:off x="3437066" y="2962387"/>
            <a:ext cx="1307056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38BF27-6F8A-FF36-0439-91AAD270ECA9}"/>
              </a:ext>
            </a:extLst>
          </p:cNvPr>
          <p:cNvSpPr/>
          <p:nvPr/>
        </p:nvSpPr>
        <p:spPr>
          <a:xfrm>
            <a:off x="7842324" y="500772"/>
            <a:ext cx="1850314" cy="13424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Protocol</a:t>
            </a:r>
            <a:endParaRPr lang="ro-RO" sz="3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FB950-0B46-8FD2-4685-57BD5D4296F9}"/>
              </a:ext>
            </a:extLst>
          </p:cNvPr>
          <p:cNvSpPr/>
          <p:nvPr/>
        </p:nvSpPr>
        <p:spPr>
          <a:xfrm>
            <a:off x="4744122" y="2547994"/>
            <a:ext cx="2692993" cy="13424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 Interface</a:t>
            </a:r>
            <a:endParaRPr lang="ro-RO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873AF9-71A6-A76A-7645-83D0BD8EEC04}"/>
              </a:ext>
            </a:extLst>
          </p:cNvPr>
          <p:cNvSpPr/>
          <p:nvPr/>
        </p:nvSpPr>
        <p:spPr>
          <a:xfrm>
            <a:off x="7942732" y="4973173"/>
            <a:ext cx="1624404" cy="162440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Parser</a:t>
            </a:r>
            <a:endParaRPr lang="ro-RO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615E3-F100-1BC7-6FFA-1C28300212C9}"/>
              </a:ext>
            </a:extLst>
          </p:cNvPr>
          <p:cNvSpPr/>
          <p:nvPr/>
        </p:nvSpPr>
        <p:spPr>
          <a:xfrm>
            <a:off x="5992009" y="1205531"/>
            <a:ext cx="247425" cy="1342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465E18B-EF6B-022B-D8F2-B1F3A3398DA4}"/>
              </a:ext>
            </a:extLst>
          </p:cNvPr>
          <p:cNvSpPr/>
          <p:nvPr/>
        </p:nvSpPr>
        <p:spPr>
          <a:xfrm>
            <a:off x="5992009" y="892306"/>
            <a:ext cx="1850315" cy="559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7572A29-FE95-B52B-D242-6F28FE5740F3}"/>
              </a:ext>
            </a:extLst>
          </p:cNvPr>
          <p:cNvSpPr/>
          <p:nvPr/>
        </p:nvSpPr>
        <p:spPr>
          <a:xfrm>
            <a:off x="8505710" y="1884827"/>
            <a:ext cx="476918" cy="30883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D0593B5-B4B5-D794-2933-3B924CC049C1}"/>
              </a:ext>
            </a:extLst>
          </p:cNvPr>
          <p:cNvSpPr/>
          <p:nvPr/>
        </p:nvSpPr>
        <p:spPr>
          <a:xfrm>
            <a:off x="9567136" y="5572461"/>
            <a:ext cx="1355466" cy="5593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  <a:endParaRPr lang="ro-RO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558A78B4-66AE-ED9D-5903-393B74D8BEAD}"/>
              </a:ext>
            </a:extLst>
          </p:cNvPr>
          <p:cNvSpPr/>
          <p:nvPr/>
        </p:nvSpPr>
        <p:spPr>
          <a:xfrm>
            <a:off x="1812662" y="4268547"/>
            <a:ext cx="1624404" cy="151682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AC0191-19A8-FDAD-F7B8-75E0E629E9C9}"/>
              </a:ext>
            </a:extLst>
          </p:cNvPr>
          <p:cNvSpPr txBox="1"/>
          <p:nvPr/>
        </p:nvSpPr>
        <p:spPr>
          <a:xfrm>
            <a:off x="228900" y="331495"/>
            <a:ext cx="4515222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$ python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m tockloader.main </a:t>
            </a:r>
            <a:r>
              <a:rPr lang="en-US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info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F3FB5A-AFF7-4E26-167D-D16EA99A5F36}"/>
              </a:ext>
            </a:extLst>
          </p:cNvPr>
          <p:cNvSpPr txBox="1"/>
          <p:nvPr/>
        </p:nvSpPr>
        <p:spPr>
          <a:xfrm>
            <a:off x="422537" y="1659284"/>
            <a:ext cx="5462194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$ python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m tockloader.main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help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usage: main.py [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h] [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debug] [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version]  ...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options: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h,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help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debug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version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Commands:</a:t>
            </a: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listen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list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  info</a:t>
            </a: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  /* ... */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9DFEA-5042-0039-EF5F-DE43D19FA529}"/>
              </a:ext>
            </a:extLst>
          </p:cNvPr>
          <p:cNvSpPr txBox="1"/>
          <p:nvPr/>
        </p:nvSpPr>
        <p:spPr>
          <a:xfrm>
            <a:off x="6307268" y="1659284"/>
            <a:ext cx="5462194" cy="35394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python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m tockloader.main listen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help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usage: main.py listen</a:t>
            </a:r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/* ... */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options: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h,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help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debug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version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port STR,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p STR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jlink</a:t>
            </a: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openocd</a:t>
            </a:r>
            <a:endParaRPr lang="en-US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o-RO" sz="1600" b="0" dirty="0">
                <a:solidFill>
                  <a:srgbClr val="7E8AA2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  <a:t>seria</a:t>
            </a:r>
            <a:r>
              <a:rPr lang="en-US" sz="1600" dirty="0">
                <a:solidFill>
                  <a:srgbClr val="D2D2D5"/>
                </a:solidFill>
                <a:latin typeface="Consolas" panose="020B0609020204030204" pitchFamily="49" charset="0"/>
              </a:rPr>
              <a:t>l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r>
              <a:rPr lang="ro-RO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  /* ... */</a:t>
            </a: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  <a:p>
            <a:br>
              <a:rPr lang="ro-RO" sz="1600" b="0" dirty="0">
                <a:solidFill>
                  <a:srgbClr val="D2D2D5"/>
                </a:solidFill>
                <a:effectLst/>
                <a:latin typeface="Consolas" panose="020B0609020204030204" pitchFamily="49" charset="0"/>
              </a:rPr>
            </a:br>
            <a:endParaRPr lang="ro-RO" sz="1600" b="0" dirty="0">
              <a:solidFill>
                <a:srgbClr val="D2D2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9702A2C2-A481-85A9-F2F3-469C81A34AE5}"/>
              </a:ext>
            </a:extLst>
          </p:cNvPr>
          <p:cNvSpPr/>
          <p:nvPr/>
        </p:nvSpPr>
        <p:spPr>
          <a:xfrm>
            <a:off x="80681" y="2923390"/>
            <a:ext cx="1731981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  <a:endParaRPr lang="ro-RO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6C9E0A-7F3D-9A0B-8C86-E9A1C5B1B8C4}"/>
              </a:ext>
            </a:extLst>
          </p:cNvPr>
          <p:cNvSpPr/>
          <p:nvPr/>
        </p:nvSpPr>
        <p:spPr>
          <a:xfrm>
            <a:off x="1812662" y="2407024"/>
            <a:ext cx="1624404" cy="162440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CLI</a:t>
            </a:r>
            <a:endParaRPr lang="ro-RO" sz="3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4BBDEA-12D1-EC2A-F0AB-94CE977CACD1}"/>
              </a:ext>
            </a:extLst>
          </p:cNvPr>
          <p:cNvSpPr/>
          <p:nvPr/>
        </p:nvSpPr>
        <p:spPr>
          <a:xfrm>
            <a:off x="3437065" y="2962387"/>
            <a:ext cx="4857079" cy="5136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7FB950-0B46-8FD2-4685-57BD5D4296F9}"/>
              </a:ext>
            </a:extLst>
          </p:cNvPr>
          <p:cNvSpPr/>
          <p:nvPr/>
        </p:nvSpPr>
        <p:spPr>
          <a:xfrm>
            <a:off x="8294145" y="2547994"/>
            <a:ext cx="2692993" cy="13424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 Interface</a:t>
            </a:r>
            <a:endParaRPr lang="ro-RO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7EAC2-E43F-24F0-8376-BC8437E9F353}"/>
              </a:ext>
            </a:extLst>
          </p:cNvPr>
          <p:cNvSpPr txBox="1"/>
          <p:nvPr/>
        </p:nvSpPr>
        <p:spPr>
          <a:xfrm>
            <a:off x="3544643" y="3353636"/>
            <a:ext cx="431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Interface: Serial / </a:t>
            </a:r>
            <a:r>
              <a:rPr lang="en-US" sz="2000" dirty="0" err="1"/>
              <a:t>JLink</a:t>
            </a:r>
            <a:r>
              <a:rPr lang="en-US" sz="2000" dirty="0"/>
              <a:t> / </a:t>
            </a:r>
            <a:r>
              <a:rPr lang="en-US" sz="2000" dirty="0" err="1"/>
              <a:t>OpenOCD</a:t>
            </a:r>
            <a:endParaRPr lang="en-US" sz="2000" dirty="0"/>
          </a:p>
          <a:p>
            <a:r>
              <a:rPr lang="en-US" sz="2000" dirty="0"/>
              <a:t>Debug Mode: True / False</a:t>
            </a:r>
          </a:p>
          <a:p>
            <a:r>
              <a:rPr lang="en-US" sz="2000" dirty="0"/>
              <a:t>Port: Option&lt;String&gt;</a:t>
            </a:r>
          </a:p>
          <a:p>
            <a:r>
              <a:rPr lang="en-US" sz="2000" dirty="0"/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5A4E535-3C73-90BA-8F7A-A618B19D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75" y="524435"/>
            <a:ext cx="9634011" cy="1325563"/>
          </a:xfrm>
        </p:spPr>
        <p:txBody>
          <a:bodyPr/>
          <a:lstStyle/>
          <a:p>
            <a:pPr algn="ctr"/>
            <a:r>
              <a:rPr lang="en-US" dirty="0"/>
              <a:t>Expanding links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10110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665-30DC-5489-A387-C6848043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 TIP:</a:t>
            </a:r>
            <a:endParaRPr lang="ro-RO" dirty="0"/>
          </a:p>
        </p:txBody>
      </p:sp>
      <p:pic>
        <p:nvPicPr>
          <p:cNvPr id="5" name="Picture 4" descr="A close-up of a computer keyboard&#10;&#10;Description automatically generated">
            <a:extLst>
              <a:ext uri="{FF2B5EF4-FFF2-40B4-BE49-F238E27FC236}">
                <a16:creationId xmlns:a16="http://schemas.microsoft.com/office/drawing/2014/main" id="{541D9F38-3F33-A05E-C297-ACBB911878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846" t="52965" r="10002" b="7100"/>
          <a:stretch/>
        </p:blipFill>
        <p:spPr>
          <a:xfrm>
            <a:off x="2218495" y="2396265"/>
            <a:ext cx="7336716" cy="20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60868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LightSeedRightStep">
      <a:dk1>
        <a:srgbClr val="000000"/>
      </a:dk1>
      <a:lt1>
        <a:srgbClr val="FFFFFF"/>
      </a:lt1>
      <a:dk2>
        <a:srgbClr val="412431"/>
      </a:dk2>
      <a:lt2>
        <a:srgbClr val="E4E8E2"/>
      </a:lt2>
      <a:accent1>
        <a:srgbClr val="B896C6"/>
      </a:accent1>
      <a:accent2>
        <a:srgbClr val="BA7FB2"/>
      </a:accent2>
      <a:accent3>
        <a:srgbClr val="C696AC"/>
      </a:accent3>
      <a:accent4>
        <a:srgbClr val="BA7F81"/>
      </a:accent4>
      <a:accent5>
        <a:srgbClr val="BF9D89"/>
      </a:accent5>
      <a:accent6>
        <a:srgbClr val="AFA378"/>
      </a:accent6>
      <a:hlink>
        <a:srgbClr val="668E56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2765</Words>
  <Application>Microsoft Office PowerPoint</Application>
  <PresentationFormat>Widescreen</PresentationFormat>
  <Paragraphs>536</Paragraphs>
  <Slides>36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Avenir Next LT Pro</vt:lpstr>
      <vt:lpstr>Avenir Next LT Pro (Body)</vt:lpstr>
      <vt:lpstr>Calibri</vt:lpstr>
      <vt:lpstr>Consolas</vt:lpstr>
      <vt:lpstr>Georgia</vt:lpstr>
      <vt:lpstr>BohemianVTI</vt:lpstr>
      <vt:lpstr>Porting Software to Rust</vt:lpstr>
      <vt:lpstr>Why am I here today?</vt:lpstr>
      <vt:lpstr>PowerPoint Presentation</vt:lpstr>
      <vt:lpstr>How to port software?</vt:lpstr>
      <vt:lpstr>Black Box</vt:lpstr>
      <vt:lpstr>PowerPoint Presentation</vt:lpstr>
      <vt:lpstr>PowerPoint Presentation</vt:lpstr>
      <vt:lpstr>Expanding links</vt:lpstr>
      <vt:lpstr>PRO TIP: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Expanding boxes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Paradigms</vt:lpstr>
      <vt:lpstr>Paradigms</vt:lpstr>
      <vt:lpstr>Paradigms</vt:lpstr>
      <vt:lpstr>Paradigms</vt:lpstr>
      <vt:lpstr>Paradigms</vt:lpstr>
      <vt:lpstr>Paradigms</vt:lpstr>
      <vt:lpstr>todo!()</vt:lpstr>
      <vt:lpstr>PowerPoint Presentation</vt:lpstr>
      <vt:lpstr>Bugs</vt:lpstr>
      <vt:lpstr>Bugs</vt:lpstr>
      <vt:lpstr>Bugs</vt:lpstr>
      <vt:lpstr>PC</vt:lpstr>
      <vt:lpstr>PC</vt:lpstr>
      <vt:lpstr>Solutions?</vt:lpstr>
      <vt:lpstr>How to port software?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Porting Software to Rust</dc:title>
  <dc:creator>George COSMA (132008)</dc:creator>
  <cp:lastModifiedBy>George COSMA (132008)</cp:lastModifiedBy>
  <cp:revision>60</cp:revision>
  <dcterms:created xsi:type="dcterms:W3CDTF">2023-09-20T15:09:12Z</dcterms:created>
  <dcterms:modified xsi:type="dcterms:W3CDTF">2023-10-25T07:23:57Z</dcterms:modified>
</cp:coreProperties>
</file>