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1b0b1f5400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1b0b1f5400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1b0b1f5400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1b0b1f5400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1b0b1f5400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1b0b1f5400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1884b2810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1884b2810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1a16fe1bc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1a16fe1bc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1a3dc6c2a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1a3dc6c2a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1a16fe1bc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1a16fe1bc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1a3dc6c2a2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1a3dc6c2a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1a16fe1bc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1a16fe1bc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1a3dc6c2a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1a3dc6c2a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1884b281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1884b281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1a16fe1bc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1a16fe1bc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1a16fe1bc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1a16fe1bc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1884b2810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1884b2810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1884b2810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1884b2810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1a3dc6c2a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1a3dc6c2a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1a3dc6c2a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1a3dc6c2a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1a3dc6c2a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1a3dc6c2a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1a3dc6c2a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1a3dc6c2a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1a16fe1bc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1a16fe1bc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1a3dc6c2a2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1a3dc6c2a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1b0b1f54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1b0b1f54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18.png"/><Relationship Id="rId5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Relationship Id="rId4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4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918100" y="305825"/>
            <a:ext cx="5839500" cy="92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TurboTrucks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736300" y="1792225"/>
            <a:ext cx="6309000" cy="28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</a:t>
            </a:r>
            <a:r>
              <a:rPr lang="en">
                <a:solidFill>
                  <a:schemeClr val="dk1"/>
                </a:solidFill>
              </a:rPr>
              <a:t>eam CodeNinjas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By: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Jonathan Della Penta – 40128210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Julie Makary – 40243160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George Ezzat – 40245502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700" y="122400"/>
            <a:ext cx="2236775" cy="223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7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chemeClr val="accent1"/>
                </a:solidFill>
              </a:rPr>
              <a:t>Sequence Diagrams</a:t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 rotWithShape="1">
          <a:blip r:embed="rId3">
            <a:alphaModFix/>
          </a:blip>
          <a:srcRect b="3499" l="5922" r="8614" t="2692"/>
          <a:stretch/>
        </p:blipFill>
        <p:spPr>
          <a:xfrm>
            <a:off x="2901075" y="571325"/>
            <a:ext cx="5597864" cy="434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2"/>
          <p:cNvSpPr txBox="1"/>
          <p:nvPr/>
        </p:nvSpPr>
        <p:spPr>
          <a:xfrm>
            <a:off x="229100" y="1160250"/>
            <a:ext cx="2727000" cy="15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Creating a Delivery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Payment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7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chemeClr val="accent1"/>
                </a:solidFill>
              </a:rPr>
              <a:t>Sequence Diagrams</a:t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5325" y="1277450"/>
            <a:ext cx="6446976" cy="295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3"/>
          <p:cNvSpPr txBox="1"/>
          <p:nvPr/>
        </p:nvSpPr>
        <p:spPr>
          <a:xfrm>
            <a:off x="332550" y="1300650"/>
            <a:ext cx="1840200" cy="28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Quote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7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chemeClr val="accent1"/>
                </a:solidFill>
              </a:rPr>
              <a:t>Sequence Diagrams</a:t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3775" y="789950"/>
            <a:ext cx="5005599" cy="382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4"/>
          <p:cNvSpPr txBox="1"/>
          <p:nvPr/>
        </p:nvSpPr>
        <p:spPr>
          <a:xfrm>
            <a:off x="413850" y="1234150"/>
            <a:ext cx="2401800" cy="22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Tracking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Design patterns: Strategy 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The strategy pattern is used when generating a price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We offer different strategies of delivery: Standard free shipping (3-5 business days) or Express shipping (1-2 business days)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This pattern encapsulates and varies the delivery process without modifying the core system logic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6050" y="2813300"/>
            <a:ext cx="4667250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chemeClr val="accent1"/>
                </a:solidFill>
              </a:rPr>
              <a:t>Design patterns: Singleton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The singleton pattern is used to manage instances of our backend, Firebase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The class FirebaseSingleton serves as a </a:t>
            </a:r>
            <a:r>
              <a:rPr lang="en">
                <a:solidFill>
                  <a:schemeClr val="dk1"/>
                </a:solidFill>
              </a:rPr>
              <a:t>single point of interaction for the database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Implemented as a singleton to ensure there’s only one active instance handling all communications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Encourages simpler, organized code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8850" y="2525300"/>
            <a:ext cx="3962749" cy="2481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8462" y="144425"/>
            <a:ext cx="4283525" cy="4854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7"/>
          <p:cNvSpPr txBox="1"/>
          <p:nvPr/>
        </p:nvSpPr>
        <p:spPr>
          <a:xfrm>
            <a:off x="278800" y="283500"/>
            <a:ext cx="4065600" cy="45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1"/>
                </a:solidFill>
              </a:rPr>
              <a:t>Design Patterns: Singleton</a:t>
            </a:r>
            <a:endParaRPr sz="25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Imports all used functions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The class initializes the functions and returns an instance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Methods are created for interactions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Class can be imported to any components that wish to interact with DB or authentication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Avoids copy/pasted code in multiple components. If an error occurs, only has to be resolved in one file.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chemeClr val="accent1"/>
                </a:solidFill>
              </a:rPr>
              <a:t>Design patterns: Factory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311700" y="10673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The Factory pattern is used to create input fields that implement the Google Maps Autocomplete API.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Many components that use this feature (Home page, Delivery form, Quote)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More Scalable.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61" name="Google Shape;1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5650" y="2571750"/>
            <a:ext cx="45720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9"/>
          <p:cNvPicPr preferRelativeResize="0"/>
          <p:nvPr/>
        </p:nvPicPr>
        <p:blipFill rotWithShape="1">
          <a:blip r:embed="rId3">
            <a:alphaModFix/>
          </a:blip>
          <a:srcRect b="47769" l="32181" r="34265" t="28465"/>
          <a:stretch/>
        </p:blipFill>
        <p:spPr>
          <a:xfrm>
            <a:off x="224575" y="116175"/>
            <a:ext cx="3794501" cy="1268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575" y="2033825"/>
            <a:ext cx="4201626" cy="268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8601" y="152400"/>
            <a:ext cx="4413000" cy="3941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chemeClr val="accent1"/>
                </a:solidFill>
              </a:rPr>
              <a:t>Design patterns: Observer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0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The observer pattern is used in the admin pages: modifyUsers and modifyOrders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The database is constantly changing when orders are being made, or removed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These components subscribe to </a:t>
            </a:r>
            <a:r>
              <a:rPr lang="en">
                <a:solidFill>
                  <a:schemeClr val="dk1"/>
                </a:solidFill>
              </a:rPr>
              <a:t>receive</a:t>
            </a:r>
            <a:r>
              <a:rPr lang="en">
                <a:solidFill>
                  <a:schemeClr val="dk1"/>
                </a:solidFill>
              </a:rPr>
              <a:t> updates on the database through a listener.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75" name="Google Shape;17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8901" y="2742525"/>
            <a:ext cx="3003975" cy="2201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31"/>
          <p:cNvPicPr preferRelativeResize="0"/>
          <p:nvPr/>
        </p:nvPicPr>
        <p:blipFill rotWithShape="1">
          <a:blip r:embed="rId3">
            <a:alphaModFix/>
          </a:blip>
          <a:srcRect b="47081" l="941" r="0" t="0"/>
          <a:stretch/>
        </p:blipFill>
        <p:spPr>
          <a:xfrm>
            <a:off x="1072600" y="116150"/>
            <a:ext cx="6889450" cy="271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1"/>
          <p:cNvPicPr preferRelativeResize="0"/>
          <p:nvPr/>
        </p:nvPicPr>
        <p:blipFill rotWithShape="1">
          <a:blip r:embed="rId4">
            <a:alphaModFix/>
          </a:blip>
          <a:srcRect b="0" l="0" r="0" t="16310"/>
          <a:stretch/>
        </p:blipFill>
        <p:spPr>
          <a:xfrm>
            <a:off x="791725" y="3058850"/>
            <a:ext cx="7451201" cy="19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442200" y="293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Project Overview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2432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Delivery system that values user experience (Not only clients, but for </a:t>
            </a:r>
            <a:r>
              <a:rPr lang="en">
                <a:solidFill>
                  <a:schemeClr val="dk1"/>
                </a:solidFill>
              </a:rPr>
              <a:t>administrators as well)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Provides users with many features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Easy to use interface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7150" y="61274"/>
            <a:ext cx="4935301" cy="2371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>
            <p:ph type="title"/>
          </p:nvPr>
        </p:nvSpPr>
        <p:spPr>
          <a:xfrm>
            <a:off x="311700" y="149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Details of the GUI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87" name="Google Shape;187;p32"/>
          <p:cNvSpPr txBox="1"/>
          <p:nvPr>
            <p:ph idx="1" type="body"/>
          </p:nvPr>
        </p:nvSpPr>
        <p:spPr>
          <a:xfrm>
            <a:off x="311700" y="5855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Implemented using React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Designed to provide users with a seamless experience to interact with the delivery service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Home screen consists of logging in/signing up, request a delivery, get a quote, track a delivery, about us page and the chatbot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88" name="Google Shape;18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1800" y="2398724"/>
            <a:ext cx="5818051" cy="2795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/>
          <p:nvPr>
            <p:ph type="title"/>
          </p:nvPr>
        </p:nvSpPr>
        <p:spPr>
          <a:xfrm>
            <a:off x="311700" y="84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chemeClr val="accent1"/>
                </a:solidFill>
              </a:rPr>
              <a:t>Details of the GUI (cont.)</a:t>
            </a:r>
            <a:endParaRPr/>
          </a:p>
        </p:txBody>
      </p:sp>
      <p:sp>
        <p:nvSpPr>
          <p:cNvPr id="194" name="Google Shape;194;p33"/>
          <p:cNvSpPr txBox="1"/>
          <p:nvPr>
            <p:ph idx="1" type="body"/>
          </p:nvPr>
        </p:nvSpPr>
        <p:spPr>
          <a:xfrm>
            <a:off x="311700" y="5987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Each page has its own </a:t>
            </a:r>
            <a:r>
              <a:rPr lang="en">
                <a:solidFill>
                  <a:schemeClr val="dk1"/>
                </a:solidFill>
              </a:rPr>
              <a:t>representation</a:t>
            </a:r>
            <a:r>
              <a:rPr lang="en">
                <a:solidFill>
                  <a:schemeClr val="dk1"/>
                </a:solidFill>
              </a:rPr>
              <a:t> based on the service it provides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Each </a:t>
            </a:r>
            <a:r>
              <a:rPr lang="en">
                <a:solidFill>
                  <a:schemeClr val="dk1"/>
                </a:solidFill>
              </a:rPr>
              <a:t>have their own input fields (locations implemented with google maps API)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Administrators have the same GUI but with one extra functionality: Admin management where administrators can modify users and orders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95" name="Google Shape;19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4250" y="2468299"/>
            <a:ext cx="5428076" cy="2562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Comparisons to Existing Solutions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01" name="Google Shape;20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Real time tracking and </a:t>
            </a:r>
            <a:r>
              <a:rPr lang="en">
                <a:solidFill>
                  <a:schemeClr val="dk1"/>
                </a:solidFill>
              </a:rPr>
              <a:t>status</a:t>
            </a:r>
            <a:r>
              <a:rPr lang="en">
                <a:solidFill>
                  <a:schemeClr val="dk1"/>
                </a:solidFill>
              </a:rPr>
              <a:t> update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Integration of multiple users (clients and administrators)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Customizable</a:t>
            </a:r>
            <a:r>
              <a:rPr lang="en">
                <a:solidFill>
                  <a:schemeClr val="dk1"/>
                </a:solidFill>
              </a:rPr>
              <a:t> delivery methods (standard free shipping vs express shipping)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Simple quote generation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24/7 chatbot for customer support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Reporting and analytics for </a:t>
            </a:r>
            <a:r>
              <a:rPr lang="en">
                <a:solidFill>
                  <a:schemeClr val="dk1"/>
                </a:solidFill>
              </a:rPr>
              <a:t>administrators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Conclusion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07" name="Google Shape;20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Designing the complete system before implementing it to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ensure smooth </a:t>
            </a:r>
            <a:r>
              <a:rPr lang="en">
                <a:solidFill>
                  <a:schemeClr val="dk1"/>
                </a:solidFill>
              </a:rPr>
              <a:t>development</a:t>
            </a:r>
            <a:r>
              <a:rPr lang="en">
                <a:solidFill>
                  <a:schemeClr val="dk1"/>
                </a:solidFill>
              </a:rPr>
              <a:t> and user satisfaction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Implementing design patterns to enhance development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User experience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08" name="Google Shape;20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0650" y="69700"/>
            <a:ext cx="2236775" cy="223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System Architecture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User authentication (Sign up/ Log in)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Delivery request service: Manages pickup and drop-off requests from users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25" y="1906350"/>
            <a:ext cx="6756523" cy="318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System Architecture (cont.)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3. Payment </a:t>
            </a:r>
            <a:r>
              <a:rPr lang="en">
                <a:solidFill>
                  <a:schemeClr val="dk1"/>
                </a:solidFill>
              </a:rPr>
              <a:t>service: Handles secure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	transactions for completed delivery 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orders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7750" y="38447"/>
            <a:ext cx="3996800" cy="5066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 rotWithShape="1">
          <a:blip r:embed="rId4">
            <a:alphaModFix/>
          </a:blip>
          <a:srcRect b="50310" l="23581" r="23639" t="0"/>
          <a:stretch/>
        </p:blipFill>
        <p:spPr>
          <a:xfrm>
            <a:off x="311700" y="3263675"/>
            <a:ext cx="4631851" cy="1605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System Architecture (cont.)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4. Tracking service: Enables real-time tracking of packages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3100" y="1657900"/>
            <a:ext cx="4339633" cy="330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System Architecture (cont.)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5. Quotation service: Provides delivery 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quotes based on package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 	details and routes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9625" y="119175"/>
            <a:ext cx="2766725" cy="49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chemeClr val="accent1"/>
                </a:solidFill>
              </a:rPr>
              <a:t>System Architecture (cont.)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6. Chatbot: Provides users with 24/7 assistance using AI technology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7. Administration services: Provides tools for administrators to oversee operations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326" y="1981500"/>
            <a:ext cx="1715650" cy="3161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0650" y="2240735"/>
            <a:ext cx="5575649" cy="2643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chemeClr val="accent1"/>
                </a:solidFill>
              </a:rPr>
              <a:t>System Architecture (cont.)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Firestore DB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3575" y="1328800"/>
            <a:ext cx="6699731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7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chemeClr val="accent1"/>
                </a:solidFill>
              </a:rPr>
              <a:t>Class Diagram</a:t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775" y="767150"/>
            <a:ext cx="7005399" cy="4307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