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6" r:id="rId4"/>
    <p:sldId id="269" r:id="rId5"/>
    <p:sldId id="270" r:id="rId6"/>
    <p:sldId id="278" r:id="rId7"/>
    <p:sldId id="279" r:id="rId8"/>
    <p:sldId id="282" r:id="rId9"/>
    <p:sldId id="280" r:id="rId10"/>
    <p:sldId id="266" r:id="rId11"/>
    <p:sldId id="281" r:id="rId12"/>
    <p:sldId id="284" r:id="rId13"/>
    <p:sldId id="283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6"/>
    <p:restoredTop sz="88307"/>
  </p:normalViewPr>
  <p:slideViewPr>
    <p:cSldViewPr snapToGrid="0">
      <p:cViewPr varScale="1">
        <p:scale>
          <a:sx n="110" d="100"/>
          <a:sy n="110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61524-ECFB-7444-8714-7EA1A24E6CFD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F09-5FE6-6740-8476-4ADB9CF8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8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code from the course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8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49450-84D6-8103-9AC3-4C2D4843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BF59C1-FB56-1551-767F-42C627D8B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B879C-4C6D-D07F-8A9D-91D017C08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EBB8-A950-5839-FBA3-5C43B8600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  <a:p>
            <a:r>
              <a:rPr lang="en-US" dirty="0"/>
              <a:t>&lt;-</a:t>
            </a:r>
          </a:p>
          <a:p>
            <a:r>
              <a:rPr lang="en-US" dirty="0"/>
              <a:t>library</a:t>
            </a:r>
          </a:p>
          <a:p>
            <a:r>
              <a:rPr lang="en-US" dirty="0"/>
              <a:t>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  <a:p>
            <a:r>
              <a:rPr lang="en-US" dirty="0"/>
              <a:t>Don’t worry about assignments</a:t>
            </a:r>
          </a:p>
          <a:p>
            <a:r>
              <a:rPr lang="en-US" dirty="0"/>
              <a:t>We’ll talk about first one next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This is content you will need for you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Keeps related files together, file paths &gt;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Good practice – get in the habit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8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4A6A1C-4DF9-42E8-B768-12C2C2E668DF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06/10/2024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59ABA6-4F91-4ABC-B202-E88F061D9F9D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oom.us/j/94665624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hn-63101-2024.netlify.ap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124520" y="990360"/>
            <a:ext cx="5295600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R and RStudio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24520" y="2090160"/>
            <a:ext cx="7097231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PCHN63101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George Farmer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spc="-1" dirty="0">
                <a:solidFill>
                  <a:srgbClr val="0070C0"/>
                </a:solidFill>
                <a:latin typeface="Arial"/>
              </a:rPr>
              <a:t>07 October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DF457-3979-0731-E6BA-BA7EFCAAA3CD}"/>
              </a:ext>
            </a:extLst>
          </p:cNvPr>
          <p:cNvSpPr txBox="1"/>
          <p:nvPr/>
        </p:nvSpPr>
        <p:spPr>
          <a:xfrm>
            <a:off x="569625" y="404735"/>
            <a:ext cx="1113769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Groups: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discussion, write down your answers.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up with a definition of the following from RStudio: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environment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script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console</a:t>
            </a: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What were members of your group confused about from this week’s content? What answers did you / can you come up with? </a:t>
            </a:r>
            <a:endParaRPr lang="en-GB" sz="24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2400" dirty="0"/>
            </a:b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740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71AC71-7517-44F4-CA97-7AD4906F1AB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79" y="981365"/>
            <a:ext cx="11432403" cy="5391219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pairs: After each change, run the code and see what changes.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https://pchn-63101-2024.netlify.app/</a:t>
            </a:r>
            <a:r>
              <a:rPr lang="en-GB" sz="2400" i="0" u="none" strike="noStrike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r-and-rstudio#your-first-r-script</a:t>
            </a:r>
            <a:endParaRPr lang="en-GB" sz="24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plot1 code, put a hash symbol # at the start of the line ‘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coord_flip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()’  - this will turn the line into a comment and it won’t be executed. Run the code again - what changes?</a:t>
            </a:r>
            <a:r>
              <a:rPr lang="en-GB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plot1 code, put a hash symbol # at the start of the line `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theme_minimal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()`- this will turn the line into a comment and it won’t be executed. Run the code again - what changes?</a:t>
            </a:r>
            <a:r>
              <a:rPr lang="en-GB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plot2 code, change the size and alpha values for the line `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geom_point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(size = .5, alpha = .25)`. Run the code again - what changes? Change to some other values and see what happens.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plot3 code, change the size value in the line `theme(text =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element_text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(size = 15))`. Run the code again - what changes? Change to some other values and see what happens.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plot3 code, change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geom_col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to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geom_point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- what changes?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53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505F4-00EA-6598-921F-D2B81ED82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E8196-8CB3-843B-A31F-B6014D664396}"/>
              </a:ext>
            </a:extLst>
          </p:cNvPr>
          <p:cNvSpPr txBox="1"/>
          <p:nvPr/>
        </p:nvSpPr>
        <p:spPr>
          <a:xfrm>
            <a:off x="997527" y="63959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SEAtS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91C48-6384-E0F2-4748-C6EB05A8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048"/>
          <a:stretch/>
        </p:blipFill>
        <p:spPr>
          <a:xfrm>
            <a:off x="997527" y="1551379"/>
            <a:ext cx="4100946" cy="431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9B682-2C8F-4659-3FD8-A84B9D9BB961}"/>
              </a:ext>
            </a:extLst>
          </p:cNvPr>
          <p:cNvSpPr txBox="1"/>
          <p:nvPr/>
        </p:nvSpPr>
        <p:spPr>
          <a:xfrm>
            <a:off x="7093529" y="3394364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7 4 2 9 7 2</a:t>
            </a:r>
          </a:p>
        </p:txBody>
      </p:sp>
    </p:spTree>
    <p:extLst>
      <p:ext uri="{BB962C8B-B14F-4D97-AF65-F5344CB8AC3E}">
        <p14:creationId xmlns:p14="http://schemas.microsoft.com/office/powerpoint/2010/main" val="145051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F18A-B2F1-928C-6198-DC38A4F8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880" y="2011361"/>
            <a:ext cx="9143640" cy="6093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66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6682E-64F2-23FD-FE93-CE7826A2C8AE}"/>
              </a:ext>
            </a:extLst>
          </p:cNvPr>
          <p:cNvSpPr txBox="1"/>
          <p:nvPr/>
        </p:nvSpPr>
        <p:spPr>
          <a:xfrm>
            <a:off x="997527" y="63959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SEAtS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A2093-97F7-642D-A0FB-78FC42F9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048"/>
          <a:stretch/>
        </p:blipFill>
        <p:spPr>
          <a:xfrm>
            <a:off x="997527" y="1551379"/>
            <a:ext cx="4100946" cy="431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B3A0B-0C48-3B7B-1780-101F72890FFF}"/>
              </a:ext>
            </a:extLst>
          </p:cNvPr>
          <p:cNvSpPr txBox="1"/>
          <p:nvPr/>
        </p:nvSpPr>
        <p:spPr>
          <a:xfrm>
            <a:off x="7093529" y="3394364"/>
            <a:ext cx="2610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7 4 2 9 7 2</a:t>
            </a:r>
          </a:p>
        </p:txBody>
      </p:sp>
    </p:spTree>
    <p:extLst>
      <p:ext uri="{BB962C8B-B14F-4D97-AF65-F5344CB8AC3E}">
        <p14:creationId xmlns:p14="http://schemas.microsoft.com/office/powerpoint/2010/main" val="416568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6414-31E1-62C4-393E-DAA7136E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15" y="904629"/>
            <a:ext cx="9143640" cy="609398"/>
          </a:xfrm>
        </p:spPr>
        <p:txBody>
          <a:bodyPr/>
          <a:lstStyle/>
          <a:p>
            <a:r>
              <a:rPr lang="en-US" dirty="0"/>
              <a:t>Housekeeping (all on Blackboard)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37E3F-08FB-BC07-689A-23A798CFE68B}"/>
              </a:ext>
            </a:extLst>
          </p:cNvPr>
          <p:cNvSpPr txBox="1"/>
          <p:nvPr/>
        </p:nvSpPr>
        <p:spPr>
          <a:xfrm>
            <a:off x="624215" y="2274838"/>
            <a:ext cx="113033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Office hour: Tuesdays (term time) 10 – 11, Dover Street 2.001</a:t>
            </a:r>
          </a:p>
          <a:p>
            <a:r>
              <a:rPr lang="en-US" sz="2400" dirty="0"/>
              <a:t>My personal Zoom meeting room: </a:t>
            </a:r>
            <a:r>
              <a:rPr lang="en-US" sz="2400" dirty="0">
                <a:hlinkClick r:id="rId3"/>
              </a:rPr>
              <a:t>https://zoom.us/j/9466562428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Alternative URL: </a:t>
            </a:r>
            <a:r>
              <a:rPr lang="en-US" sz="2400" dirty="0">
                <a:hlinkClick r:id="rId4"/>
              </a:rPr>
              <a:t>https://pchn-63101-2024.netlify.app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subscribe to the discussion board on Blackboard (PCHN63101 Questions)</a:t>
            </a:r>
          </a:p>
          <a:p>
            <a:endParaRPr lang="en-US" sz="2400" dirty="0"/>
          </a:p>
          <a:p>
            <a:r>
              <a:rPr lang="en-US" sz="2400" dirty="0"/>
              <a:t>Assignment Deadlines: 14</a:t>
            </a:r>
            <a:r>
              <a:rPr lang="en-US" sz="2400" baseline="30000" dirty="0"/>
              <a:t>th</a:t>
            </a:r>
            <a:r>
              <a:rPr lang="en-US" sz="2400" dirty="0"/>
              <a:t> Nov 2pm and 12</a:t>
            </a:r>
            <a:r>
              <a:rPr lang="en-US" sz="2400" baseline="30000" dirty="0"/>
              <a:t>th</a:t>
            </a:r>
            <a:r>
              <a:rPr lang="en-US" sz="2400" dirty="0"/>
              <a:t> Dec 2pm</a:t>
            </a:r>
          </a:p>
        </p:txBody>
      </p:sp>
    </p:spTree>
    <p:extLst>
      <p:ext uri="{BB962C8B-B14F-4D97-AF65-F5344CB8AC3E}">
        <p14:creationId xmlns:p14="http://schemas.microsoft.com/office/powerpoint/2010/main" val="410243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84AA48-F353-A0A8-F826-4171B186B7CA}"/>
              </a:ext>
            </a:extLst>
          </p:cNvPr>
          <p:cNvSpPr txBox="1"/>
          <p:nvPr/>
        </p:nvSpPr>
        <p:spPr>
          <a:xfrm>
            <a:off x="908410" y="518916"/>
            <a:ext cx="7421203" cy="1633928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Recap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59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F0646-8C2B-15E6-F4B9-287DC7924A75}"/>
              </a:ext>
            </a:extLst>
          </p:cNvPr>
          <p:cNvSpPr txBox="1"/>
          <p:nvPr/>
        </p:nvSpPr>
        <p:spPr>
          <a:xfrm>
            <a:off x="968008" y="672015"/>
            <a:ext cx="5708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Getting Started with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3CA49-1D68-A3B8-7765-679C9140C864}"/>
              </a:ext>
            </a:extLst>
          </p:cNvPr>
          <p:cNvSpPr txBox="1"/>
          <p:nvPr/>
        </p:nvSpPr>
        <p:spPr>
          <a:xfrm>
            <a:off x="2161309" y="2576945"/>
            <a:ext cx="4206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 &amp; Install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 &amp; Install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Customise</a:t>
            </a:r>
            <a:r>
              <a:rPr lang="en-US" sz="2400" dirty="0"/>
              <a:t>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6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35E71-F44C-BF1C-5A93-3352CC4C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BD6AA5-A6F7-4C62-D79A-AB449E955EF0}"/>
              </a:ext>
            </a:extLst>
          </p:cNvPr>
          <p:cNvSpPr txBox="1"/>
          <p:nvPr/>
        </p:nvSpPr>
        <p:spPr>
          <a:xfrm>
            <a:off x="968008" y="672015"/>
            <a:ext cx="4956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Keeping things tidy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D7CDF-2808-0FFB-D2EC-748FF3ABD172}"/>
              </a:ext>
            </a:extLst>
          </p:cNvPr>
          <p:cNvSpPr txBox="1"/>
          <p:nvPr/>
        </p:nvSpPr>
        <p:spPr>
          <a:xfrm>
            <a:off x="2161309" y="2576945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Reproducible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Folder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022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B3EE-A60A-4225-F4D6-0D2280A8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326B1D-2636-8B0C-8F07-3D17BE74E2AA}"/>
              </a:ext>
            </a:extLst>
          </p:cNvPr>
          <p:cNvSpPr txBox="1"/>
          <p:nvPr/>
        </p:nvSpPr>
        <p:spPr>
          <a:xfrm>
            <a:off x="968008" y="672015"/>
            <a:ext cx="4705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Good coding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90E13-C676-7DFA-1087-0A1A0C087BF5}"/>
              </a:ext>
            </a:extLst>
          </p:cNvPr>
          <p:cNvSpPr txBox="1"/>
          <p:nvPr/>
        </p:nvSpPr>
        <p:spPr>
          <a:xfrm>
            <a:off x="2161309" y="2576945"/>
            <a:ext cx="20826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Whitespace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25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5A359-F657-044E-4DCE-6A57CCC5D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FB0AE-DC6F-CC35-167B-588C3C4CA927}"/>
              </a:ext>
            </a:extLst>
          </p:cNvPr>
          <p:cNvSpPr txBox="1"/>
          <p:nvPr/>
        </p:nvSpPr>
        <p:spPr>
          <a:xfrm>
            <a:off x="968008" y="672015"/>
            <a:ext cx="596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Do as I say not as I do!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CBC8C-192D-A768-22D5-D80CFF5E6076}"/>
              </a:ext>
            </a:extLst>
          </p:cNvPr>
          <p:cNvSpPr txBox="1"/>
          <p:nvPr/>
        </p:nvSpPr>
        <p:spPr>
          <a:xfrm>
            <a:off x="2161309" y="2576945"/>
            <a:ext cx="15712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norm.data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%&gt;%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15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D705D-8A81-BE26-B0B9-E00D7B3F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0A541F-7EA1-DC8B-18D5-AD5F4A9FDE6A}"/>
              </a:ext>
            </a:extLst>
          </p:cNvPr>
          <p:cNvSpPr txBox="1"/>
          <p:nvPr/>
        </p:nvSpPr>
        <p:spPr>
          <a:xfrm>
            <a:off x="968008" y="672015"/>
            <a:ext cx="4460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Your first R script</a:t>
            </a:r>
          </a:p>
        </p:txBody>
      </p:sp>
      <p:pic>
        <p:nvPicPr>
          <p:cNvPr id="1026" name="Picture 2" descr="UFO visualisation">
            <a:extLst>
              <a:ext uri="{FF2B5EF4-FFF2-40B4-BE49-F238E27FC236}">
                <a16:creationId xmlns:a16="http://schemas.microsoft.com/office/drawing/2014/main" id="{189B525C-832C-8B65-CE5E-9B1B0EEE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69" y="1441456"/>
            <a:ext cx="6183823" cy="51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0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</TotalTime>
  <Words>489</Words>
  <Application>Microsoft Macintosh PowerPoint</Application>
  <PresentationFormat>Widescreen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Housekeeping (all on Blackboard)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subject/>
  <dc:creator>Ellie Chambers</dc:creator>
  <dc:description/>
  <cp:lastModifiedBy>George Farmer</cp:lastModifiedBy>
  <cp:revision>26</cp:revision>
  <dcterms:created xsi:type="dcterms:W3CDTF">2023-09-06T15:48:21Z</dcterms:created>
  <dcterms:modified xsi:type="dcterms:W3CDTF">2024-10-07T11:31:26Z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Manchester</vt:lpwstr>
  </property>
  <property fmtid="{D5CDD505-2E9C-101B-9397-08002B2CF9AE}" pid="4" name="ContentTypeId">
    <vt:lpwstr>0x0101004BEF28A2A37D29458FF12360E2663A50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