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26" r:id="rId6"/>
    <p:sldId id="298" r:id="rId7"/>
    <p:sldId id="327" r:id="rId8"/>
    <p:sldId id="329" r:id="rId9"/>
    <p:sldId id="330" r:id="rId10"/>
    <p:sldId id="335" r:id="rId11"/>
    <p:sldId id="331" r:id="rId12"/>
    <p:sldId id="336" r:id="rId13"/>
    <p:sldId id="332" r:id="rId14"/>
    <p:sldId id="337" r:id="rId15"/>
    <p:sldId id="333" r:id="rId16"/>
    <p:sldId id="338" r:id="rId17"/>
    <p:sldId id="328" r:id="rId18"/>
    <p:sldId id="340" r:id="rId19"/>
    <p:sldId id="341" r:id="rId20"/>
    <p:sldId id="299" r:id="rId21"/>
    <p:sldId id="342" r:id="rId22"/>
    <p:sldId id="343" r:id="rId23"/>
    <p:sldId id="344" r:id="rId24"/>
    <p:sldId id="346" r:id="rId25"/>
    <p:sldId id="345" r:id="rId26"/>
    <p:sldId id="347" r:id="rId27"/>
    <p:sldId id="348" r:id="rId28"/>
    <p:sldId id="3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D2FE"/>
    <a:srgbClr val="E61B1B"/>
    <a:srgbClr val="2A363F"/>
    <a:srgbClr val="22303A"/>
    <a:srgbClr val="041A2B"/>
    <a:srgbClr val="FF881B"/>
    <a:srgbClr val="FEC70B"/>
    <a:srgbClr val="0D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342EF-2DCE-49DC-AC76-AAC41EC53C5E}" v="4" dt="2024-07-28T20:11:31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DF553-1980-8AC2-84D7-55B276E2B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4BE11-B337-BF95-28C8-7A6A933E9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81F3E-C3B8-4AF5-8058-6360276B0E3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46A2-B329-70F0-D1A8-313C78561F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CC17-039B-26AE-D560-1C9B6A05A3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4797-229B-49DB-A54F-EF8B13F9E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2DD7-716D-4CD1-AC18-8017C37B58D0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B17C-AD36-43D2-B329-BD3981B8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FEC70B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25486" y="3348038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2095500" y="-2025934"/>
            <a:ext cx="3619500" cy="45529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59408F0-30F8-67A8-507E-EBEA1E74CF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8181" y="3768355"/>
            <a:ext cx="2894844" cy="41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A2106-4427-530A-776F-AA5FB5B2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CFF0B-AE3A-CB58-BDEE-F0D7FC7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7F5C52-8E15-285B-7BCC-A5F4D35BD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C6A5-69D5-F9B7-8305-0557D063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9DD6-035B-73EF-E59A-31535FA4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0376-D789-0A67-1B34-0DFDE5C6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9E95-98FA-60E8-C891-5CA2A07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ED0C-0B28-E010-26EC-B520023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023B72-5B78-C672-FA1D-3AC2BF4BF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34D5-12C9-307E-BC5B-D2B83120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CDD0-7ABF-AC2C-9AE9-1544AD67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0234-43E7-2828-486B-AF8E420B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CF39-E7A1-36AB-E730-ABE5EFE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97DC-827F-95AD-A0EB-4182F42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8EB40A-7381-770B-8EDB-0F237971B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041399" y="4930775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1038738" y="-438674"/>
            <a:ext cx="2453469" cy="308620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BBA9D3-4C98-BDF2-A58A-26FEAE4981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0544" y="4858873"/>
            <a:ext cx="1619790" cy="17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92D050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99444">
            <a:off x="-950691" y="-520990"/>
            <a:ext cx="2453469" cy="3086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4DB587C-F524-30B9-B4C4-E734F73033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75" y="5357468"/>
            <a:ext cx="2838450" cy="1905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5FCEEDC-6E22-2016-8744-AA8C0F4F88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145" y="4495551"/>
            <a:ext cx="947648" cy="6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8" name="Google Shape;192;p37">
            <a:extLst>
              <a:ext uri="{FF2B5EF4-FFF2-40B4-BE49-F238E27FC236}">
                <a16:creationId xmlns:a16="http://schemas.microsoft.com/office/drawing/2014/main" id="{A7E2BDD2-C28F-559F-39F8-C96D9293E4DB}"/>
              </a:ext>
            </a:extLst>
          </p:cNvPr>
          <p:cNvSpPr/>
          <p:nvPr userDrawn="1"/>
        </p:nvSpPr>
        <p:spPr>
          <a:xfrm rot="10800000">
            <a:off x="1365419" y="729923"/>
            <a:ext cx="256800" cy="256800"/>
          </a:xfrm>
          <a:prstGeom prst="teardrop">
            <a:avLst>
              <a:gd name="adj" fmla="val 100000"/>
            </a:avLst>
          </a:prstGeom>
          <a:solidFill>
            <a:srgbClr val="0BD2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38BE9-F730-833C-7780-8E0F913869D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24949" y="672286"/>
            <a:ext cx="10171980" cy="40932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CB7F-4E7A-7C15-D8A2-5F1FB2D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CA16-9185-259A-AED4-062E3C52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1816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CEAD-0CA5-A652-7734-ADAE15B7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50ED-56F2-815B-5BE5-838DA89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5A3BA7-F595-FB3F-DDC2-8D029B8A78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0484-8027-748D-EEB9-18643530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2077-7375-00FE-6BAB-D5D3BE6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5886"/>
            <a:ext cx="5181600" cy="43218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E95A-1084-5958-19F1-A140AEBF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5886"/>
            <a:ext cx="5181600" cy="4321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D51E-C6C2-6FD9-1DE1-5C4D1EE4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0778-C58F-EA47-0C83-ED11A94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4FE48D-57B9-26EB-92F8-C5E3D18F3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4FB-2D0B-63D8-6806-FFB5C8BB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D06E-9884-FD29-CC74-735FE836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D463-B44D-CB18-609F-105B7E9C8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36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A244-524F-BEB2-E300-30DCC633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F929-CCDC-BF71-E3BF-BF96CAA4E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3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E442-908B-B346-06F2-8780506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568F-4E46-7DE2-4EE9-86391773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35AE63-7C70-0DA2-77D2-894546620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719-F84F-0610-882E-58FAA46D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E57A5-7432-3F77-F800-9B53E39D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1E37-7C1A-335A-212E-EEEC1EDA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EDF77D-E25D-DB8B-DA73-6AF11B8A6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E47A-9474-6E9C-BFC6-C90C31E7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A1A8-B615-C908-FC61-B3757A58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553A-36C6-0374-C12E-326E88BD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800E9-8407-4F74-B9A0-E077A91D5F2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E2B5-7D0C-FBB4-F4E6-1612F711A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FF881B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00C2-43D5-18B4-CE4F-714EAB6D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8223504" cy="2387600"/>
          </a:xfrm>
        </p:spPr>
        <p:txBody>
          <a:bodyPr/>
          <a:lstStyle/>
          <a:p>
            <a:r>
              <a:rPr lang="en-US" dirty="0"/>
              <a:t>JavaScript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8298-ADDA-8290-EF90-93AF0B29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5146"/>
            <a:ext cx="9144000" cy="520460"/>
          </a:xfrm>
        </p:spPr>
        <p:txBody>
          <a:bodyPr/>
          <a:lstStyle/>
          <a:p>
            <a:r>
              <a:rPr lang="ro-RO" dirty="0"/>
              <a:t>SOFTWARE ACADEMY </a:t>
            </a:r>
            <a:r>
              <a:rPr lang="ro-RO" dirty="0">
                <a:solidFill>
                  <a:srgbClr val="0BD2FE"/>
                </a:solidFill>
              </a:rPr>
              <a:t>2024</a:t>
            </a:r>
            <a:endParaRPr lang="en-US" dirty="0">
              <a:solidFill>
                <a:srgbClr val="0BD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5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/>
              <a:t>3.   Props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/>
              <a:t>3.   Props</a:t>
            </a:r>
          </a:p>
          <a:p>
            <a:pPr lvl="1"/>
            <a:r>
              <a:rPr lang="en-US" dirty="0"/>
              <a:t>Props =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componentei</a:t>
            </a:r>
            <a:endParaRPr lang="en-US" dirty="0"/>
          </a:p>
          <a:p>
            <a:pPr lvl="1"/>
            <a:r>
              <a:rPr lang="en-US" dirty="0"/>
              <a:t>Permit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componente-parinte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transmita</a:t>
            </a:r>
            <a:r>
              <a:rPr lang="en-US" dirty="0"/>
              <a:t> date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componentat-copil</a:t>
            </a:r>
            <a:endParaRPr lang="en-US" dirty="0"/>
          </a:p>
          <a:p>
            <a:pPr lvl="1"/>
            <a:r>
              <a:rPr lang="en-US" dirty="0"/>
              <a:t>Props sunt </a:t>
            </a:r>
            <a:r>
              <a:rPr lang="en-US" dirty="0" err="1"/>
              <a:t>responsabili</a:t>
            </a:r>
            <a:r>
              <a:rPr lang="en-US" dirty="0"/>
              <a:t> de </a:t>
            </a:r>
            <a:r>
              <a:rPr lang="en-US" dirty="0" err="1"/>
              <a:t>reutilizabilitatea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 cu </a:t>
            </a: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parametri</a:t>
            </a:r>
            <a:r>
              <a:rPr lang="en-US" dirty="0"/>
              <a:t>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customizabila</a:t>
            </a:r>
            <a:r>
              <a:rPr lang="en-US" dirty="0"/>
              <a:t> </a:t>
            </a:r>
            <a:r>
              <a:rPr lang="en-US" dirty="0" err="1"/>
              <a:t>componenta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 startAt="4"/>
            </a:pPr>
            <a:r>
              <a:rPr lang="en-US" b="1" dirty="0" err="1"/>
              <a:t>Efecte</a:t>
            </a:r>
            <a:endParaRPr lang="en-US" b="1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 startAt="4"/>
            </a:pPr>
            <a:r>
              <a:rPr lang="en-US" b="1" dirty="0" err="1"/>
              <a:t>Efecte</a:t>
            </a:r>
            <a:endParaRPr lang="en-US" b="1" dirty="0"/>
          </a:p>
          <a:p>
            <a:pPr lvl="1">
              <a:lnSpc>
                <a:spcPct val="140000"/>
              </a:lnSpc>
            </a:pPr>
            <a:r>
              <a:rPr lang="en-US" dirty="0"/>
              <a:t>Side effect =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ca </a:t>
            </a:r>
            <a:r>
              <a:rPr lang="en-US" dirty="0" err="1"/>
              <a:t>consecinta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actiuni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b="1" dirty="0" err="1"/>
              <a:t>useEffect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side effect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componte</a:t>
            </a:r>
            <a:r>
              <a:rPr lang="en-US" dirty="0"/>
              <a:t>(de </a:t>
            </a:r>
            <a:r>
              <a:rPr lang="en-US" dirty="0" err="1"/>
              <a:t>exemplu</a:t>
            </a:r>
            <a:r>
              <a:rPr lang="en-US" dirty="0"/>
              <a:t>: fetch de date, </a:t>
            </a:r>
            <a:r>
              <a:rPr lang="en-US" dirty="0" err="1"/>
              <a:t>subscriptii</a:t>
            </a:r>
            <a:r>
              <a:rPr lang="en-US" dirty="0"/>
              <a:t> la </a:t>
            </a:r>
            <a:r>
              <a:rPr lang="en-US" dirty="0" err="1"/>
              <a:t>evenimente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discuta</a:t>
            </a:r>
            <a:r>
              <a:rPr lang="en-US" dirty="0"/>
              <a:t> </a:t>
            </a:r>
            <a:r>
              <a:rPr lang="en-US" dirty="0" err="1"/>
              <a:t>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1759784"/>
            <a:ext cx="3729814" cy="488485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form validation</a:t>
            </a:r>
            <a:endParaRPr lang="ro-RO" b="1" dirty="0"/>
          </a:p>
          <a:p>
            <a:pPr>
              <a:lnSpc>
                <a:spcPct val="140000"/>
              </a:lnSpc>
            </a:pPr>
            <a:r>
              <a:rPr lang="en-US" b="1" dirty="0"/>
              <a:t>http requests</a:t>
            </a:r>
          </a:p>
          <a:p>
            <a:pPr>
              <a:lnSpc>
                <a:spcPct val="140000"/>
              </a:lnSpc>
            </a:pPr>
            <a:r>
              <a:rPr lang="en-US" b="1" dirty="0" err="1"/>
              <a:t>navigare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 err="1"/>
              <a:t>useContext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 err="1"/>
              <a:t>useReducer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/>
              <a:t>custom hooks</a:t>
            </a:r>
            <a:endParaRPr lang="ro-RO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70523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ajungem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cursul</a:t>
            </a:r>
            <a:r>
              <a:rPr lang="en-US" dirty="0"/>
              <a:t> de </a:t>
            </a:r>
            <a:r>
              <a:rPr lang="en-US" dirty="0" err="1"/>
              <a:t>azi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C9A8E8-6CF0-7135-850A-94CB67B6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D6835B-0173-36CC-F01E-0F3E689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ED56B-60DD-F320-8124-9D58A1049FB1}"/>
              </a:ext>
            </a:extLst>
          </p:cNvPr>
          <p:cNvSpPr/>
          <p:nvPr/>
        </p:nvSpPr>
        <p:spPr>
          <a:xfrm>
            <a:off x="-146304" y="-64008"/>
            <a:ext cx="12527280" cy="70043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kull with teeth and teeth&#10;&#10;Description automatically generated with medium confidence">
            <a:extLst>
              <a:ext uri="{FF2B5EF4-FFF2-40B4-BE49-F238E27FC236}">
                <a16:creationId xmlns:a16="http://schemas.microsoft.com/office/drawing/2014/main" id="{9C3464CD-3092-7007-921D-FC813B65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94" y="-427722"/>
            <a:ext cx="3512570" cy="7612430"/>
          </a:xfrm>
        </p:spPr>
      </p:pic>
    </p:spTree>
    <p:extLst>
      <p:ext uri="{BB962C8B-B14F-4D97-AF65-F5344CB8AC3E}">
        <p14:creationId xmlns:p14="http://schemas.microsoft.com/office/powerpoint/2010/main" val="31375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implementam</a:t>
            </a:r>
            <a:r>
              <a:rPr lang="en-US" dirty="0"/>
              <a:t> un form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 date, </a:t>
            </a:r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abordari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1001268" lvl="2" indent="-342900">
              <a:buFont typeface="+mj-lt"/>
              <a:buAutoNum type="arabicPeriod"/>
            </a:pPr>
            <a:r>
              <a:rPr lang="en-US" b="1" dirty="0"/>
              <a:t>Controlled</a:t>
            </a:r>
            <a:r>
              <a:rPr lang="en-US" dirty="0"/>
              <a:t>: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lor sunt </a:t>
            </a:r>
            <a:r>
              <a:rPr lang="en-US" dirty="0" err="1"/>
              <a:t>controlate</a:t>
            </a:r>
            <a:r>
              <a:rPr lang="en-US" dirty="0"/>
              <a:t> de React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props </a:t>
            </a:r>
            <a:r>
              <a:rPr lang="en-US" dirty="0" err="1"/>
              <a:t>sau</a:t>
            </a:r>
            <a:r>
              <a:rPr lang="en-US" dirty="0"/>
              <a:t> state, </a:t>
            </a:r>
            <a:r>
              <a:rPr lang="en-US" dirty="0" err="1"/>
              <a:t>modeland</a:t>
            </a:r>
            <a:r>
              <a:rPr lang="en-US" dirty="0"/>
              <a:t> </a:t>
            </a:r>
            <a:r>
              <a:rPr lang="en-US" dirty="0" err="1"/>
              <a:t>comporamentul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onChange</a:t>
            </a:r>
            <a:endParaRPr lang="en-US" b="1" dirty="0"/>
          </a:p>
          <a:p>
            <a:pPr marL="1001268" lvl="2" indent="-342900">
              <a:buFont typeface="+mj-lt"/>
              <a:buAutoNum type="arabicPeriod"/>
            </a:pPr>
            <a:endParaRPr lang="en-US" b="1" dirty="0"/>
          </a:p>
          <a:p>
            <a:pPr marL="1001268" lvl="2" indent="-342900">
              <a:buFont typeface="+mj-lt"/>
              <a:buAutoNum type="arabicPeriod"/>
            </a:pPr>
            <a:r>
              <a:rPr lang="en-US" b="1" dirty="0"/>
              <a:t>Uncontrolled</a:t>
            </a:r>
            <a:r>
              <a:rPr lang="en-US" dirty="0"/>
              <a:t>: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in formular direct in DOM-</a:t>
            </a:r>
            <a:r>
              <a:rPr lang="en-US" dirty="0" err="1"/>
              <a:t>ul</a:t>
            </a:r>
            <a:r>
              <a:rPr lang="en-US" dirty="0"/>
              <a:t> HTML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lor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referinte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hookul</a:t>
            </a:r>
            <a:r>
              <a:rPr lang="en-US" dirty="0"/>
              <a:t> </a:t>
            </a:r>
            <a:r>
              <a:rPr lang="en-US" dirty="0" err="1"/>
              <a:t>useRef</a:t>
            </a:r>
            <a:endParaRPr lang="en-US" dirty="0"/>
          </a:p>
          <a:p>
            <a:pPr marL="1001268" lvl="2" indent="-342900">
              <a:buFont typeface="+mj-lt"/>
              <a:buAutoNum type="arabicPeriod"/>
            </a:pPr>
            <a:endParaRPr lang="en-US" b="1" dirty="0"/>
          </a:p>
          <a:p>
            <a:pPr marL="658368" lvl="2" indent="0">
              <a:buNone/>
            </a:pPr>
            <a:r>
              <a:rPr lang="en-US" b="1" dirty="0"/>
              <a:t>Este </a:t>
            </a:r>
            <a:r>
              <a:rPr lang="en-US" b="1" dirty="0" err="1"/>
              <a:t>recomandata</a:t>
            </a:r>
            <a:r>
              <a:rPr lang="en-US" b="1" dirty="0"/>
              <a:t> </a:t>
            </a:r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inputurilor</a:t>
            </a:r>
            <a:r>
              <a:rPr lang="en-US" b="1" dirty="0"/>
              <a:t> controlled!!</a:t>
            </a:r>
          </a:p>
        </p:txBody>
      </p:sp>
    </p:spTree>
    <p:extLst>
      <p:ext uri="{BB962C8B-B14F-4D97-AF65-F5344CB8AC3E}">
        <p14:creationId xmlns:p14="http://schemas.microsoft.com/office/powerpoint/2010/main" val="148953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Permit </a:t>
            </a:r>
            <a:r>
              <a:rPr lang="en-US" b="1" dirty="0" err="1"/>
              <a:t>aplicatiilor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comunice</a:t>
            </a:r>
            <a:r>
              <a:rPr lang="en-US" b="1" dirty="0"/>
              <a:t> cu </a:t>
            </a:r>
            <a:r>
              <a:rPr lang="en-US" b="1" dirty="0" err="1"/>
              <a:t>serverul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primi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trimite</a:t>
            </a:r>
            <a:r>
              <a:rPr lang="en-US" b="1" dirty="0"/>
              <a:t> date</a:t>
            </a:r>
          </a:p>
          <a:p>
            <a:pPr lvl="1"/>
            <a:r>
              <a:rPr lang="en-US" b="1" dirty="0" err="1"/>
              <a:t>Reactul</a:t>
            </a:r>
            <a:r>
              <a:rPr lang="en-US" b="1" dirty="0"/>
              <a:t> nu are </a:t>
            </a:r>
            <a:r>
              <a:rPr lang="en-US" b="1" dirty="0" err="1"/>
              <a:t>suport</a:t>
            </a:r>
            <a:r>
              <a:rPr lang="en-US" b="1" dirty="0"/>
              <a:t> </a:t>
            </a:r>
            <a:r>
              <a:rPr lang="en-US" b="1" dirty="0" err="1"/>
              <a:t>implementat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requesturi</a:t>
            </a:r>
            <a:r>
              <a:rPr lang="en-US" b="1" dirty="0"/>
              <a:t> de http, </a:t>
            </a:r>
            <a:r>
              <a:rPr lang="en-US" b="1" dirty="0" err="1"/>
              <a:t>asa</a:t>
            </a:r>
            <a:r>
              <a:rPr lang="en-US" b="1" dirty="0"/>
              <a:t> ca </a:t>
            </a:r>
            <a:r>
              <a:rPr lang="en-US" b="1" dirty="0" err="1"/>
              <a:t>pentru</a:t>
            </a:r>
            <a:r>
              <a:rPr lang="en-US" b="1" dirty="0"/>
              <a:t> a face un request </a:t>
            </a:r>
            <a:r>
              <a:rPr lang="en-US" b="1" dirty="0" err="1"/>
              <a:t>vom</a:t>
            </a:r>
            <a:r>
              <a:rPr lang="en-US" b="1" dirty="0"/>
              <a:t> </a:t>
            </a:r>
            <a:r>
              <a:rPr lang="en-US" b="1" dirty="0" err="1"/>
              <a:t>folosi</a:t>
            </a:r>
            <a:r>
              <a:rPr lang="en-US" b="1" dirty="0"/>
              <a:t> Fetch API din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librarii</a:t>
            </a:r>
            <a:r>
              <a:rPr lang="en-US" b="1" dirty="0"/>
              <a:t> externe cum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r>
              <a:rPr lang="en-US" b="1" dirty="0" err="1"/>
              <a:t>Axios</a:t>
            </a:r>
            <a:endParaRPr lang="en-US" b="1" dirty="0"/>
          </a:p>
          <a:p>
            <a:pPr lvl="1"/>
            <a:r>
              <a:rPr lang="en-US" b="1" dirty="0"/>
              <a:t>Un request </a:t>
            </a:r>
            <a:r>
              <a:rPr lang="en-US" b="1" dirty="0" err="1"/>
              <a:t>fiind</a:t>
            </a:r>
            <a:r>
              <a:rPr lang="en-US" b="1" dirty="0"/>
              <a:t> async, </a:t>
            </a:r>
            <a:r>
              <a:rPr lang="en-US" b="1" dirty="0" err="1"/>
              <a:t>avem</a:t>
            </a:r>
            <a:r>
              <a:rPr lang="en-US" b="1" dirty="0"/>
              <a:t> 2 </a:t>
            </a:r>
            <a:r>
              <a:rPr lang="en-US" b="1" dirty="0" err="1"/>
              <a:t>optiuni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handleui</a:t>
            </a:r>
            <a:r>
              <a:rPr lang="en-US" b="1" dirty="0"/>
              <a:t> </a:t>
            </a:r>
            <a:r>
              <a:rPr lang="en-US" b="1" dirty="0" err="1"/>
              <a:t>raspunsul</a:t>
            </a:r>
            <a:r>
              <a:rPr lang="en-US" b="1" dirty="0"/>
              <a:t>: </a:t>
            </a:r>
          </a:p>
          <a:p>
            <a:pPr lvl="2"/>
            <a:r>
              <a:rPr lang="en-US" b="1" dirty="0"/>
              <a:t>Async/await</a:t>
            </a:r>
          </a:p>
          <a:p>
            <a:pPr lvl="2"/>
            <a:r>
              <a:rPr lang="en-US" b="1" dirty="0"/>
              <a:t>Then/catch</a:t>
            </a:r>
          </a:p>
        </p:txBody>
      </p:sp>
    </p:spTree>
    <p:extLst>
      <p:ext uri="{BB962C8B-B14F-4D97-AF65-F5344CB8AC3E}">
        <p14:creationId xmlns:p14="http://schemas.microsoft.com/office/powerpoint/2010/main" val="16106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1F05B-1322-3981-76FB-16E47D6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47888"/>
            <a:ext cx="10172700" cy="4105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Then/catch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E73A8-956E-5CBF-D93B-F6D614A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72" y="2704999"/>
            <a:ext cx="6220693" cy="144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552E0-B7C8-7315-264E-90F7D43D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672" y="4762684"/>
            <a:ext cx="6220693" cy="12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Intro to JavaScript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1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2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black belt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051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1F05B-1322-3981-76FB-16E47D6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47888"/>
            <a:ext cx="10172700" cy="4105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Async/await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F7E79-6254-948E-850D-74EFDEBF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46" y="2776556"/>
            <a:ext cx="6150108" cy="34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3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Pauza</a:t>
            </a:r>
            <a:endParaRPr lang="en-US" dirty="0"/>
          </a:p>
        </p:txBody>
      </p:sp>
      <p:pic>
        <p:nvPicPr>
          <p:cNvPr id="7" name="Picture 6" descr="A white cat jumping in the air&#10;&#10;Description automatically generated">
            <a:extLst>
              <a:ext uri="{FF2B5EF4-FFF2-40B4-BE49-F238E27FC236}">
                <a16:creationId xmlns:a16="http://schemas.microsoft.com/office/drawing/2014/main" id="{6DC7BAA2-680E-27F4-853C-2C32332F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97" y="2148840"/>
            <a:ext cx="3199112" cy="3840480"/>
          </a:xfrm>
          <a:prstGeom prst="rect">
            <a:avLst/>
          </a:prstGeom>
        </p:spPr>
      </p:pic>
      <p:pic>
        <p:nvPicPr>
          <p:cNvPr id="9" name="Picture 8" descr="A cat with its arms up&#10;&#10;Description automatically generated">
            <a:extLst>
              <a:ext uri="{FF2B5EF4-FFF2-40B4-BE49-F238E27FC236}">
                <a16:creationId xmlns:a16="http://schemas.microsoft.com/office/drawing/2014/main" id="{8EC6EC87-A845-63AE-DF9D-069C4AB35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2" y="2148840"/>
            <a:ext cx="2515757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Logica pe care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refolosim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(de ex un custom hook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requesturi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Conventia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de forma use[</a:t>
            </a:r>
            <a:r>
              <a:rPr lang="en-US" dirty="0" err="1"/>
              <a:t>Nume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Ajuta</a:t>
            </a:r>
            <a:r>
              <a:rPr lang="en-US" dirty="0"/>
              <a:t> la separation of concerns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functii</a:t>
            </a:r>
            <a:r>
              <a:rPr lang="en-US" dirty="0"/>
              <a:t> in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hookurile</a:t>
            </a:r>
            <a:r>
              <a:rPr lang="en-US" dirty="0"/>
              <a:t> din react: pot </a:t>
            </a:r>
            <a:r>
              <a:rPr lang="en-US" dirty="0" err="1"/>
              <a:t>avea</a:t>
            </a:r>
            <a:r>
              <a:rPr lang="en-US" dirty="0"/>
              <a:t> state, side effects</a:t>
            </a:r>
          </a:p>
        </p:txBody>
      </p:sp>
    </p:spTree>
    <p:extLst>
      <p:ext uri="{BB962C8B-B14F-4D97-AF65-F5344CB8AC3E}">
        <p14:creationId xmlns:p14="http://schemas.microsoft.com/office/powerpoint/2010/main" val="59952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Context</a:t>
            </a:r>
            <a:r>
              <a:rPr lang="en-US" dirty="0"/>
              <a:t>(</a:t>
            </a:r>
            <a:r>
              <a:rPr lang="en-US" dirty="0" err="1"/>
              <a:t>si</a:t>
            </a:r>
            <a:r>
              <a:rPr lang="en-US" dirty="0"/>
              <a:t> nu, nu </a:t>
            </a:r>
            <a:r>
              <a:rPr lang="en-US" dirty="0" err="1"/>
              <a:t>contextul</a:t>
            </a:r>
            <a:r>
              <a:rPr lang="en-US" dirty="0"/>
              <a:t> din </a:t>
            </a:r>
            <a:r>
              <a:rPr lang="en-US" dirty="0" err="1"/>
              <a:t>useContext</a:t>
            </a:r>
            <a:r>
              <a:rPr lang="en-US" dirty="0"/>
              <a:t>): </a:t>
            </a:r>
            <a:r>
              <a:rPr lang="en-US" dirty="0" err="1"/>
              <a:t>schimbam</a:t>
            </a:r>
            <a:r>
              <a:rPr lang="en-US" dirty="0"/>
              <a:t> un state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in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(de ex: pe </a:t>
            </a:r>
            <a:r>
              <a:rPr lang="en-US" dirty="0" err="1"/>
              <a:t>pagina</a:t>
            </a:r>
            <a:r>
              <a:rPr lang="en-US" dirty="0"/>
              <a:t> de edit user </a:t>
            </a:r>
            <a:r>
              <a:rPr lang="en-US" dirty="0" err="1"/>
              <a:t>schimbam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actualizata</a:t>
            </a:r>
            <a:r>
              <a:rPr lang="en-US" dirty="0"/>
              <a:t> in navbar).</a:t>
            </a:r>
          </a:p>
          <a:p>
            <a:pPr lvl="1"/>
            <a:r>
              <a:rPr lang="en-US" b="1" dirty="0" err="1"/>
              <a:t>Rezolvare</a:t>
            </a:r>
            <a:r>
              <a:rPr lang="en-US" b="1" dirty="0"/>
              <a:t> </a:t>
            </a:r>
            <a:r>
              <a:rPr lang="en-US" b="1" dirty="0" err="1"/>
              <a:t>curenta</a:t>
            </a:r>
            <a:r>
              <a:rPr lang="en-US" dirty="0"/>
              <a:t>: </a:t>
            </a:r>
            <a:r>
              <a:rPr lang="en-US" dirty="0" err="1"/>
              <a:t>punem</a:t>
            </a:r>
            <a:r>
              <a:rPr lang="en-US" dirty="0"/>
              <a:t> state-</a:t>
            </a:r>
            <a:r>
              <a:rPr lang="en-US" dirty="0" err="1"/>
              <a:t>ul</a:t>
            </a:r>
            <a:r>
              <a:rPr lang="en-US" dirty="0"/>
              <a:t> 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al </a:t>
            </a:r>
            <a:r>
              <a:rPr lang="en-US" dirty="0" err="1"/>
              <a:t>ambelor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=&gt;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transmitem</a:t>
            </a:r>
            <a:r>
              <a:rPr lang="en-US" dirty="0"/>
              <a:t> state-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din DOM,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ajungem</a:t>
            </a:r>
            <a:r>
              <a:rPr lang="en-US" dirty="0"/>
              <a:t> la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, concept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b="1" dirty="0"/>
              <a:t>PROP DRILLING</a:t>
            </a:r>
          </a:p>
          <a:p>
            <a:pPr lvl="1"/>
            <a:r>
              <a:rPr lang="en-US" b="1" dirty="0" err="1"/>
              <a:t>useContext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context global</a:t>
            </a:r>
          </a:p>
        </p:txBody>
      </p:sp>
    </p:spTree>
    <p:extLst>
      <p:ext uri="{BB962C8B-B14F-4D97-AF65-F5344CB8AC3E}">
        <p14:creationId xmlns:p14="http://schemas.microsoft.com/office/powerpoint/2010/main" val="54411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manipula</a:t>
            </a:r>
            <a:r>
              <a:rPr lang="en-US" dirty="0"/>
              <a:t> state-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ordonat</a:t>
            </a:r>
            <a:endParaRPr lang="en-US" dirty="0"/>
          </a:p>
          <a:p>
            <a:pPr lvl="1"/>
            <a:r>
              <a:rPr lang="en-US" dirty="0" err="1"/>
              <a:t>Sintaxa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Folosit</a:t>
            </a:r>
            <a:r>
              <a:rPr lang="en-US" dirty="0"/>
              <a:t> in general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useContext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18C34-A43C-2F47-884A-4881949A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7" y="3429000"/>
            <a:ext cx="8667405" cy="4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din </a:t>
            </a:r>
            <a:r>
              <a:rPr lang="en-US" dirty="0" err="1"/>
              <a:t>folderul</a:t>
            </a:r>
            <a:r>
              <a:rPr lang="en-US" dirty="0"/>
              <a:t> Homework, un shopping cart, in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ficarui</a:t>
            </a:r>
            <a:r>
              <a:rPr lang="en-US" dirty="0"/>
              <a:t> item,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totalul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navbar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din cart</a:t>
            </a:r>
          </a:p>
        </p:txBody>
      </p:sp>
    </p:spTree>
    <p:extLst>
      <p:ext uri="{BB962C8B-B14F-4D97-AF65-F5344CB8AC3E}">
        <p14:creationId xmlns:p14="http://schemas.microsoft.com/office/powerpoint/2010/main" val="205948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EC53-0092-64D4-1042-921F9DCD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b="1" dirty="0"/>
              <a:t>React zero to hero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4A44-1E94-9B71-81B2-E6C7E54D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1976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pic>
        <p:nvPicPr>
          <p:cNvPr id="9" name="Picture 8" descr="A collage of images of a person with a beard&#10;&#10;Description automatically generated">
            <a:extLst>
              <a:ext uri="{FF2B5EF4-FFF2-40B4-BE49-F238E27FC236}">
                <a16:creationId xmlns:a16="http://schemas.microsoft.com/office/drawing/2014/main" id="{EFD41046-D6B2-120D-E2B6-E7E523F2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3" y="1759781"/>
            <a:ext cx="4469236" cy="4808759"/>
          </a:xfrm>
          <a:prstGeom prst="rect">
            <a:avLst/>
          </a:prstGeom>
        </p:spPr>
      </p:pic>
      <p:pic>
        <p:nvPicPr>
          <p:cNvPr id="11" name="Picture 10" descr="A drawing of a tower&#10;&#10;Description automatically generated">
            <a:extLst>
              <a:ext uri="{FF2B5EF4-FFF2-40B4-BE49-F238E27FC236}">
                <a16:creationId xmlns:a16="http://schemas.microsoft.com/office/drawing/2014/main" id="{8022822E-99B8-561B-8332-1AC951EC8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88" y="1759782"/>
            <a:ext cx="3352232" cy="48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?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Props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 err="1"/>
              <a:t>Efecte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27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componenta</a:t>
            </a:r>
            <a:r>
              <a:rPr lang="en-US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componenta</a:t>
            </a:r>
            <a:r>
              <a:rPr lang="en-US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cu care </a:t>
            </a:r>
            <a:r>
              <a:rPr lang="en-US" dirty="0" err="1"/>
              <a:t>lucreaza</a:t>
            </a:r>
            <a:r>
              <a:rPr lang="en-US" dirty="0"/>
              <a:t> React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bucata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cu cat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granulara</a:t>
            </a:r>
            <a:r>
              <a:rPr lang="en-US" dirty="0"/>
              <a:t>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flexibila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(pot fi </a:t>
            </a:r>
            <a:r>
              <a:rPr lang="en-US" dirty="0" err="1"/>
              <a:t>reutilizare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locuri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cod, 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cod html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/>
              <a:t>2.   State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6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“React zero to hero”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5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063-5772-03CD-6409-9B6B133B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/>
              <a:t>2.   State</a:t>
            </a:r>
          </a:p>
          <a:p>
            <a:pPr lvl="1"/>
            <a:r>
              <a:rPr lang="en-US" dirty="0"/>
              <a:t>State = “</a:t>
            </a:r>
            <a:r>
              <a:rPr lang="en-US" dirty="0" err="1"/>
              <a:t>memoria</a:t>
            </a:r>
            <a:r>
              <a:rPr lang="en-US" dirty="0"/>
              <a:t>” </a:t>
            </a:r>
            <a:r>
              <a:rPr lang="en-US" dirty="0" err="1"/>
              <a:t>componentei</a:t>
            </a:r>
            <a:endParaRPr lang="en-US" dirty="0"/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componentei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modifice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interactiuni</a:t>
            </a:r>
            <a:endParaRPr lang="en-US" dirty="0"/>
          </a:p>
          <a:p>
            <a:pPr lvl="1"/>
            <a:r>
              <a:rPr lang="en-US" dirty="0"/>
              <a:t>State-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b="1" dirty="0" err="1"/>
              <a:t>useState</a:t>
            </a:r>
            <a:endParaRPr lang="en-US" b="1" dirty="0"/>
          </a:p>
          <a:p>
            <a:pPr lvl="1"/>
            <a:r>
              <a:rPr lang="en-US" b="1" dirty="0"/>
              <a:t>!!! SCHIMBAREA STATE-ULUI MEREU TRIGGERUIESTE RERANDAREA COMPONENTEI !!!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13ef23-2cad-4272-a33a-1c2849b9c5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0452C8905524EB0E4871E21967B16" ma:contentTypeVersion="16" ma:contentTypeDescription="Create a new document." ma:contentTypeScope="" ma:versionID="2d0467dea708bbbb389b3c7942e29f09">
  <xsd:schema xmlns:xsd="http://www.w3.org/2001/XMLSchema" xmlns:xs="http://www.w3.org/2001/XMLSchema" xmlns:p="http://schemas.microsoft.com/office/2006/metadata/properties" xmlns:ns3="1b64763b-8802-4d19-9424-d504236b213a" xmlns:ns4="1013ef23-2cad-4272-a33a-1c2849b9c51c" targetNamespace="http://schemas.microsoft.com/office/2006/metadata/properties" ma:root="true" ma:fieldsID="d55c28b2ab4ee53c4aac1684a41b2a2f" ns3:_="" ns4:_="">
    <xsd:import namespace="1b64763b-8802-4d19-9424-d504236b213a"/>
    <xsd:import namespace="1013ef23-2cad-4272-a33a-1c2849b9c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CR" minOccurs="0"/>
                <xsd:element ref="ns4:MediaServiceObjectDetectorVersions" minOccurs="0"/>
                <xsd:element ref="ns4:MediaLengthInSeconds" minOccurs="0"/>
                <xsd:element ref="ns4:MediaServiceLocation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4763b-8802-4d19-9424-d504236b21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ef23-2cad-4272-a33a-1c2849b9c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80A37-4FC5-412A-8575-E4ED4D96CD8D}">
  <ds:schemaRefs>
    <ds:schemaRef ds:uri="http://schemas.microsoft.com/office/2006/metadata/properties"/>
    <ds:schemaRef ds:uri="http://schemas.microsoft.com/office/2006/documentManagement/types"/>
    <ds:schemaRef ds:uri="1013ef23-2cad-4272-a33a-1c2849b9c51c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1b64763b-8802-4d19-9424-d504236b213a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CDEB0EB-6344-432A-84D0-20E074EA2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E146B-327B-4EEC-A1B3-AC77947AD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4763b-8802-4d19-9424-d504236b213a"/>
    <ds:schemaRef ds:uri="1013ef23-2cad-4272-a33a-1c2849b9c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10684</TotalTime>
  <Words>676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Roboto</vt:lpstr>
      <vt:lpstr>Roboto Condensed Light</vt:lpstr>
      <vt:lpstr>Roboto Condensed SemiBold</vt:lpstr>
      <vt:lpstr>Roboto Light</vt:lpstr>
      <vt:lpstr>Office Theme</vt:lpstr>
      <vt:lpstr>JavaScript &amp; React</vt:lpstr>
      <vt:lpstr>Course planning</vt:lpstr>
      <vt:lpstr>React zero to hero day 2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Previously on “React zero to hero”</vt:lpstr>
      <vt:lpstr>Ce vom discuta azi</vt:lpstr>
      <vt:lpstr>Cum vrem sa ajungem dupa cursul de azi?</vt:lpstr>
      <vt:lpstr>PowerPoint Presentation</vt:lpstr>
      <vt:lpstr>Forms</vt:lpstr>
      <vt:lpstr>Http requests</vt:lpstr>
      <vt:lpstr>Http requests</vt:lpstr>
      <vt:lpstr>Http requests</vt:lpstr>
      <vt:lpstr>Pauza</vt:lpstr>
      <vt:lpstr>Custom hooks</vt:lpstr>
      <vt:lpstr>useContext</vt:lpstr>
      <vt:lpstr>useReducer</vt:lpstr>
      <vt:lpstr>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Santarosa</dc:creator>
  <cp:lastModifiedBy>George Florea</cp:lastModifiedBy>
  <cp:revision>231</cp:revision>
  <dcterms:created xsi:type="dcterms:W3CDTF">2024-07-15T07:51:49Z</dcterms:created>
  <dcterms:modified xsi:type="dcterms:W3CDTF">2024-07-29T12:55:48Z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0x010100B770452C8905524EB0E4871E21967B16</vt:lpwstr>
  </property>
</Properties>
</file>