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raduat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raduat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686d4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686d4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e686d4a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e686d4a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e686d4a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e686d4a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e686d4a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e686d4a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e686d4a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e686d4a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e686d4a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e686d4a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98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Issue Tracker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George Leinert - AWD Fall 2022 Final Project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BACKGROUND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took on this project to create something that could be useful to future employers.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project I learned how to make a web app using react and connecting the front and back end.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were to do this project again, I would spend more time on styling the front end application to make it more visually appealing.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THE FRONT END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5802" l="0" r="0" t="0"/>
          <a:stretch/>
        </p:blipFill>
        <p:spPr>
          <a:xfrm>
            <a:off x="-76775" y="583450"/>
            <a:ext cx="9245774" cy="45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THE MIDDLE TIER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7790" l="0" r="0" t="0"/>
          <a:stretch/>
        </p:blipFill>
        <p:spPr>
          <a:xfrm>
            <a:off x="-307075" y="598800"/>
            <a:ext cx="9958526" cy="4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282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THE BACK END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975" l="0" r="0" t="12835"/>
          <a:stretch/>
        </p:blipFill>
        <p:spPr>
          <a:xfrm>
            <a:off x="538925" y="1017725"/>
            <a:ext cx="8066150" cy="3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7458" l="0" r="0" t="0"/>
          <a:stretch/>
        </p:blipFill>
        <p:spPr>
          <a:xfrm>
            <a:off x="-188525" y="644825"/>
            <a:ext cx="9332525" cy="464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THE BACK END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975" l="0" r="0" t="12835"/>
          <a:stretch/>
        </p:blipFill>
        <p:spPr>
          <a:xfrm>
            <a:off x="-82225" y="710650"/>
            <a:ext cx="9309826" cy="4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FEATURES</a:t>
            </a:r>
            <a:endParaRPr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 list of bugs and a list of users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sort through the lists by name, date of creation, etc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users different roles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Edits users and bugs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