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499" r:id="rId4"/>
    <p:sldId id="281" r:id="rId5"/>
    <p:sldId id="282" r:id="rId6"/>
    <p:sldId id="491" r:id="rId7"/>
    <p:sldId id="310" r:id="rId8"/>
    <p:sldId id="301" r:id="rId9"/>
    <p:sldId id="312" r:id="rId10"/>
    <p:sldId id="493" r:id="rId11"/>
    <p:sldId id="487" r:id="rId12"/>
    <p:sldId id="258" r:id="rId13"/>
    <p:sldId id="488" r:id="rId14"/>
    <p:sldId id="452" r:id="rId15"/>
    <p:sldId id="494" r:id="rId16"/>
    <p:sldId id="464" r:id="rId17"/>
    <p:sldId id="466" r:id="rId18"/>
    <p:sldId id="465" r:id="rId19"/>
    <p:sldId id="467" r:id="rId20"/>
    <p:sldId id="471" r:id="rId21"/>
    <p:sldId id="474" r:id="rId22"/>
    <p:sldId id="489" r:id="rId23"/>
    <p:sldId id="468" r:id="rId24"/>
    <p:sldId id="495" r:id="rId25"/>
    <p:sldId id="475" r:id="rId26"/>
    <p:sldId id="476" r:id="rId27"/>
    <p:sldId id="477" r:id="rId28"/>
    <p:sldId id="478" r:id="rId29"/>
    <p:sldId id="479" r:id="rId30"/>
    <p:sldId id="480" r:id="rId31"/>
    <p:sldId id="472" r:id="rId32"/>
    <p:sldId id="490" r:id="rId33"/>
    <p:sldId id="469" r:id="rId34"/>
    <p:sldId id="485" r:id="rId35"/>
    <p:sldId id="470" r:id="rId36"/>
    <p:sldId id="390" r:id="rId37"/>
    <p:sldId id="391" r:id="rId38"/>
    <p:sldId id="334" r:id="rId39"/>
    <p:sldId id="483" r:id="rId40"/>
    <p:sldId id="496" r:id="rId41"/>
    <p:sldId id="332" r:id="rId42"/>
    <p:sldId id="333" r:id="rId43"/>
    <p:sldId id="293" r:id="rId44"/>
    <p:sldId id="314" r:id="rId45"/>
    <p:sldId id="392" r:id="rId46"/>
    <p:sldId id="335" r:id="rId47"/>
    <p:sldId id="486" r:id="rId48"/>
    <p:sldId id="497" r:id="rId49"/>
    <p:sldId id="482" r:id="rId50"/>
    <p:sldId id="498" r:id="rId51"/>
    <p:sldId id="492" r:id="rId52"/>
    <p:sldId id="453" r:id="rId53"/>
    <p:sldId id="463" r:id="rId54"/>
    <p:sldId id="44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657DA-D723-4124-B22B-C8A3DC9AAA70}">
          <p14:sldIdLst>
            <p14:sldId id="256"/>
            <p14:sldId id="257"/>
          </p14:sldIdLst>
        </p14:section>
        <p14:section name="Logistics" id="{E9F581DF-FD09-4F6A-8CEC-35F6CB0B3710}">
          <p14:sldIdLst>
            <p14:sldId id="499"/>
            <p14:sldId id="281"/>
            <p14:sldId id="282"/>
          </p14:sldIdLst>
        </p14:section>
        <p14:section name="MS2 Quick Guide" id="{16F52065-91DE-4773-8916-BDF1700EDA02}">
          <p14:sldIdLst>
            <p14:sldId id="491"/>
            <p14:sldId id="310"/>
            <p14:sldId id="301"/>
            <p14:sldId id="312"/>
            <p14:sldId id="493"/>
          </p14:sldIdLst>
        </p14:section>
        <p14:section name="MS2 Objective" id="{C17B0916-C5D2-4FEE-84C4-F53A6E49F387}">
          <p14:sldIdLst>
            <p14:sldId id="487"/>
            <p14:sldId id="258"/>
          </p14:sldIdLst>
        </p14:section>
        <p14:section name="1- PAGE TABLE ENTRIES MANIPULATION" id="{6DD6E0AF-0745-47A5-81ED-98F18D3D310C}">
          <p14:sldIdLst>
            <p14:sldId id="488"/>
            <p14:sldId id="452"/>
            <p14:sldId id="494"/>
            <p14:sldId id="464"/>
            <p14:sldId id="466"/>
            <p14:sldId id="465"/>
            <p14:sldId id="467"/>
            <p14:sldId id="471"/>
            <p14:sldId id="474"/>
          </p14:sldIdLst>
        </p14:section>
        <p14:section name="2- RAM CHUNKS MANIPULATION" id="{44C2463A-6401-4F9F-B73B-BE44C037DB8D}">
          <p14:sldIdLst>
            <p14:sldId id="489"/>
            <p14:sldId id="468"/>
            <p14:sldId id="495"/>
            <p14:sldId id="475"/>
            <p14:sldId id="476"/>
            <p14:sldId id="477"/>
            <p14:sldId id="478"/>
            <p14:sldId id="479"/>
            <p14:sldId id="480"/>
            <p14:sldId id="472"/>
          </p14:sldIdLst>
        </p14:section>
        <p14:section name="3- Kernel Heap" id="{F28CCDBE-9289-4101-9EB0-1F089DB1EE48}">
          <p14:sldIdLst>
            <p14:sldId id="490"/>
            <p14:sldId id="469"/>
            <p14:sldId id="485"/>
            <p14:sldId id="470"/>
            <p14:sldId id="390"/>
            <p14:sldId id="391"/>
            <p14:sldId id="334"/>
            <p14:sldId id="483"/>
            <p14:sldId id="496"/>
            <p14:sldId id="332"/>
            <p14:sldId id="333"/>
            <p14:sldId id="293"/>
            <p14:sldId id="314"/>
            <p14:sldId id="392"/>
            <p14:sldId id="335"/>
            <p14:sldId id="486"/>
            <p14:sldId id="497"/>
            <p14:sldId id="482"/>
            <p14:sldId id="498"/>
          </p14:sldIdLst>
        </p14:section>
        <p14:section name="How to Submit?" id="{A5EEFB45-3FD7-43C0-8000-7DDC5E29E4A0}">
          <p14:sldIdLst>
            <p14:sldId id="492"/>
            <p14:sldId id="453"/>
            <p14:sldId id="463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79646"/>
    <a:srgbClr val="31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D11FE-9C68-434E-8D12-A8C30021D67C}" v="513" dt="2022-10-30T22:18:10.434"/>
    <p1510:client id="{FA4DB49E-CC2F-44E9-B457-261DD8A202B8}" v="338" dt="2022-10-30T20:03:23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da hamed ali" userId="38f0f43b-ab6f-4bfc-a045-210e8668bcdb" providerId="ADAL" clId="{FA4DB49E-CC2F-44E9-B457-261DD8A202B8}"/>
    <pc:docChg chg="undo redo custSel addSld modSld sldOrd addSection modSection">
      <pc:chgData name="ghada hamed ali" userId="38f0f43b-ab6f-4bfc-a045-210e8668bcdb" providerId="ADAL" clId="{FA4DB49E-CC2F-44E9-B457-261DD8A202B8}" dt="2022-10-30T20:03:23.370" v="1574" actId="27636"/>
      <pc:docMkLst>
        <pc:docMk/>
      </pc:docMkLst>
      <pc:sldChg chg="modSp mod">
        <pc:chgData name="ghada hamed ali" userId="38f0f43b-ab6f-4bfc-a045-210e8668bcdb" providerId="ADAL" clId="{FA4DB49E-CC2F-44E9-B457-261DD8A202B8}" dt="2022-10-26T23:49:46.264" v="1135" actId="27636"/>
        <pc:sldMkLst>
          <pc:docMk/>
          <pc:sldMk cId="1553194731" sldId="256"/>
        </pc:sldMkLst>
        <pc:spChg chg="mod">
          <ac:chgData name="ghada hamed ali" userId="38f0f43b-ab6f-4bfc-a045-210e8668bcdb" providerId="ADAL" clId="{FA4DB49E-CC2F-44E9-B457-261DD8A202B8}" dt="2022-10-26T23:49:46.264" v="1135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delSp modSp mod">
        <pc:chgData name="ghada hamed ali" userId="38f0f43b-ab6f-4bfc-a045-210e8668bcdb" providerId="ADAL" clId="{FA4DB49E-CC2F-44E9-B457-261DD8A202B8}" dt="2022-10-30T19:59:40.934" v="1504" actId="27636"/>
        <pc:sldMkLst>
          <pc:docMk/>
          <pc:sldMk cId="3835006274" sldId="257"/>
        </pc:sldMkLst>
        <pc:spChg chg="mod">
          <ac:chgData name="ghada hamed ali" userId="38f0f43b-ab6f-4bfc-a045-210e8668bcdb" providerId="ADAL" clId="{FA4DB49E-CC2F-44E9-B457-261DD8A202B8}" dt="2022-10-30T19:59:40.934" v="1504" actId="27636"/>
          <ac:spMkLst>
            <pc:docMk/>
            <pc:sldMk cId="3835006274" sldId="257"/>
            <ac:spMk id="3" creationId="{71A8471A-C9D0-5A9A-5A1E-FE77062D3413}"/>
          </ac:spMkLst>
        </pc:spChg>
        <pc:spChg chg="del mod">
          <ac:chgData name="ghada hamed ali" userId="38f0f43b-ab6f-4bfc-a045-210e8668bcdb" providerId="ADAL" clId="{FA4DB49E-CC2F-44E9-B457-261DD8A202B8}" dt="2022-10-26T23:44:29.744" v="1094"/>
          <ac:spMkLst>
            <pc:docMk/>
            <pc:sldMk cId="3835006274" sldId="257"/>
            <ac:spMk id="6" creationId="{F754B5D9-2EBE-BA21-221E-B59575551D6B}"/>
          </ac:spMkLst>
        </pc:spChg>
      </pc:sldChg>
      <pc:sldChg chg="modSp modAnim">
        <pc:chgData name="ghada hamed ali" userId="38f0f43b-ab6f-4bfc-a045-210e8668bcdb" providerId="ADAL" clId="{FA4DB49E-CC2F-44E9-B457-261DD8A202B8}" dt="2022-10-26T23:45:46.618" v="1107"/>
        <pc:sldMkLst>
          <pc:docMk/>
          <pc:sldMk cId="0" sldId="281"/>
        </pc:sldMkLst>
        <pc:spChg chg="mod">
          <ac:chgData name="ghada hamed ali" userId="38f0f43b-ab6f-4bfc-a045-210e8668bcdb" providerId="ADAL" clId="{FA4DB49E-CC2F-44E9-B457-261DD8A202B8}" dt="2022-10-26T21:29:44.657" v="78" actId="20577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ghada hamed ali" userId="38f0f43b-ab6f-4bfc-a045-210e8668bcdb" providerId="ADAL" clId="{FA4DB49E-CC2F-44E9-B457-261DD8A202B8}" dt="2022-10-26T23:46:34.578" v="1108"/>
        <pc:sldMkLst>
          <pc:docMk/>
          <pc:sldMk cId="959200356" sldId="282"/>
        </pc:sldMkLst>
        <pc:spChg chg="mod">
          <ac:chgData name="ghada hamed ali" userId="38f0f43b-ab6f-4bfc-a045-210e8668bcdb" providerId="ADAL" clId="{FA4DB49E-CC2F-44E9-B457-261DD8A202B8}" dt="2022-10-26T21:31:17.890" v="92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ghada hamed ali" userId="38f0f43b-ab6f-4bfc-a045-210e8668bcdb" providerId="ADAL" clId="{FA4DB49E-CC2F-44E9-B457-261DD8A202B8}" dt="2022-10-26T21:30:22.976" v="80" actId="20577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ghada hamed ali" userId="38f0f43b-ab6f-4bfc-a045-210e8668bcdb" providerId="ADAL" clId="{FA4DB49E-CC2F-44E9-B457-261DD8A202B8}" dt="2022-10-26T21:30:29.328" v="81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addSp modSp mod modAnim">
        <pc:chgData name="ghada hamed ali" userId="38f0f43b-ab6f-4bfc-a045-210e8668bcdb" providerId="ADAL" clId="{FA4DB49E-CC2F-44E9-B457-261DD8A202B8}" dt="2022-10-26T23:31:37.505" v="890"/>
        <pc:sldMkLst>
          <pc:docMk/>
          <pc:sldMk cId="1921076717" sldId="293"/>
        </pc:sldMkLst>
        <pc:spChg chg="add mod">
          <ac:chgData name="ghada hamed ali" userId="38f0f43b-ab6f-4bfc-a045-210e8668bcdb" providerId="ADAL" clId="{FA4DB49E-CC2F-44E9-B457-261DD8A202B8}" dt="2022-10-26T23:31:27.087" v="889" actId="1076"/>
          <ac:spMkLst>
            <pc:docMk/>
            <pc:sldMk cId="1921076717" sldId="293"/>
            <ac:spMk id="3" creationId="{79B4A3C9-D7FF-23B0-1EFE-C607D80FA29B}"/>
          </ac:spMkLst>
        </pc:spChg>
        <pc:spChg chg="mod">
          <ac:chgData name="ghada hamed ali" userId="38f0f43b-ab6f-4bfc-a045-210e8668bcdb" providerId="ADAL" clId="{FA4DB49E-CC2F-44E9-B457-261DD8A202B8}" dt="2022-10-25T23:08:44.437" v="51" actId="14100"/>
          <ac:spMkLst>
            <pc:docMk/>
            <pc:sldMk cId="1921076717" sldId="293"/>
            <ac:spMk id="2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23.321" v="62" actId="14100"/>
          <ac:spMkLst>
            <pc:docMk/>
            <pc:sldMk cId="1921076717" sldId="293"/>
            <ac:spMk id="35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6T23:31:23.193" v="888" actId="1076"/>
          <ac:spMkLst>
            <pc:docMk/>
            <pc:sldMk cId="1921076717" sldId="293"/>
            <ac:spMk id="42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8:37.264" v="47" actId="14100"/>
          <ac:spMkLst>
            <pc:docMk/>
            <pc:sldMk cId="1921076717" sldId="293"/>
            <ac:spMk id="5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26.236" v="63" actId="14100"/>
          <ac:spMkLst>
            <pc:docMk/>
            <pc:sldMk cId="1921076717" sldId="293"/>
            <ac:spMk id="55" creationId="{00000000-0000-0000-0000-000000000000}"/>
          </ac:spMkLst>
        </pc:s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17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31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32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47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52" creationId="{00000000-0000-0000-0000-000000000000}"/>
          </ac:grpSpMkLst>
        </pc:grpChg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01"/>
        </pc:sldMkLst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10"/>
        </pc:sldMkLst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12"/>
        </pc:sldMkLst>
      </pc:sldChg>
      <pc:sldChg chg="modSp mod">
        <pc:chgData name="ghada hamed ali" userId="38f0f43b-ab6f-4bfc-a045-210e8668bcdb" providerId="ADAL" clId="{FA4DB49E-CC2F-44E9-B457-261DD8A202B8}" dt="2022-10-25T23:09:17.855" v="61" actId="20577"/>
        <pc:sldMkLst>
          <pc:docMk/>
          <pc:sldMk cId="402139673" sldId="314"/>
        </pc:sldMkLst>
        <pc:spChg chg="mod">
          <ac:chgData name="ghada hamed ali" userId="38f0f43b-ab6f-4bfc-a045-210e8668bcdb" providerId="ADAL" clId="{FA4DB49E-CC2F-44E9-B457-261DD8A202B8}" dt="2022-10-25T23:09:17.855" v="61" actId="20577"/>
          <ac:spMkLst>
            <pc:docMk/>
            <pc:sldMk cId="402139673" sldId="314"/>
            <ac:spMk id="2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12.176" v="59" actId="20577"/>
          <ac:spMkLst>
            <pc:docMk/>
            <pc:sldMk cId="402139673" sldId="314"/>
            <ac:spMk id="35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09.807" v="58" actId="20577"/>
          <ac:spMkLst>
            <pc:docMk/>
            <pc:sldMk cId="402139673" sldId="314"/>
            <ac:spMk id="5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14.341" v="60" actId="20577"/>
          <ac:spMkLst>
            <pc:docMk/>
            <pc:sldMk cId="402139673" sldId="314"/>
            <ac:spMk id="55" creationId="{00000000-0000-0000-0000-000000000000}"/>
          </ac:spMkLst>
        </pc:spChg>
      </pc:sldChg>
      <pc:sldChg chg="modSp mod">
        <pc:chgData name="ghada hamed ali" userId="38f0f43b-ab6f-4bfc-a045-210e8668bcdb" providerId="ADAL" clId="{FA4DB49E-CC2F-44E9-B457-261DD8A202B8}" dt="2022-10-26T23:45:12.705" v="1104" actId="27636"/>
        <pc:sldMkLst>
          <pc:docMk/>
          <pc:sldMk cId="342908665" sldId="453"/>
        </pc:sldMkLst>
        <pc:spChg chg="mod">
          <ac:chgData name="ghada hamed ali" userId="38f0f43b-ab6f-4bfc-a045-210e8668bcdb" providerId="ADAL" clId="{FA4DB49E-CC2F-44E9-B457-261DD8A202B8}" dt="2022-10-26T23:45:12.705" v="1104" actId="27636"/>
          <ac:spMkLst>
            <pc:docMk/>
            <pc:sldMk cId="342908665" sldId="453"/>
            <ac:spMk id="3" creationId="{00000000-0000-0000-0000-000000000000}"/>
          </ac:spMkLst>
        </pc:spChg>
      </pc:sldChg>
      <pc:sldChg chg="modSp">
        <pc:chgData name="ghada hamed ali" userId="38f0f43b-ab6f-4bfc-a045-210e8668bcdb" providerId="ADAL" clId="{FA4DB49E-CC2F-44E9-B457-261DD8A202B8}" dt="2022-10-26T21:36:18.897" v="109" actId="20577"/>
        <pc:sldMkLst>
          <pc:docMk/>
          <pc:sldMk cId="2147783997" sldId="465"/>
        </pc:sldMkLst>
        <pc:spChg chg="mod">
          <ac:chgData name="ghada hamed ali" userId="38f0f43b-ab6f-4bfc-a045-210e8668bcdb" providerId="ADAL" clId="{FA4DB49E-CC2F-44E9-B457-261DD8A202B8}" dt="2022-10-26T21:36:18.897" v="109" actId="20577"/>
          <ac:spMkLst>
            <pc:docMk/>
            <pc:sldMk cId="2147783997" sldId="465"/>
            <ac:spMk id="5" creationId="{7048BC2B-7391-699E-0409-44878ECA09E9}"/>
          </ac:spMkLst>
        </pc:spChg>
      </pc:sldChg>
      <pc:sldChg chg="modSp">
        <pc:chgData name="ghada hamed ali" userId="38f0f43b-ab6f-4bfc-a045-210e8668bcdb" providerId="ADAL" clId="{FA4DB49E-CC2F-44E9-B457-261DD8A202B8}" dt="2022-10-26T21:36:12.287" v="108" actId="20577"/>
        <pc:sldMkLst>
          <pc:docMk/>
          <pc:sldMk cId="1324851534" sldId="467"/>
        </pc:sldMkLst>
        <pc:spChg chg="mod">
          <ac:chgData name="ghada hamed ali" userId="38f0f43b-ab6f-4bfc-a045-210e8668bcdb" providerId="ADAL" clId="{FA4DB49E-CC2F-44E9-B457-261DD8A202B8}" dt="2022-10-26T21:36:12.287" v="108" actId="20577"/>
          <ac:spMkLst>
            <pc:docMk/>
            <pc:sldMk cId="1324851534" sldId="467"/>
            <ac:spMk id="5" creationId="{77D5964F-DCCA-7F63-9A10-461C857558DF}"/>
          </ac:spMkLst>
        </pc:spChg>
      </pc:sldChg>
      <pc:sldChg chg="modSp mod">
        <pc:chgData name="ghada hamed ali" userId="38f0f43b-ab6f-4bfc-a045-210e8668bcdb" providerId="ADAL" clId="{FA4DB49E-CC2F-44E9-B457-261DD8A202B8}" dt="2022-10-27T16:34:16.264" v="1139" actId="20577"/>
        <pc:sldMkLst>
          <pc:docMk/>
          <pc:sldMk cId="209004663" sldId="469"/>
        </pc:sldMkLst>
        <pc:graphicFrameChg chg="mod modGraphic">
          <ac:chgData name="ghada hamed ali" userId="38f0f43b-ab6f-4bfc-a045-210e8668bcdb" providerId="ADAL" clId="{FA4DB49E-CC2F-44E9-B457-261DD8A202B8}" dt="2022-10-27T16:34:16.264" v="1139" actId="20577"/>
          <ac:graphicFrameMkLst>
            <pc:docMk/>
            <pc:sldMk cId="209004663" sldId="469"/>
            <ac:graphicFrameMk id="5" creationId="{EB3F582C-50B4-3B50-7B6B-4D91F3DED128}"/>
          </ac:graphicFrameMkLst>
        </pc:graphicFrameChg>
      </pc:sldChg>
      <pc:sldChg chg="modSp">
        <pc:chgData name="ghada hamed ali" userId="38f0f43b-ab6f-4bfc-a045-210e8668bcdb" providerId="ADAL" clId="{FA4DB49E-CC2F-44E9-B457-261DD8A202B8}" dt="2022-10-26T21:37:15.453" v="111"/>
        <pc:sldMkLst>
          <pc:docMk/>
          <pc:sldMk cId="4198291974" sldId="471"/>
        </pc:sldMkLst>
        <pc:graphicFrameChg chg="mod">
          <ac:chgData name="ghada hamed ali" userId="38f0f43b-ab6f-4bfc-a045-210e8668bcdb" providerId="ADAL" clId="{FA4DB49E-CC2F-44E9-B457-261DD8A202B8}" dt="2022-10-26T21:37:15.453" v="111"/>
          <ac:graphicFrameMkLst>
            <pc:docMk/>
            <pc:sldMk cId="4198291974" sldId="471"/>
            <ac:graphicFrameMk id="5" creationId="{E5177140-5043-6012-36EF-5518F9826949}"/>
          </ac:graphicFrameMkLst>
        </pc:graphicFrameChg>
      </pc:sldChg>
      <pc:sldChg chg="modSp mod">
        <pc:chgData name="ghada hamed ali" userId="38f0f43b-ab6f-4bfc-a045-210e8668bcdb" providerId="ADAL" clId="{FA4DB49E-CC2F-44E9-B457-261DD8A202B8}" dt="2022-10-26T21:38:19.468" v="113" actId="20577"/>
        <pc:sldMkLst>
          <pc:docMk/>
          <pc:sldMk cId="3187135648" sldId="474"/>
        </pc:sldMkLst>
        <pc:graphicFrameChg chg="modGraphic">
          <ac:chgData name="ghada hamed ali" userId="38f0f43b-ab6f-4bfc-a045-210e8668bcdb" providerId="ADAL" clId="{FA4DB49E-CC2F-44E9-B457-261DD8A202B8}" dt="2022-10-26T21:38:19.468" v="113" actId="20577"/>
          <ac:graphicFrameMkLst>
            <pc:docMk/>
            <pc:sldMk cId="3187135648" sldId="474"/>
            <ac:graphicFrameMk id="5" creationId="{E5177140-5043-6012-36EF-5518F9826949}"/>
          </ac:graphicFrameMkLst>
        </pc:graphicFrameChg>
      </pc:sldChg>
      <pc:sldChg chg="modSp mod modAnim modNotesTx">
        <pc:chgData name="ghada hamed ali" userId="38f0f43b-ab6f-4bfc-a045-210e8668bcdb" providerId="ADAL" clId="{FA4DB49E-CC2F-44E9-B457-261DD8A202B8}" dt="2022-10-26T23:39:48.979" v="1022" actId="27636"/>
        <pc:sldMkLst>
          <pc:docMk/>
          <pc:sldMk cId="618282951" sldId="475"/>
        </pc:sldMkLst>
        <pc:spChg chg="mod">
          <ac:chgData name="ghada hamed ali" userId="38f0f43b-ab6f-4bfc-a045-210e8668bcdb" providerId="ADAL" clId="{FA4DB49E-CC2F-44E9-B457-261DD8A202B8}" dt="2022-10-26T23:39:48.979" v="1022" actId="27636"/>
          <ac:spMkLst>
            <pc:docMk/>
            <pc:sldMk cId="618282951" sldId="475"/>
            <ac:spMk id="5" creationId="{A48D860D-6068-A306-9825-565A58538F65}"/>
          </ac:spMkLst>
        </pc:spChg>
      </pc:sldChg>
      <pc:sldChg chg="modSp mod modAnim">
        <pc:chgData name="ghada hamed ali" userId="38f0f43b-ab6f-4bfc-a045-210e8668bcdb" providerId="ADAL" clId="{FA4DB49E-CC2F-44E9-B457-261DD8A202B8}" dt="2022-10-26T23:38:29.846" v="1001" actId="179"/>
        <pc:sldMkLst>
          <pc:docMk/>
          <pc:sldMk cId="87179513" sldId="476"/>
        </pc:sldMkLst>
        <pc:spChg chg="mod">
          <ac:chgData name="ghada hamed ali" userId="38f0f43b-ab6f-4bfc-a045-210e8668bcdb" providerId="ADAL" clId="{FA4DB49E-CC2F-44E9-B457-261DD8A202B8}" dt="2022-10-26T23:38:29.846" v="1001" actId="179"/>
          <ac:spMkLst>
            <pc:docMk/>
            <pc:sldMk cId="87179513" sldId="476"/>
            <ac:spMk id="5" creationId="{A48D860D-6068-A306-9825-565A58538F65}"/>
          </ac:spMkLst>
        </pc:spChg>
      </pc:sldChg>
      <pc:sldChg chg="modSp mod modAnim">
        <pc:chgData name="ghada hamed ali" userId="38f0f43b-ab6f-4bfc-a045-210e8668bcdb" providerId="ADAL" clId="{FA4DB49E-CC2F-44E9-B457-261DD8A202B8}" dt="2022-10-26T23:42:34.171" v="1063" actId="20577"/>
        <pc:sldMkLst>
          <pc:docMk/>
          <pc:sldMk cId="2027946032" sldId="477"/>
        </pc:sldMkLst>
        <pc:spChg chg="mod">
          <ac:chgData name="ghada hamed ali" userId="38f0f43b-ab6f-4bfc-a045-210e8668bcdb" providerId="ADAL" clId="{FA4DB49E-CC2F-44E9-B457-261DD8A202B8}" dt="2022-10-26T23:42:34.171" v="1063" actId="20577"/>
          <ac:spMkLst>
            <pc:docMk/>
            <pc:sldMk cId="2027946032" sldId="477"/>
            <ac:spMk id="5" creationId="{A48D860D-6068-A306-9825-565A58538F65}"/>
          </ac:spMkLst>
        </pc:spChg>
      </pc:sldChg>
      <pc:sldChg chg="modSp mod">
        <pc:chgData name="ghada hamed ali" userId="38f0f43b-ab6f-4bfc-a045-210e8668bcdb" providerId="ADAL" clId="{FA4DB49E-CC2F-44E9-B457-261DD8A202B8}" dt="2022-10-27T16:46:00.327" v="1169" actId="20577"/>
        <pc:sldMkLst>
          <pc:docMk/>
          <pc:sldMk cId="233395091" sldId="482"/>
        </pc:sldMkLst>
        <pc:graphicFrameChg chg="mod modGraphic">
          <ac:chgData name="ghada hamed ali" userId="38f0f43b-ab6f-4bfc-a045-210e8668bcdb" providerId="ADAL" clId="{FA4DB49E-CC2F-44E9-B457-261DD8A202B8}" dt="2022-10-27T16:46:00.327" v="1169" actId="20577"/>
          <ac:graphicFrameMkLst>
            <pc:docMk/>
            <pc:sldMk cId="233395091" sldId="482"/>
            <ac:graphicFrameMk id="7" creationId="{B4379612-9F69-2797-2E30-26241FDE50AE}"/>
          </ac:graphicFrameMkLst>
        </pc:graphicFrameChg>
      </pc:sldChg>
      <pc:sldChg chg="modSp mod modAnim">
        <pc:chgData name="ghada hamed ali" userId="38f0f43b-ab6f-4bfc-a045-210e8668bcdb" providerId="ADAL" clId="{FA4DB49E-CC2F-44E9-B457-261DD8A202B8}" dt="2022-10-26T23:09:15.497" v="581" actId="207"/>
        <pc:sldMkLst>
          <pc:docMk/>
          <pc:sldMk cId="4207212158" sldId="483"/>
        </pc:sldMkLst>
        <pc:spChg chg="mod">
          <ac:chgData name="ghada hamed ali" userId="38f0f43b-ab6f-4bfc-a045-210e8668bcdb" providerId="ADAL" clId="{FA4DB49E-CC2F-44E9-B457-261DD8A202B8}" dt="2022-10-26T23:09:15.497" v="581" actId="207"/>
          <ac:spMkLst>
            <pc:docMk/>
            <pc:sldMk cId="4207212158" sldId="483"/>
            <ac:spMk id="2" creationId="{275EC4AC-A93D-BF0A-F256-0E36C2912D7B}"/>
          </ac:spMkLst>
        </pc:spChg>
      </pc:sldChg>
      <pc:sldChg chg="modSp add mod modAnim">
        <pc:chgData name="ghada hamed ali" userId="38f0f43b-ab6f-4bfc-a045-210e8668bcdb" providerId="ADAL" clId="{FA4DB49E-CC2F-44E9-B457-261DD8A202B8}" dt="2022-10-26T23:47:07.379" v="1111" actId="1076"/>
        <pc:sldMkLst>
          <pc:docMk/>
          <pc:sldMk cId="1160007711" sldId="484"/>
        </pc:sldMkLst>
        <pc:spChg chg="mod">
          <ac:chgData name="ghada hamed ali" userId="38f0f43b-ab6f-4bfc-a045-210e8668bcdb" providerId="ADAL" clId="{FA4DB49E-CC2F-44E9-B457-261DD8A202B8}" dt="2022-10-26T23:47:04.442" v="1110" actId="1076"/>
          <ac:spMkLst>
            <pc:docMk/>
            <pc:sldMk cId="1160007711" sldId="484"/>
            <ac:spMk id="5" creationId="{27335058-C1A0-1850-8421-8E9CCB877474}"/>
          </ac:spMkLst>
        </pc:spChg>
        <pc:spChg chg="mod">
          <ac:chgData name="ghada hamed ali" userId="38f0f43b-ab6f-4bfc-a045-210e8668bcdb" providerId="ADAL" clId="{FA4DB49E-CC2F-44E9-B457-261DD8A202B8}" dt="2022-10-26T23:47:07.379" v="1111" actId="1076"/>
          <ac:spMkLst>
            <pc:docMk/>
            <pc:sldMk cId="1160007711" sldId="484"/>
            <ac:spMk id="6" creationId="{8CAA3D32-FF05-983F-4278-034AFF650CAE}"/>
          </ac:spMkLst>
        </pc:spChg>
      </pc:sldChg>
      <pc:sldChg chg="addSp delSp modSp new mod ord">
        <pc:chgData name="ghada hamed ali" userId="38f0f43b-ab6f-4bfc-a045-210e8668bcdb" providerId="ADAL" clId="{FA4DB49E-CC2F-44E9-B457-261DD8A202B8}" dt="2022-10-30T19:32:16.586" v="1170" actId="115"/>
        <pc:sldMkLst>
          <pc:docMk/>
          <pc:sldMk cId="108568585" sldId="485"/>
        </pc:sldMkLst>
        <pc:spChg chg="mod">
          <ac:chgData name="ghada hamed ali" userId="38f0f43b-ab6f-4bfc-a045-210e8668bcdb" providerId="ADAL" clId="{FA4DB49E-CC2F-44E9-B457-261DD8A202B8}" dt="2022-10-26T23:09:45.017" v="587"/>
          <ac:spMkLst>
            <pc:docMk/>
            <pc:sldMk cId="108568585" sldId="485"/>
            <ac:spMk id="2" creationId="{0BCCA6DD-1F89-6392-626F-50DF156FB06D}"/>
          </ac:spMkLst>
        </pc:spChg>
        <pc:spChg chg="del">
          <ac:chgData name="ghada hamed ali" userId="38f0f43b-ab6f-4bfc-a045-210e8668bcdb" providerId="ADAL" clId="{FA4DB49E-CC2F-44E9-B457-261DD8A202B8}" dt="2022-10-26T23:09:48.497" v="588" actId="478"/>
          <ac:spMkLst>
            <pc:docMk/>
            <pc:sldMk cId="108568585" sldId="485"/>
            <ac:spMk id="3" creationId="{8F203EE1-1786-F324-8A4D-100AEBF3B7AE}"/>
          </ac:spMkLst>
        </pc:spChg>
        <pc:spChg chg="add mod">
          <ac:chgData name="ghada hamed ali" userId="38f0f43b-ab6f-4bfc-a045-210e8668bcdb" providerId="ADAL" clId="{FA4DB49E-CC2F-44E9-B457-261DD8A202B8}" dt="2022-10-30T19:32:16.586" v="1170" actId="115"/>
          <ac:spMkLst>
            <pc:docMk/>
            <pc:sldMk cId="108568585" sldId="485"/>
            <ac:spMk id="5" creationId="{627A916B-B13D-9BC7-E80A-FF312099249B}"/>
          </ac:spMkLst>
        </pc:spChg>
      </pc:sldChg>
      <pc:sldChg chg="addSp delSp modSp add mod setBg modClrScheme delAnim modAnim chgLayout">
        <pc:chgData name="ghada hamed ali" userId="38f0f43b-ab6f-4bfc-a045-210e8668bcdb" providerId="ADAL" clId="{FA4DB49E-CC2F-44E9-B457-261DD8A202B8}" dt="2022-10-26T23:23:41.402" v="806" actId="14100"/>
        <pc:sldMkLst>
          <pc:docMk/>
          <pc:sldMk cId="453832068" sldId="486"/>
        </pc:sldMkLst>
        <pc:spChg chg="add del mod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2" creationId="{554E4803-065C-69CD-B1C4-05C824EF63EA}"/>
          </ac:spMkLst>
        </pc:spChg>
        <pc:spChg chg="del mod">
          <ac:chgData name="ghada hamed ali" userId="38f0f43b-ab6f-4bfc-a045-210e8668bcdb" providerId="ADAL" clId="{FA4DB49E-CC2F-44E9-B457-261DD8A202B8}" dt="2022-10-26T23:22:35.012" v="795" actId="478"/>
          <ac:spMkLst>
            <pc:docMk/>
            <pc:sldMk cId="453832068" sldId="486"/>
            <ac:spMk id="3" creationId="{00000000-0000-0000-0000-000000000000}"/>
          </ac:spMkLst>
        </pc:spChg>
        <pc:spChg chg="add del 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9" creationId="{B1EAF3F1-DF6B-9107-D64F-83E43E4FD2E4}"/>
          </ac:spMkLst>
        </pc:spChg>
        <pc:spChg chg="add del 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25" creationId="{922036E1-2FA4-A320-4C40-C48000453281}"/>
          </ac:spMkLst>
        </pc:spChg>
        <pc:spChg chg="add del">
          <ac:chgData name="ghada hamed ali" userId="38f0f43b-ab6f-4bfc-a045-210e8668bcdb" providerId="ADAL" clId="{FA4DB49E-CC2F-44E9-B457-261DD8A202B8}" dt="2022-10-26T23:22:55.582" v="801" actId="22"/>
          <ac:spMkLst>
            <pc:docMk/>
            <pc:sldMk cId="453832068" sldId="486"/>
            <ac:spMk id="27" creationId="{962FF783-3B92-F840-832F-DB04CCDF1E80}"/>
          </ac:spMkLst>
        </pc:spChg>
        <pc:spChg chg="add mod">
          <ac:chgData name="ghada hamed ali" userId="38f0f43b-ab6f-4bfc-a045-210e8668bcdb" providerId="ADAL" clId="{FA4DB49E-CC2F-44E9-B457-261DD8A202B8}" dt="2022-10-26T23:23:41.402" v="806" actId="14100"/>
          <ac:spMkLst>
            <pc:docMk/>
            <pc:sldMk cId="453832068" sldId="486"/>
            <ac:spMk id="28" creationId="{61C7CCD9-B485-9630-7E52-6830F9C022FA}"/>
          </ac:spMkLst>
        </pc:spChg>
        <pc:spChg chg="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41" creationId="{00000000-0000-0000-0000-000000000000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3" creationId="{3741B58E-3B65-4A01-A276-975AB2CF8A08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5" creationId="{054B3F04-9EAC-45C0-B3CE-0387EEA10A0C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8" creationId="{7AAC67C3-831B-4AB1-A259-DFB839CAFAFC}"/>
          </ac:spMkLst>
        </pc:spChg>
        <pc:spChg chg="del mod">
          <ac:chgData name="ghada hamed ali" userId="38f0f43b-ab6f-4bfc-a045-210e8668bcdb" providerId="ADAL" clId="{FA4DB49E-CC2F-44E9-B457-261DD8A202B8}" dt="2022-10-26T23:22:35.012" v="795" actId="478"/>
          <ac:spMkLst>
            <pc:docMk/>
            <pc:sldMk cId="453832068" sldId="486"/>
            <ac:spMk id="60" creationId="{00000000-0000-0000-0000-000000000000}"/>
          </ac:spMkLst>
        </pc:s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4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17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2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3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4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47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59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61" creationId="{00000000-0000-0000-0000-000000000000}"/>
          </ac:grpSpMkLst>
        </pc:grpChg>
      </pc:sldChg>
      <pc:sldChg chg="modSp add mod">
        <pc:chgData name="ghada hamed ali" userId="38f0f43b-ab6f-4bfc-a045-210e8668bcdb" providerId="ADAL" clId="{FA4DB49E-CC2F-44E9-B457-261DD8A202B8}" dt="2022-10-30T20:02:03.126" v="1542" actId="108"/>
        <pc:sldMkLst>
          <pc:docMk/>
          <pc:sldMk cId="1320810766" sldId="487"/>
        </pc:sldMkLst>
        <pc:spChg chg="mod">
          <ac:chgData name="ghada hamed ali" userId="38f0f43b-ab6f-4bfc-a045-210e8668bcdb" providerId="ADAL" clId="{FA4DB49E-CC2F-44E9-B457-261DD8A202B8}" dt="2022-10-30T20:02:03.126" v="1542" actId="108"/>
          <ac:spMkLst>
            <pc:docMk/>
            <pc:sldMk cId="1320810766" sldId="487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2:36.237" v="1550" actId="27636"/>
        <pc:sldMkLst>
          <pc:docMk/>
          <pc:sldMk cId="3447804973" sldId="488"/>
        </pc:sldMkLst>
        <pc:spChg chg="mod">
          <ac:chgData name="ghada hamed ali" userId="38f0f43b-ab6f-4bfc-a045-210e8668bcdb" providerId="ADAL" clId="{FA4DB49E-CC2F-44E9-B457-261DD8A202B8}" dt="2022-10-30T20:02:36.237" v="1550" actId="27636"/>
          <ac:spMkLst>
            <pc:docMk/>
            <pc:sldMk cId="3447804973" sldId="488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2:50.255" v="1558" actId="27636"/>
        <pc:sldMkLst>
          <pc:docMk/>
          <pc:sldMk cId="2552881313" sldId="489"/>
        </pc:sldMkLst>
        <pc:spChg chg="mod">
          <ac:chgData name="ghada hamed ali" userId="38f0f43b-ab6f-4bfc-a045-210e8668bcdb" providerId="ADAL" clId="{FA4DB49E-CC2F-44E9-B457-261DD8A202B8}" dt="2022-10-30T20:02:50.255" v="1558" actId="27636"/>
          <ac:spMkLst>
            <pc:docMk/>
            <pc:sldMk cId="2552881313" sldId="489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3:09.276" v="1567" actId="27636"/>
        <pc:sldMkLst>
          <pc:docMk/>
          <pc:sldMk cId="1957129702" sldId="490"/>
        </pc:sldMkLst>
        <pc:spChg chg="mod">
          <ac:chgData name="ghada hamed ali" userId="38f0f43b-ab6f-4bfc-a045-210e8668bcdb" providerId="ADAL" clId="{FA4DB49E-CC2F-44E9-B457-261DD8A202B8}" dt="2022-10-30T20:03:09.276" v="1567" actId="27636"/>
          <ac:spMkLst>
            <pc:docMk/>
            <pc:sldMk cId="1957129702" sldId="490"/>
            <ac:spMk id="3" creationId="{71A8471A-C9D0-5A9A-5A1E-FE77062D3413}"/>
          </ac:spMkLst>
        </pc:spChg>
      </pc:sldChg>
      <pc:sldChg chg="modSp add mod ord">
        <pc:chgData name="ghada hamed ali" userId="38f0f43b-ab6f-4bfc-a045-210e8668bcdb" providerId="ADAL" clId="{FA4DB49E-CC2F-44E9-B457-261DD8A202B8}" dt="2022-10-30T20:00:15.024" v="1512" actId="207"/>
        <pc:sldMkLst>
          <pc:docMk/>
          <pc:sldMk cId="3115344398" sldId="491"/>
        </pc:sldMkLst>
        <pc:spChg chg="mod">
          <ac:chgData name="ghada hamed ali" userId="38f0f43b-ab6f-4bfc-a045-210e8668bcdb" providerId="ADAL" clId="{FA4DB49E-CC2F-44E9-B457-261DD8A202B8}" dt="2022-10-30T20:00:15.024" v="1512" actId="207"/>
          <ac:spMkLst>
            <pc:docMk/>
            <pc:sldMk cId="3115344398" sldId="491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3:23.370" v="1574" actId="27636"/>
        <pc:sldMkLst>
          <pc:docMk/>
          <pc:sldMk cId="1980850386" sldId="492"/>
        </pc:sldMkLst>
        <pc:spChg chg="mod">
          <ac:chgData name="ghada hamed ali" userId="38f0f43b-ab6f-4bfc-a045-210e8668bcdb" providerId="ADAL" clId="{FA4DB49E-CC2F-44E9-B457-261DD8A202B8}" dt="2022-10-30T20:03:23.370" v="1574" actId="27636"/>
          <ac:spMkLst>
            <pc:docMk/>
            <pc:sldMk cId="1980850386" sldId="492"/>
            <ac:spMk id="3" creationId="{71A8471A-C9D0-5A9A-5A1E-FE77062D3413}"/>
          </ac:spMkLst>
        </pc:spChg>
      </pc:sldChg>
      <pc:sldChg chg="addSp delSp modSp new mod modAnim">
        <pc:chgData name="ghada hamed ali" userId="38f0f43b-ab6f-4bfc-a045-210e8668bcdb" providerId="ADAL" clId="{FA4DB49E-CC2F-44E9-B457-261DD8A202B8}" dt="2022-10-30T20:01:24.139" v="1534"/>
        <pc:sldMkLst>
          <pc:docMk/>
          <pc:sldMk cId="134650685" sldId="493"/>
        </pc:sldMkLst>
        <pc:spChg chg="mod">
          <ac:chgData name="ghada hamed ali" userId="38f0f43b-ab6f-4bfc-a045-210e8668bcdb" providerId="ADAL" clId="{FA4DB49E-CC2F-44E9-B457-261DD8A202B8}" dt="2022-10-30T20:01:01.949" v="1530" actId="113"/>
          <ac:spMkLst>
            <pc:docMk/>
            <pc:sldMk cId="134650685" sldId="493"/>
            <ac:spMk id="2" creationId="{2C95B502-DBF2-CA8C-BD93-6E9FE0CC7060}"/>
          </ac:spMkLst>
        </pc:spChg>
        <pc:spChg chg="del">
          <ac:chgData name="ghada hamed ali" userId="38f0f43b-ab6f-4bfc-a045-210e8668bcdb" providerId="ADAL" clId="{FA4DB49E-CC2F-44E9-B457-261DD8A202B8}" dt="2022-10-30T19:56:13.461" v="1184" actId="478"/>
          <ac:spMkLst>
            <pc:docMk/>
            <pc:sldMk cId="134650685" sldId="493"/>
            <ac:spMk id="3" creationId="{AE4623C1-7E1A-853F-D534-5D9B98EBEB90}"/>
          </ac:spMkLst>
        </pc:spChg>
        <pc:spChg chg="add mod">
          <ac:chgData name="ghada hamed ali" userId="38f0f43b-ab6f-4bfc-a045-210e8668bcdb" providerId="ADAL" clId="{FA4DB49E-CC2F-44E9-B457-261DD8A202B8}" dt="2022-10-30T19:58:55.489" v="1495" actId="1076"/>
          <ac:spMkLst>
            <pc:docMk/>
            <pc:sldMk cId="134650685" sldId="493"/>
            <ac:spMk id="5" creationId="{5D8DB5C3-1562-E036-2253-5D397B6C6009}"/>
          </ac:spMkLst>
        </pc:spChg>
      </pc:sldChg>
    </pc:docChg>
  </pc:docChgLst>
  <pc:docChgLst>
    <pc:chgData name="Ahmed Salah ELDin" userId="68850134-226f-4097-a9a8-787fd6814b0e" providerId="ADAL" clId="{096D11FE-9C68-434E-8D12-A8C30021D67C}"/>
    <pc:docChg chg="undo custSel addSld delSld modSld sldOrd delMainMaster delSection modSection">
      <pc:chgData name="Ahmed Salah ELDin" userId="68850134-226f-4097-a9a8-787fd6814b0e" providerId="ADAL" clId="{096D11FE-9C68-434E-8D12-A8C30021D67C}" dt="2022-10-30T22:18:10.434" v="1859"/>
      <pc:docMkLst>
        <pc:docMk/>
      </pc:docMkLst>
      <pc:sldChg chg="modSp mod">
        <pc:chgData name="Ahmed Salah ELDin" userId="68850134-226f-4097-a9a8-787fd6814b0e" providerId="ADAL" clId="{096D11FE-9C68-434E-8D12-A8C30021D67C}" dt="2022-10-30T20:23:58.332" v="272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096D11FE-9C68-434E-8D12-A8C30021D67C}" dt="2022-10-30T20:23:58.332" v="272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Anim">
        <pc:chgData name="Ahmed Salah ELDin" userId="68850134-226f-4097-a9a8-787fd6814b0e" providerId="ADAL" clId="{096D11FE-9C68-434E-8D12-A8C30021D67C}" dt="2022-10-30T20:25:55.174" v="285"/>
        <pc:sldMkLst>
          <pc:docMk/>
          <pc:sldMk cId="3835006274" sldId="257"/>
        </pc:sldMkLst>
        <pc:spChg chg="mod">
          <ac:chgData name="Ahmed Salah ELDin" userId="68850134-226f-4097-a9a8-787fd6814b0e" providerId="ADAL" clId="{096D11FE-9C68-434E-8D12-A8C30021D67C}" dt="2022-10-30T20:25:25.022" v="283" actId="313"/>
          <ac:spMkLst>
            <pc:docMk/>
            <pc:sldMk cId="3835006274" sldId="257"/>
            <ac:spMk id="3" creationId="{71A8471A-C9D0-5A9A-5A1E-FE77062D3413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0:37:44.823" v="504" actId="20577"/>
        <pc:sldMkLst>
          <pc:docMk/>
          <pc:sldMk cId="699320495" sldId="258"/>
        </pc:sldMkLst>
        <pc:spChg chg="mod">
          <ac:chgData name="Ahmed Salah ELDin" userId="68850134-226f-4097-a9a8-787fd6814b0e" providerId="ADAL" clId="{096D11FE-9C68-434E-8D12-A8C30021D67C}" dt="2022-10-30T20:37:44.823" v="504" actId="20577"/>
          <ac:spMkLst>
            <pc:docMk/>
            <pc:sldMk cId="699320495" sldId="258"/>
            <ac:spMk id="4" creationId="{FD3C8C65-1369-EE38-B323-45647228EE27}"/>
          </ac:spMkLst>
        </pc:spChg>
      </pc:sldChg>
      <pc:sldChg chg="modSp mod">
        <pc:chgData name="Ahmed Salah ELDin" userId="68850134-226f-4097-a9a8-787fd6814b0e" providerId="ADAL" clId="{096D11FE-9C68-434E-8D12-A8C30021D67C}" dt="2022-10-30T20:33:22.759" v="417" actId="20577"/>
        <pc:sldMkLst>
          <pc:docMk/>
          <pc:sldMk cId="0" sldId="281"/>
        </pc:sldMkLst>
        <pc:spChg chg="mod">
          <ac:chgData name="Ahmed Salah ELDin" userId="68850134-226f-4097-a9a8-787fd6814b0e" providerId="ADAL" clId="{096D11FE-9C68-434E-8D12-A8C30021D67C}" dt="2022-10-30T20:33:22.759" v="417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2:18:10.434" v="1859"/>
        <pc:sldMkLst>
          <pc:docMk/>
          <pc:sldMk cId="959200356" sldId="282"/>
        </pc:sldMkLst>
        <pc:spChg chg="mod">
          <ac:chgData name="Ahmed Salah ELDin" userId="68850134-226f-4097-a9a8-787fd6814b0e" providerId="ADAL" clId="{096D11FE-9C68-434E-8D12-A8C30021D67C}" dt="2022-10-30T22:17:49.282" v="1858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096D11FE-9C68-434E-8D12-A8C30021D67C}" dt="2022-10-30T22:17:04.133" v="1841" actId="1035"/>
          <ac:spMkLst>
            <pc:docMk/>
            <pc:sldMk cId="959200356" sldId="282"/>
            <ac:spMk id="6" creationId="{8CAA3D32-FF05-983F-4278-034AFF650CAE}"/>
          </ac:spMkLst>
        </pc:spChg>
      </pc:sldChg>
      <pc:sldChg chg="addSp modSp mod">
        <pc:chgData name="Ahmed Salah ELDin" userId="68850134-226f-4097-a9a8-787fd6814b0e" providerId="ADAL" clId="{096D11FE-9C68-434E-8D12-A8C30021D67C}" dt="2022-10-30T21:40:52.858" v="1422" actId="20577"/>
        <pc:sldMkLst>
          <pc:docMk/>
          <pc:sldMk cId="1921076717" sldId="293"/>
        </pc:sldMkLst>
        <pc:spChg chg="add mod">
          <ac:chgData name="Ahmed Salah ELDin" userId="68850134-226f-4097-a9a8-787fd6814b0e" providerId="ADAL" clId="{096D11FE-9C68-434E-8D12-A8C30021D67C}" dt="2022-10-30T21:40:17.317" v="1418" actId="14100"/>
          <ac:spMkLst>
            <pc:docMk/>
            <pc:sldMk cId="1921076717" sldId="293"/>
            <ac:spMk id="2" creationId="{A640B0C7-F432-8631-C6EC-A8A37A2B51D5}"/>
          </ac:spMkLst>
        </pc:spChg>
        <pc:spChg chg="mod">
          <ac:chgData name="Ahmed Salah ELDin" userId="68850134-226f-4097-a9a8-787fd6814b0e" providerId="ADAL" clId="{096D11FE-9C68-434E-8D12-A8C30021D67C}" dt="2022-10-30T21:40:52.858" v="1422" actId="20577"/>
          <ac:spMkLst>
            <pc:docMk/>
            <pc:sldMk cId="1921076717" sldId="293"/>
            <ac:spMk id="3" creationId="{79B4A3C9-D7FF-23B0-1EFE-C607D80FA29B}"/>
          </ac:spMkLst>
        </pc:spChg>
      </pc:sldChg>
      <pc:sldChg chg="modSp mod">
        <pc:chgData name="Ahmed Salah ELDin" userId="68850134-226f-4097-a9a8-787fd6814b0e" providerId="ADAL" clId="{096D11FE-9C68-434E-8D12-A8C30021D67C}" dt="2022-10-30T20:33:32.728" v="422" actId="20577"/>
        <pc:sldMkLst>
          <pc:docMk/>
          <pc:sldMk cId="0" sldId="310"/>
        </pc:sldMkLst>
        <pc:spChg chg="mod">
          <ac:chgData name="Ahmed Salah ELDin" userId="68850134-226f-4097-a9a8-787fd6814b0e" providerId="ADAL" clId="{096D11FE-9C68-434E-8D12-A8C30021D67C}" dt="2022-10-30T20:33:32.728" v="422" actId="20577"/>
          <ac:spMkLst>
            <pc:docMk/>
            <pc:sldMk cId="0" sldId="310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0:33:49.125" v="423" actId="20577"/>
        <pc:sldMkLst>
          <pc:docMk/>
          <pc:sldMk cId="0" sldId="312"/>
        </pc:sldMkLst>
        <pc:spChg chg="mod">
          <ac:chgData name="Ahmed Salah ELDin" userId="68850134-226f-4097-a9a8-787fd6814b0e" providerId="ADAL" clId="{096D11FE-9C68-434E-8D12-A8C30021D67C}" dt="2022-10-30T20:33:49.125" v="423" actId="20577"/>
          <ac:spMkLst>
            <pc:docMk/>
            <pc:sldMk cId="0" sldId="312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1:41:15.793" v="1424" actId="13822"/>
        <pc:sldMkLst>
          <pc:docMk/>
          <pc:sldMk cId="402139673" sldId="314"/>
        </pc:sldMkLst>
        <pc:spChg chg="mod">
          <ac:chgData name="Ahmed Salah ELDin" userId="68850134-226f-4097-a9a8-787fd6814b0e" providerId="ADAL" clId="{096D11FE-9C68-434E-8D12-A8C30021D67C}" dt="2022-10-30T21:41:15.793" v="1424" actId="13822"/>
          <ac:spMkLst>
            <pc:docMk/>
            <pc:sldMk cId="402139673" sldId="314"/>
            <ac:spMk id="5" creationId="{00000000-0000-0000-0000-000000000000}"/>
          </ac:spMkLst>
        </pc:spChg>
      </pc:sldChg>
      <pc:sldChg chg="addSp modSp mod modAnim">
        <pc:chgData name="Ahmed Salah ELDin" userId="68850134-226f-4097-a9a8-787fd6814b0e" providerId="ADAL" clId="{096D11FE-9C68-434E-8D12-A8C30021D67C}" dt="2022-10-30T21:38:30.207" v="1382"/>
        <pc:sldMkLst>
          <pc:docMk/>
          <pc:sldMk cId="0" sldId="332"/>
        </pc:sldMkLst>
        <pc:spChg chg="add mod">
          <ac:chgData name="Ahmed Salah ELDin" userId="68850134-226f-4097-a9a8-787fd6814b0e" providerId="ADAL" clId="{096D11FE-9C68-434E-8D12-A8C30021D67C}" dt="2022-10-30T21:37:42.315" v="1380" actId="14100"/>
          <ac:spMkLst>
            <pc:docMk/>
            <pc:sldMk cId="0" sldId="332"/>
            <ac:spMk id="2" creationId="{92304C6F-5D65-8A63-5826-0FA61C0CD5DD}"/>
          </ac:spMkLst>
        </pc:spChg>
        <pc:grpChg chg="mod">
          <ac:chgData name="Ahmed Salah ELDin" userId="68850134-226f-4097-a9a8-787fd6814b0e" providerId="ADAL" clId="{096D11FE-9C68-434E-8D12-A8C30021D67C}" dt="2022-10-30T21:36:35.722" v="1365" actId="14100"/>
          <ac:grpSpMkLst>
            <pc:docMk/>
            <pc:sldMk cId="0" sldId="332"/>
            <ac:grpSpMk id="129051" creationId="{00000000-0000-0000-0000-000000000000}"/>
          </ac:grpSpMkLst>
        </pc:grpChg>
      </pc:sldChg>
      <pc:sldChg chg="addSp modSp mod">
        <pc:chgData name="Ahmed Salah ELDin" userId="68850134-226f-4097-a9a8-787fd6814b0e" providerId="ADAL" clId="{096D11FE-9C68-434E-8D12-A8C30021D67C}" dt="2022-10-30T21:39:56.998" v="1415" actId="14100"/>
        <pc:sldMkLst>
          <pc:docMk/>
          <pc:sldMk cId="3433629793" sldId="333"/>
        </pc:sldMkLst>
        <pc:spChg chg="add mod">
          <ac:chgData name="Ahmed Salah ELDin" userId="68850134-226f-4097-a9a8-787fd6814b0e" providerId="ADAL" clId="{096D11FE-9C68-434E-8D12-A8C30021D67C}" dt="2022-10-30T21:39:56.998" v="1415" actId="14100"/>
          <ac:spMkLst>
            <pc:docMk/>
            <pc:sldMk cId="3433629793" sldId="333"/>
            <ac:spMk id="2" creationId="{BEB2A103-7F2F-808C-76FF-58AC0BF62828}"/>
          </ac:spMkLst>
        </pc:spChg>
        <pc:spChg chg="mod">
          <ac:chgData name="Ahmed Salah ELDin" userId="68850134-226f-4097-a9a8-787fd6814b0e" providerId="ADAL" clId="{096D11FE-9C68-434E-8D12-A8C30021D67C}" dt="2022-10-30T21:39:01.750" v="1404" actId="1035"/>
          <ac:spMkLst>
            <pc:docMk/>
            <pc:sldMk cId="3433629793" sldId="333"/>
            <ac:spMk id="10" creationId="{00000000-0000-0000-0000-000000000000}"/>
          </ac:spMkLst>
        </pc:spChg>
        <pc:cxnChg chg="mod">
          <ac:chgData name="Ahmed Salah ELDin" userId="68850134-226f-4097-a9a8-787fd6814b0e" providerId="ADAL" clId="{096D11FE-9C68-434E-8D12-A8C30021D67C}" dt="2022-10-30T21:39:01.750" v="1404" actId="1035"/>
          <ac:cxnSpMkLst>
            <pc:docMk/>
            <pc:sldMk cId="3433629793" sldId="333"/>
            <ac:cxnSpMk id="8" creationId="{00000000-0000-0000-0000-000000000000}"/>
          </ac:cxnSpMkLst>
        </pc:cxnChg>
      </pc:sldChg>
      <pc:sldChg chg="addSp modSp mod">
        <pc:chgData name="Ahmed Salah ELDin" userId="68850134-226f-4097-a9a8-787fd6814b0e" providerId="ADAL" clId="{096D11FE-9C68-434E-8D12-A8C30021D67C}" dt="2022-10-30T21:43:05.214" v="1432" actId="14100"/>
        <pc:sldMkLst>
          <pc:docMk/>
          <pc:sldMk cId="2622262222" sldId="335"/>
        </pc:sldMkLst>
        <pc:spChg chg="mod">
          <ac:chgData name="Ahmed Salah ELDin" userId="68850134-226f-4097-a9a8-787fd6814b0e" providerId="ADAL" clId="{096D11FE-9C68-434E-8D12-A8C30021D67C}" dt="2022-10-30T21:43:01.397" v="1431" actId="14100"/>
          <ac:spMkLst>
            <pc:docMk/>
            <pc:sldMk cId="2622262222" sldId="335"/>
            <ac:spMk id="5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42:55.965" v="1429" actId="14100"/>
          <ac:spMkLst>
            <pc:docMk/>
            <pc:sldMk cId="2622262222" sldId="335"/>
            <ac:spMk id="6" creationId="{00000000-0000-0000-0000-000000000000}"/>
          </ac:spMkLst>
        </pc:spChg>
        <pc:spChg chg="add mod">
          <ac:chgData name="Ahmed Salah ELDin" userId="68850134-226f-4097-a9a8-787fd6814b0e" providerId="ADAL" clId="{096D11FE-9C68-434E-8D12-A8C30021D67C}" dt="2022-10-30T21:43:05.214" v="1432" actId="14100"/>
          <ac:spMkLst>
            <pc:docMk/>
            <pc:sldMk cId="2622262222" sldId="335"/>
            <ac:spMk id="9" creationId="{E640E877-44E7-6E0C-8790-2408038268E3}"/>
          </ac:spMkLst>
        </pc:spChg>
      </pc:sldChg>
      <pc:sldChg chg="modSp mod">
        <pc:chgData name="Ahmed Salah ELDin" userId="68850134-226f-4097-a9a8-787fd6814b0e" providerId="ADAL" clId="{096D11FE-9C68-434E-8D12-A8C30021D67C}" dt="2022-10-30T21:28:49.275" v="1248" actId="1076"/>
        <pc:sldMkLst>
          <pc:docMk/>
          <pc:sldMk cId="0" sldId="391"/>
        </pc:sldMkLst>
        <pc:spChg chg="mod">
          <ac:chgData name="Ahmed Salah ELDin" userId="68850134-226f-4097-a9a8-787fd6814b0e" providerId="ADAL" clId="{096D11FE-9C68-434E-8D12-A8C30021D67C}" dt="2022-10-30T21:28:49.275" v="1248" actId="1076"/>
          <ac:spMkLst>
            <pc:docMk/>
            <pc:sldMk cId="0" sldId="391"/>
            <ac:spMk id="131121" creationId="{00000000-0000-0000-0000-000000000000}"/>
          </ac:spMkLst>
        </pc:spChg>
      </pc:sldChg>
      <pc:sldChg chg="addSp delSp modSp mod modAnim">
        <pc:chgData name="Ahmed Salah ELDin" userId="68850134-226f-4097-a9a8-787fd6814b0e" providerId="ADAL" clId="{096D11FE-9C68-434E-8D12-A8C30021D67C}" dt="2022-10-30T22:04:29.646" v="1703"/>
        <pc:sldMkLst>
          <pc:docMk/>
          <pc:sldMk cId="0" sldId="392"/>
        </pc:sldMkLst>
        <pc:spChg chg="add mod">
          <ac:chgData name="Ahmed Salah ELDin" userId="68850134-226f-4097-a9a8-787fd6814b0e" providerId="ADAL" clId="{096D11FE-9C68-434E-8D12-A8C30021D67C}" dt="2022-10-30T21:44:02.187" v="1439" actId="1037"/>
          <ac:spMkLst>
            <pc:docMk/>
            <pc:sldMk cId="0" sldId="392"/>
            <ac:spMk id="2" creationId="{22733F2F-78E6-C50C-ED0D-001D0B8D6A0B}"/>
          </ac:spMkLst>
        </pc:spChg>
        <pc:spChg chg="mod">
          <ac:chgData name="Ahmed Salah ELDin" userId="68850134-226f-4097-a9a8-787fd6814b0e" providerId="ADAL" clId="{096D11FE-9C68-434E-8D12-A8C30021D67C}" dt="2022-10-30T21:46:42.214" v="1448" actId="20577"/>
          <ac:spMkLst>
            <pc:docMk/>
            <pc:sldMk cId="0" sldId="392"/>
            <ac:spMk id="3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42:01.729" v="1426" actId="20577"/>
          <ac:spMkLst>
            <pc:docMk/>
            <pc:sldMk cId="0" sldId="392"/>
            <ac:spMk id="13" creationId="{65705867-37AD-CF69-2967-3E7B59D06A8C}"/>
          </ac:spMkLst>
        </pc:spChg>
        <pc:spChg chg="add del mod">
          <ac:chgData name="Ahmed Salah ELDin" userId="68850134-226f-4097-a9a8-787fd6814b0e" providerId="ADAL" clId="{096D11FE-9C68-434E-8D12-A8C30021D67C}" dt="2022-10-30T22:02:48.996" v="1650" actId="478"/>
          <ac:spMkLst>
            <pc:docMk/>
            <pc:sldMk cId="0" sldId="392"/>
            <ac:spMk id="14" creationId="{E5A6CB7A-28D5-B504-01FB-38C3936D802A}"/>
          </ac:spMkLst>
        </pc:spChg>
        <pc:spChg chg="add mod">
          <ac:chgData name="Ahmed Salah ELDin" userId="68850134-226f-4097-a9a8-787fd6814b0e" providerId="ADAL" clId="{096D11FE-9C68-434E-8D12-A8C30021D67C}" dt="2022-10-30T22:04:12.164" v="1701" actId="207"/>
          <ac:spMkLst>
            <pc:docMk/>
            <pc:sldMk cId="0" sldId="392"/>
            <ac:spMk id="15" creationId="{FED2C670-7210-6FB5-6335-DE446D9CFF9E}"/>
          </ac:spMkLst>
        </pc:spChg>
        <pc:grpChg chg="mod">
          <ac:chgData name="Ahmed Salah ELDin" userId="68850134-226f-4097-a9a8-787fd6814b0e" providerId="ADAL" clId="{096D11FE-9C68-434E-8D12-A8C30021D67C}" dt="2022-10-30T21:43:55.912" v="1435" actId="14100"/>
          <ac:grpSpMkLst>
            <pc:docMk/>
            <pc:sldMk cId="0" sldId="392"/>
            <ac:grpSpMk id="6" creationId="{00000000-0000-0000-0000-000000000000}"/>
          </ac:grpSpMkLst>
        </pc:grpChg>
      </pc:sldChg>
      <pc:sldChg chg="addSp modSp">
        <pc:chgData name="Ahmed Salah ELDin" userId="68850134-226f-4097-a9a8-787fd6814b0e" providerId="ADAL" clId="{096D11FE-9C68-434E-8D12-A8C30021D67C}" dt="2022-10-30T20:40:17.923" v="506" actId="1076"/>
        <pc:sldMkLst>
          <pc:docMk/>
          <pc:sldMk cId="2375158163" sldId="452"/>
        </pc:sldMkLst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8" creationId="{3DC61E15-30A5-80AA-EDF5-C24A4767293D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9" creationId="{740D5056-8C9F-F7F1-B435-5E3DC42DC132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0" creationId="{4471617E-8DFB-7FDB-F2F2-01662A01D640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1" creationId="{434C3BB0-EFF4-286E-EE42-49F25155160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2" creationId="{6BB03535-2C89-09E9-9F74-3313D372474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3" creationId="{C2D503C9-F8C6-B2B9-AA4A-B2503471E3B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4" creationId="{5BC89A97-81F1-C7ED-E4FA-542A15EB48D6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5" creationId="{5578B4FC-31D9-20E6-A79F-E41D7AB4622A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6" creationId="{609F682C-922F-B51D-6BA2-E6D407A1F7C4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7" creationId="{991AA4A4-DAB4-E071-6D2D-05CDFE6B2BCB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8" creationId="{CBA5558D-54EF-32A2-762F-8269EA0E9D1E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9" creationId="{E9474D77-655B-61DB-118F-423B68E4AE4E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0" creationId="{7DF0869F-851C-72EB-CBEB-611C07FD87E9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1" creationId="{0DBDC7D6-F683-66B7-98B1-77AA6153AE8B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2" creationId="{511C3C69-772E-7797-C2A5-F1799D32FC11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3" creationId="{5948F7DC-BF9D-796E-6DB6-6083B892B14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4" creationId="{CDDB451E-F6A0-E3BC-A759-062AB42FF31F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5" creationId="{6DFC45E5-1EEA-A3F0-AC7A-0325C66FE7D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6" creationId="{46DCEE31-E9B3-B205-258C-3AA70602DA3A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7" creationId="{9FD189AE-10C3-8771-49EF-69DC8C494F82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8" creationId="{147B94A7-2186-A410-9859-E0DC2E4BC761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9" creationId="{04C26401-1F1C-54E1-2A25-EE09F6325E59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30" creationId="{CD2D0EFA-C79B-7A66-6D0E-53AF68B0CB06}"/>
          </ac:spMkLst>
        </pc:spChg>
        <pc:grpChg chg="add mod">
          <ac:chgData name="Ahmed Salah ELDin" userId="68850134-226f-4097-a9a8-787fd6814b0e" providerId="ADAL" clId="{096D11FE-9C68-434E-8D12-A8C30021D67C}" dt="2022-10-30T20:40:17.923" v="506" actId="1076"/>
          <ac:grpSpMkLst>
            <pc:docMk/>
            <pc:sldMk cId="2375158163" sldId="452"/>
            <ac:grpSpMk id="6" creationId="{7D415FD9-89FB-9BE5-EFAB-EE2BA39A4EB5}"/>
          </ac:grpSpMkLst>
        </pc:grpChg>
        <pc:grpChg chg="mod">
          <ac:chgData name="Ahmed Salah ELDin" userId="68850134-226f-4097-a9a8-787fd6814b0e" providerId="ADAL" clId="{096D11FE-9C68-434E-8D12-A8C30021D67C}" dt="2022-10-30T20:40:17.923" v="506" actId="1076"/>
          <ac:grpSpMkLst>
            <pc:docMk/>
            <pc:sldMk cId="2375158163" sldId="452"/>
            <ac:grpSpMk id="7" creationId="{5A6F4427-3E85-BAFD-2B2C-4F43FEB5F9FF}"/>
          </ac:grpSpMkLst>
        </pc:grpChg>
      </pc:sldChg>
      <pc:sldChg chg="modSp mod">
        <pc:chgData name="Ahmed Salah ELDin" userId="68850134-226f-4097-a9a8-787fd6814b0e" providerId="ADAL" clId="{096D11FE-9C68-434E-8D12-A8C30021D67C}" dt="2022-10-30T22:05:24.480" v="1705" actId="27636"/>
        <pc:sldMkLst>
          <pc:docMk/>
          <pc:sldMk cId="342908665" sldId="453"/>
        </pc:sldMkLst>
        <pc:spChg chg="mod">
          <ac:chgData name="Ahmed Salah ELDin" userId="68850134-226f-4097-a9a8-787fd6814b0e" providerId="ADAL" clId="{096D11FE-9C68-434E-8D12-A8C30021D67C}" dt="2022-10-30T22:05:24.480" v="1705" actId="27636"/>
          <ac:spMkLst>
            <pc:docMk/>
            <pc:sldMk cId="342908665" sldId="453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2:08:12.235" v="1714" actId="20577"/>
        <pc:sldMkLst>
          <pc:docMk/>
          <pc:sldMk cId="3127210958" sldId="463"/>
        </pc:sldMkLst>
        <pc:spChg chg="mod">
          <ac:chgData name="Ahmed Salah ELDin" userId="68850134-226f-4097-a9a8-787fd6814b0e" providerId="ADAL" clId="{096D11FE-9C68-434E-8D12-A8C30021D67C}" dt="2022-10-30T22:08:12.235" v="1714" actId="20577"/>
          <ac:spMkLst>
            <pc:docMk/>
            <pc:sldMk cId="3127210958" sldId="463"/>
            <ac:spMk id="3" creationId="{3AA64208-A1A3-B69E-114D-6D8E264F7888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59.753" v="588" actId="113"/>
        <pc:sldMkLst>
          <pc:docMk/>
          <pc:sldMk cId="1384094359" sldId="464"/>
        </pc:sldMkLst>
        <pc:spChg chg="mod">
          <ac:chgData name="Ahmed Salah ELDin" userId="68850134-226f-4097-a9a8-787fd6814b0e" providerId="ADAL" clId="{096D11FE-9C68-434E-8D12-A8C30021D67C}" dt="2022-10-30T20:50:59.753" v="588" actId="113"/>
          <ac:spMkLst>
            <pc:docMk/>
            <pc:sldMk cId="1384094359" sldId="464"/>
            <ac:spMk id="3" creationId="{4099F81C-2D37-09B6-DE57-700C46026A10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32.003" v="584"/>
        <pc:sldMkLst>
          <pc:docMk/>
          <pc:sldMk cId="2147783997" sldId="465"/>
        </pc:sldMkLst>
        <pc:spChg chg="mod">
          <ac:chgData name="Ahmed Salah ELDin" userId="68850134-226f-4097-a9a8-787fd6814b0e" providerId="ADAL" clId="{096D11FE-9C68-434E-8D12-A8C30021D67C}" dt="2022-10-30T20:50:11.842" v="583" actId="20577"/>
          <ac:spMkLst>
            <pc:docMk/>
            <pc:sldMk cId="2147783997" sldId="465"/>
            <ac:spMk id="5" creationId="{7048BC2B-7391-699E-0409-44878ECA09E9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37.765" v="585"/>
        <pc:sldMkLst>
          <pc:docMk/>
          <pc:sldMk cId="2877260583" sldId="466"/>
        </pc:sldMkLst>
        <pc:spChg chg="mod">
          <ac:chgData name="Ahmed Salah ELDin" userId="68850134-226f-4097-a9a8-787fd6814b0e" providerId="ADAL" clId="{096D11FE-9C68-434E-8D12-A8C30021D67C}" dt="2022-10-30T20:48:53.906" v="569" actId="20577"/>
          <ac:spMkLst>
            <pc:docMk/>
            <pc:sldMk cId="2877260583" sldId="466"/>
            <ac:spMk id="5" creationId="{75B0F0EF-DFDB-E8F1-9EC9-A331CB3D3BCC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1:47.305" v="599"/>
        <pc:sldMkLst>
          <pc:docMk/>
          <pc:sldMk cId="1324851534" sldId="467"/>
        </pc:sldMkLst>
        <pc:spChg chg="mod">
          <ac:chgData name="Ahmed Salah ELDin" userId="68850134-226f-4097-a9a8-787fd6814b0e" providerId="ADAL" clId="{096D11FE-9C68-434E-8D12-A8C30021D67C}" dt="2022-10-30T20:51:35.873" v="598" actId="20577"/>
          <ac:spMkLst>
            <pc:docMk/>
            <pc:sldMk cId="1324851534" sldId="467"/>
            <ac:spMk id="5" creationId="{77D5964F-DCCA-7F63-9A10-461C857558DF}"/>
          </ac:spMkLst>
        </pc:spChg>
      </pc:sldChg>
      <pc:sldChg chg="modSp mod">
        <pc:chgData name="Ahmed Salah ELDin" userId="68850134-226f-4097-a9a8-787fd6814b0e" providerId="ADAL" clId="{096D11FE-9C68-434E-8D12-A8C30021D67C}" dt="2022-10-30T21:17:56.235" v="1167" actId="20577"/>
        <pc:sldMkLst>
          <pc:docMk/>
          <pc:sldMk cId="209004663" sldId="469"/>
        </pc:sldMkLst>
        <pc:graphicFrameChg chg="modGraphic">
          <ac:chgData name="Ahmed Salah ELDin" userId="68850134-226f-4097-a9a8-787fd6814b0e" providerId="ADAL" clId="{096D11FE-9C68-434E-8D12-A8C30021D67C}" dt="2022-10-30T21:17:56.235" v="1167" actId="20577"/>
          <ac:graphicFrameMkLst>
            <pc:docMk/>
            <pc:sldMk cId="209004663" sldId="469"/>
            <ac:graphicFrameMk id="5" creationId="{EB3F582C-50B4-3B50-7B6B-4D91F3DED128}"/>
          </ac:graphicFrameMkLst>
        </pc:graphicFrameChg>
      </pc:sldChg>
      <pc:sldChg chg="modSp mod">
        <pc:chgData name="Ahmed Salah ELDin" userId="68850134-226f-4097-a9a8-787fd6814b0e" providerId="ADAL" clId="{096D11FE-9C68-434E-8D12-A8C30021D67C}" dt="2022-10-30T21:19:22.606" v="1185" actId="1038"/>
        <pc:sldMkLst>
          <pc:docMk/>
          <pc:sldMk cId="0" sldId="470"/>
        </pc:sldMkLst>
        <pc:spChg chg="mod">
          <ac:chgData name="Ahmed Salah ELDin" userId="68850134-226f-4097-a9a8-787fd6814b0e" providerId="ADAL" clId="{096D11FE-9C68-434E-8D12-A8C30021D67C}" dt="2022-10-30T21:18:59.028" v="1171" actId="1076"/>
          <ac:spMkLst>
            <pc:docMk/>
            <pc:sldMk cId="0" sldId="470"/>
            <ac:spMk id="29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19:22.606" v="1185" actId="1038"/>
          <ac:spMkLst>
            <pc:docMk/>
            <pc:sldMk cId="0" sldId="470"/>
            <ac:spMk id="30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1:17:21.462" v="1165" actId="20577"/>
        <pc:sldMkLst>
          <pc:docMk/>
          <pc:sldMk cId="4198291974" sldId="471"/>
        </pc:sldMkLst>
        <pc:spChg chg="mod">
          <ac:chgData name="Ahmed Salah ELDin" userId="68850134-226f-4097-a9a8-787fd6814b0e" providerId="ADAL" clId="{096D11FE-9C68-434E-8D12-A8C30021D67C}" dt="2022-10-30T21:17:21.462" v="1165" actId="20577"/>
          <ac:spMkLst>
            <pc:docMk/>
            <pc:sldMk cId="4198291974" sldId="471"/>
            <ac:spMk id="3" creationId="{EDE8E3D7-19F9-D2BD-4D6B-8C71A20B2C67}"/>
          </ac:spMkLst>
        </pc:spChg>
      </pc:sldChg>
      <pc:sldChg chg="modSp mod">
        <pc:chgData name="Ahmed Salah ELDin" userId="68850134-226f-4097-a9a8-787fd6814b0e" providerId="ADAL" clId="{096D11FE-9C68-434E-8D12-A8C30021D67C}" dt="2022-10-30T21:17:38.054" v="1166" actId="14100"/>
        <pc:sldMkLst>
          <pc:docMk/>
          <pc:sldMk cId="2933372979" sldId="472"/>
        </pc:sldMkLst>
        <pc:spChg chg="mod">
          <ac:chgData name="Ahmed Salah ELDin" userId="68850134-226f-4097-a9a8-787fd6814b0e" providerId="ADAL" clId="{096D11FE-9C68-434E-8D12-A8C30021D67C}" dt="2022-10-30T21:17:38.054" v="1166" actId="14100"/>
          <ac:spMkLst>
            <pc:docMk/>
            <pc:sldMk cId="2933372979" sldId="472"/>
            <ac:spMk id="3" creationId="{EDE8E3D7-19F9-D2BD-4D6B-8C71A20B2C67}"/>
          </ac:spMkLst>
        </pc:spChg>
        <pc:spChg chg="mod">
          <ac:chgData name="Ahmed Salah ELDin" userId="68850134-226f-4097-a9a8-787fd6814b0e" providerId="ADAL" clId="{096D11FE-9C68-434E-8D12-A8C30021D67C}" dt="2022-10-29T17:34:08.537" v="100" actId="1035"/>
          <ac:spMkLst>
            <pc:docMk/>
            <pc:sldMk cId="2933372979" sldId="472"/>
            <ac:spMk id="8" creationId="{A630F8D4-BA6B-5772-EBDA-6636DB7B70F5}"/>
          </ac:spMkLst>
        </pc:spChg>
        <pc:graphicFrameChg chg="mod modGraphic">
          <ac:chgData name="Ahmed Salah ELDin" userId="68850134-226f-4097-a9a8-787fd6814b0e" providerId="ADAL" clId="{096D11FE-9C68-434E-8D12-A8C30021D67C}" dt="2022-10-29T17:33:51.895" v="89"/>
          <ac:graphicFrameMkLst>
            <pc:docMk/>
            <pc:sldMk cId="2933372979" sldId="472"/>
            <ac:graphicFrameMk id="7" creationId="{B4379612-9F69-2797-2E30-26241FDE50AE}"/>
          </ac:graphicFrameMkLst>
        </pc:graphicFrameChg>
      </pc:sldChg>
      <pc:sldChg chg="modSp mod modAnim">
        <pc:chgData name="Ahmed Salah ELDin" userId="68850134-226f-4097-a9a8-787fd6814b0e" providerId="ADAL" clId="{096D11FE-9C68-434E-8D12-A8C30021D67C}" dt="2022-10-30T21:11:38.079" v="1122"/>
        <pc:sldMkLst>
          <pc:docMk/>
          <pc:sldMk cId="618282951" sldId="475"/>
        </pc:sldMkLst>
        <pc:spChg chg="mod">
          <ac:chgData name="Ahmed Salah ELDin" userId="68850134-226f-4097-a9a8-787fd6814b0e" providerId="ADAL" clId="{096D11FE-9C68-434E-8D12-A8C30021D67C}" dt="2022-10-30T21:11:30.362" v="1121" actId="27636"/>
          <ac:spMkLst>
            <pc:docMk/>
            <pc:sldMk cId="618282951" sldId="475"/>
            <ac:spMk id="5" creationId="{A48D860D-6068-A306-9825-565A58538F65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1:12:25.910" v="1125"/>
        <pc:sldMkLst>
          <pc:docMk/>
          <pc:sldMk cId="2027946032" sldId="477"/>
        </pc:sldMkLst>
        <pc:spChg chg="mod">
          <ac:chgData name="Ahmed Salah ELDin" userId="68850134-226f-4097-a9a8-787fd6814b0e" providerId="ADAL" clId="{096D11FE-9C68-434E-8D12-A8C30021D67C}" dt="2022-10-30T21:12:19.053" v="1124"/>
          <ac:spMkLst>
            <pc:docMk/>
            <pc:sldMk cId="2027946032" sldId="477"/>
            <ac:spMk id="5" creationId="{A48D860D-6068-A306-9825-565A58538F65}"/>
          </ac:spMkLst>
        </pc:spChg>
      </pc:sldChg>
      <pc:sldChg chg="modSp modAnim">
        <pc:chgData name="Ahmed Salah ELDin" userId="68850134-226f-4097-a9a8-787fd6814b0e" providerId="ADAL" clId="{096D11FE-9C68-434E-8D12-A8C30021D67C}" dt="2022-10-30T21:13:10.153" v="1127"/>
        <pc:sldMkLst>
          <pc:docMk/>
          <pc:sldMk cId="1613162032" sldId="478"/>
        </pc:sldMkLst>
        <pc:spChg chg="mod">
          <ac:chgData name="Ahmed Salah ELDin" userId="68850134-226f-4097-a9a8-787fd6814b0e" providerId="ADAL" clId="{096D11FE-9C68-434E-8D12-A8C30021D67C}" dt="2022-10-30T21:12:57.064" v="1126" actId="113"/>
          <ac:spMkLst>
            <pc:docMk/>
            <pc:sldMk cId="1613162032" sldId="478"/>
            <ac:spMk id="5" creationId="{A48D860D-6068-A306-9825-565A58538F65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1:13:53.385" v="1129" actId="21"/>
        <pc:sldMkLst>
          <pc:docMk/>
          <pc:sldMk cId="2381456720" sldId="479"/>
        </pc:sldMkLst>
        <pc:spChg chg="mod">
          <ac:chgData name="Ahmed Salah ELDin" userId="68850134-226f-4097-a9a8-787fd6814b0e" providerId="ADAL" clId="{096D11FE-9C68-434E-8D12-A8C30021D67C}" dt="2022-10-30T21:13:53.385" v="1129" actId="21"/>
          <ac:spMkLst>
            <pc:docMk/>
            <pc:sldMk cId="2381456720" sldId="479"/>
            <ac:spMk id="5" creationId="{A48D860D-6068-A306-9825-565A58538F65}"/>
          </ac:spMkLst>
        </pc:spChg>
      </pc:sldChg>
      <pc:sldChg chg="modSp modAnim">
        <pc:chgData name="Ahmed Salah ELDin" userId="68850134-226f-4097-a9a8-787fd6814b0e" providerId="ADAL" clId="{096D11FE-9C68-434E-8D12-A8C30021D67C}" dt="2022-10-30T21:15:58.946" v="1155" actId="113"/>
        <pc:sldMkLst>
          <pc:docMk/>
          <pc:sldMk cId="3031390695" sldId="480"/>
        </pc:sldMkLst>
        <pc:spChg chg="mod">
          <ac:chgData name="Ahmed Salah ELDin" userId="68850134-226f-4097-a9a8-787fd6814b0e" providerId="ADAL" clId="{096D11FE-9C68-434E-8D12-A8C30021D67C}" dt="2022-10-30T21:15:58.946" v="1155" actId="113"/>
          <ac:spMkLst>
            <pc:docMk/>
            <pc:sldMk cId="3031390695" sldId="480"/>
            <ac:spMk id="5" creationId="{A48D860D-6068-A306-9825-565A58538F65}"/>
          </ac:spMkLst>
        </pc:spChg>
      </pc:sldChg>
      <pc:sldChg chg="delSp modSp del mod delAnim modAnim">
        <pc:chgData name="Ahmed Salah ELDin" userId="68850134-226f-4097-a9a8-787fd6814b0e" providerId="ADAL" clId="{096D11FE-9C68-434E-8D12-A8C30021D67C}" dt="2022-10-30T21:56:57.867" v="1532" actId="47"/>
        <pc:sldMkLst>
          <pc:docMk/>
          <pc:sldMk cId="3721867228" sldId="481"/>
        </pc:sldMkLst>
        <pc:spChg chg="mod">
          <ac:chgData name="Ahmed Salah ELDin" userId="68850134-226f-4097-a9a8-787fd6814b0e" providerId="ADAL" clId="{096D11FE-9C68-434E-8D12-A8C30021D67C}" dt="2022-10-30T21:47:54.103" v="1462" actId="20577"/>
          <ac:spMkLst>
            <pc:docMk/>
            <pc:sldMk cId="3721867228" sldId="481"/>
            <ac:spMk id="3" creationId="{EDE8E3D7-19F9-D2BD-4D6B-8C71A20B2C67}"/>
          </ac:spMkLst>
        </pc:spChg>
        <pc:graphicFrameChg chg="del">
          <ac:chgData name="Ahmed Salah ELDin" userId="68850134-226f-4097-a9a8-787fd6814b0e" providerId="ADAL" clId="{096D11FE-9C68-434E-8D12-A8C30021D67C}" dt="2022-10-30T21:54:16.522" v="1472" actId="478"/>
          <ac:graphicFrameMkLst>
            <pc:docMk/>
            <pc:sldMk cId="3721867228" sldId="481"/>
            <ac:graphicFrameMk id="7" creationId="{B4379612-9F69-2797-2E30-26241FDE50AE}"/>
          </ac:graphicFrameMkLst>
        </pc:graphicFrameChg>
        <pc:picChg chg="del mod">
          <ac:chgData name="Ahmed Salah ELDin" userId="68850134-226f-4097-a9a8-787fd6814b0e" providerId="ADAL" clId="{096D11FE-9C68-434E-8D12-A8C30021D67C}" dt="2022-10-30T21:54:13.859" v="1471" actId="478"/>
          <ac:picMkLst>
            <pc:docMk/>
            <pc:sldMk cId="3721867228" sldId="481"/>
            <ac:picMk id="8" creationId="{4C18A2C2-569C-DCFB-2B06-9DEFCB0DD248}"/>
          </ac:picMkLst>
        </pc:picChg>
      </pc:sldChg>
      <pc:sldChg chg="modSp mod ord">
        <pc:chgData name="Ahmed Salah ELDin" userId="68850134-226f-4097-a9a8-787fd6814b0e" providerId="ADAL" clId="{096D11FE-9C68-434E-8D12-A8C30021D67C}" dt="2022-10-30T21:57:03.181" v="1534"/>
        <pc:sldMkLst>
          <pc:docMk/>
          <pc:sldMk cId="233395091" sldId="482"/>
        </pc:sldMkLst>
        <pc:spChg chg="mod">
          <ac:chgData name="Ahmed Salah ELDin" userId="68850134-226f-4097-a9a8-787fd6814b0e" providerId="ADAL" clId="{096D11FE-9C68-434E-8D12-A8C30021D67C}" dt="2022-10-29T18:02:08.186" v="127" actId="1036"/>
          <ac:spMkLst>
            <pc:docMk/>
            <pc:sldMk cId="233395091" sldId="482"/>
            <ac:spMk id="12" creationId="{93E18238-5FFB-3745-245B-30DF2392FC26}"/>
          </ac:spMkLst>
        </pc:spChg>
        <pc:graphicFrameChg chg="mod modGraphic">
          <ac:chgData name="Ahmed Salah ELDin" userId="68850134-226f-4097-a9a8-787fd6814b0e" providerId="ADAL" clId="{096D11FE-9C68-434E-8D12-A8C30021D67C}" dt="2022-10-30T21:50:19.514" v="1467" actId="20577"/>
          <ac:graphicFrameMkLst>
            <pc:docMk/>
            <pc:sldMk cId="233395091" sldId="482"/>
            <ac:graphicFrameMk id="7" creationId="{B4379612-9F69-2797-2E30-26241FDE50AE}"/>
          </ac:graphicFrameMkLst>
        </pc:graphicFrameChg>
      </pc:sldChg>
      <pc:sldChg chg="addSp delSp modSp mod delAnim modAnim">
        <pc:chgData name="Ahmed Salah ELDin" userId="68850134-226f-4097-a9a8-787fd6814b0e" providerId="ADAL" clId="{096D11FE-9C68-434E-8D12-A8C30021D67C}" dt="2022-10-30T21:33:19.759" v="1354"/>
        <pc:sldMkLst>
          <pc:docMk/>
          <pc:sldMk cId="4207212158" sldId="483"/>
        </pc:sldMkLst>
        <pc:spChg chg="mod">
          <ac:chgData name="Ahmed Salah ELDin" userId="68850134-226f-4097-a9a8-787fd6814b0e" providerId="ADAL" clId="{096D11FE-9C68-434E-8D12-A8C30021D67C}" dt="2022-10-30T21:24:24.696" v="1193" actId="403"/>
          <ac:spMkLst>
            <pc:docMk/>
            <pc:sldMk cId="4207212158" sldId="483"/>
            <ac:spMk id="2" creationId="{275EC4AC-A93D-BF0A-F256-0E36C2912D7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5" creationId="{8B316304-7A04-03A5-CF85-2B2A0F02E84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6" creationId="{12DE22E6-1FA5-179E-3EE0-6B7FC60BC3E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7" creationId="{9F21D252-4FD6-B51C-A037-1FDBC83E8C0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8" creationId="{2DB51848-2359-2A91-7F40-5DBF50AFFF97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9" creationId="{8F64B2A3-DC1A-612A-217A-46AF83854D99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0" creationId="{B8F152E1-34F0-8751-FE34-0E6AAC4E13D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1" creationId="{EB343567-26B6-0C75-9802-AA3A36B37465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2" creationId="{8416E55C-F062-D6FB-07BB-39F9B0850AA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4" creationId="{E91D3315-1C68-94B7-AB9E-4114E51A81B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5" creationId="{4099340A-8709-E17E-40F4-8F57546D1B3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6" creationId="{8D491B16-DCAE-EC70-DFB4-33953C4A5E6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8" creationId="{50FA3F50-D529-B30F-7092-F1E7A2F8E4B5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9" creationId="{0A7236F7-C1EE-C0C5-1F58-948BA3619E0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21" creationId="{52081354-C4BA-B6B0-03B0-5BD95296F59D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23" creationId="{17388156-7C5E-2431-3628-4C655283AF4F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4" creationId="{C383883C-8081-5DEE-F68F-75F4439E7253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5" creationId="{A44DFA38-4BF9-6213-5F1C-E479F20B52B9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6" creationId="{71496AF5-B71D-CAD3-6467-E39E3A01F914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7" creationId="{16F5364B-2A3D-4CCC-B3AE-0FD5B234B585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29" creationId="{148C979E-D659-8365-B348-6E62E238F6E5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0" creationId="{3719B4E4-D8AD-78F9-1A62-51EF95BD6079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1" creationId="{7FBE8575-C7EC-3556-203F-71FE1C9DDCD3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2" creationId="{B59461A0-CAF4-0CE6-73CB-59BE701AC358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3" creationId="{F22398D6-C899-00E5-8471-59EA55A30C08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6" creationId="{F0BF2F84-CD66-EA9F-F285-EE88DA94D663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7" creationId="{EDF6D964-B26A-42CD-0D47-94DD4DB0BEE1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8" creationId="{CDE4FBD8-6FBB-7A00-6E8B-F3616C7F613E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9" creationId="{2B63CC29-6A12-2BCE-C52F-2D87FF6F3703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40" creationId="{9365E5CA-6818-F351-E94A-5C550B796909}"/>
          </ac:spMkLst>
        </pc:spChg>
        <pc:spChg chg="add del mod">
          <ac:chgData name="Ahmed Salah ELDin" userId="68850134-226f-4097-a9a8-787fd6814b0e" providerId="ADAL" clId="{096D11FE-9C68-434E-8D12-A8C30021D67C}" dt="2022-10-30T21:29:25.746" v="1253" actId="478"/>
          <ac:spMkLst>
            <pc:docMk/>
            <pc:sldMk cId="4207212158" sldId="483"/>
            <ac:spMk id="41" creationId="{D708AD8F-D012-15D7-4411-27104FAEF29B}"/>
          </ac:spMkLst>
        </pc:spChg>
        <pc:spChg chg="add mod">
          <ac:chgData name="Ahmed Salah ELDin" userId="68850134-226f-4097-a9a8-787fd6814b0e" providerId="ADAL" clId="{096D11FE-9C68-434E-8D12-A8C30021D67C}" dt="2022-10-30T21:32:06.473" v="1341" actId="164"/>
          <ac:spMkLst>
            <pc:docMk/>
            <pc:sldMk cId="4207212158" sldId="483"/>
            <ac:spMk id="43" creationId="{1A8C93C8-51A8-5ADF-7E24-29AB06B21077}"/>
          </ac:spMkLst>
        </pc:spChg>
        <pc:spChg chg="add mod">
          <ac:chgData name="Ahmed Salah ELDin" userId="68850134-226f-4097-a9a8-787fd6814b0e" providerId="ADAL" clId="{096D11FE-9C68-434E-8D12-A8C30021D67C}" dt="2022-10-30T21:32:06.473" v="1341" actId="164"/>
          <ac:spMkLst>
            <pc:docMk/>
            <pc:sldMk cId="4207212158" sldId="483"/>
            <ac:spMk id="44" creationId="{0D83EDCC-F77D-1C33-7E02-B380E513CCC4}"/>
          </ac:spMkLst>
        </pc:spChg>
        <pc:spChg chg="mod">
          <ac:chgData name="Ahmed Salah ELDin" userId="68850134-226f-4097-a9a8-787fd6814b0e" providerId="ADAL" clId="{096D11FE-9C68-434E-8D12-A8C30021D67C}" dt="2022-10-30T21:32:07.717" v="1342"/>
          <ac:spMkLst>
            <pc:docMk/>
            <pc:sldMk cId="4207212158" sldId="483"/>
            <ac:spMk id="47" creationId="{4237FF6F-C2F5-0BB0-AFEA-65B327952459}"/>
          </ac:spMkLst>
        </pc:spChg>
        <pc:spChg chg="mod">
          <ac:chgData name="Ahmed Salah ELDin" userId="68850134-226f-4097-a9a8-787fd6814b0e" providerId="ADAL" clId="{096D11FE-9C68-434E-8D12-A8C30021D67C}" dt="2022-10-30T21:32:07.717" v="1342"/>
          <ac:spMkLst>
            <pc:docMk/>
            <pc:sldMk cId="4207212158" sldId="483"/>
            <ac:spMk id="48" creationId="{B84366B9-557F-CC0F-5904-E79F1D058DB2}"/>
          </ac:spMkLst>
        </pc:spChg>
        <pc:grpChg chg="add del mod">
          <ac:chgData name="Ahmed Salah ELDin" userId="68850134-226f-4097-a9a8-787fd6814b0e" providerId="ADAL" clId="{096D11FE-9C68-434E-8D12-A8C30021D67C}" dt="2022-10-30T21:29:22.006" v="1252" actId="478"/>
          <ac:grpSpMkLst>
            <pc:docMk/>
            <pc:sldMk cId="4207212158" sldId="483"/>
            <ac:grpSpMk id="28" creationId="{A43B68FD-AAA9-9DF6-AD4E-50F0D8C68164}"/>
          </ac:grpSpMkLst>
        </pc:grpChg>
        <pc:grpChg chg="add mod">
          <ac:chgData name="Ahmed Salah ELDin" userId="68850134-226f-4097-a9a8-787fd6814b0e" providerId="ADAL" clId="{096D11FE-9C68-434E-8D12-A8C30021D67C}" dt="2022-10-30T21:29:14.576" v="1251" actId="1076"/>
          <ac:grpSpMkLst>
            <pc:docMk/>
            <pc:sldMk cId="4207212158" sldId="483"/>
            <ac:grpSpMk id="34" creationId="{4264C7F1-5464-9A21-4523-BBA324182A40}"/>
          </ac:grpSpMkLst>
        </pc:grpChg>
        <pc:grpChg chg="mod">
          <ac:chgData name="Ahmed Salah ELDin" userId="68850134-226f-4097-a9a8-787fd6814b0e" providerId="ADAL" clId="{096D11FE-9C68-434E-8D12-A8C30021D67C}" dt="2022-10-30T21:29:08.802" v="1250"/>
          <ac:grpSpMkLst>
            <pc:docMk/>
            <pc:sldMk cId="4207212158" sldId="483"/>
            <ac:grpSpMk id="35" creationId="{DE688FE8-BCA9-B5DB-CB5C-E007B7179A8B}"/>
          </ac:grpSpMkLst>
        </pc:grpChg>
        <pc:grpChg chg="add mod">
          <ac:chgData name="Ahmed Salah ELDin" userId="68850134-226f-4097-a9a8-787fd6814b0e" providerId="ADAL" clId="{096D11FE-9C68-434E-8D12-A8C30021D67C}" dt="2022-10-30T21:32:44.122" v="1344" actId="1076"/>
          <ac:grpSpMkLst>
            <pc:docMk/>
            <pc:sldMk cId="4207212158" sldId="483"/>
            <ac:grpSpMk id="45" creationId="{BC5B1103-6AD8-37AC-659F-D6BE8CDB3936}"/>
          </ac:grpSpMkLst>
        </pc:grpChg>
        <pc:grpChg chg="add mod">
          <ac:chgData name="Ahmed Salah ELDin" userId="68850134-226f-4097-a9a8-787fd6814b0e" providerId="ADAL" clId="{096D11FE-9C68-434E-8D12-A8C30021D67C}" dt="2022-10-30T21:32:44.122" v="1344" actId="1076"/>
          <ac:grpSpMkLst>
            <pc:docMk/>
            <pc:sldMk cId="4207212158" sldId="483"/>
            <ac:grpSpMk id="46" creationId="{10F2578A-B954-E7DA-FB42-E1D557C209D2}"/>
          </ac:grpSpMkLst>
        </pc:grpChg>
        <pc:graphicFrameChg chg="add mod modGraphic">
          <ac:chgData name="Ahmed Salah ELDin" userId="68850134-226f-4097-a9a8-787fd6814b0e" providerId="ADAL" clId="{096D11FE-9C68-434E-8D12-A8C30021D67C}" dt="2022-10-30T21:30:11.011" v="1310" actId="1037"/>
          <ac:graphicFrameMkLst>
            <pc:docMk/>
            <pc:sldMk cId="4207212158" sldId="483"/>
            <ac:graphicFrameMk id="3" creationId="{7ECDED32-7E75-11C8-16F8-07DF4F43D359}"/>
          </ac:graphicFrameMkLst>
        </pc:graphicFrameChg>
        <pc:graphicFrameChg chg="add mod modGraphic">
          <ac:chgData name="Ahmed Salah ELDin" userId="68850134-226f-4097-a9a8-787fd6814b0e" providerId="ADAL" clId="{096D11FE-9C68-434E-8D12-A8C30021D67C}" dt="2022-10-30T21:32:44.122" v="1344" actId="1076"/>
          <ac:graphicFrameMkLst>
            <pc:docMk/>
            <pc:sldMk cId="4207212158" sldId="483"/>
            <ac:graphicFrameMk id="42" creationId="{97B7DA52-8953-A539-702B-27459631FB0C}"/>
          </ac:graphicFrameMkLst>
        </pc:graphicFrameChg>
        <pc:cxnChg chg="add mod">
          <ac:chgData name="Ahmed Salah ELDin" userId="68850134-226f-4097-a9a8-787fd6814b0e" providerId="ADAL" clId="{096D11FE-9C68-434E-8D12-A8C30021D67C}" dt="2022-10-30T21:30:11.011" v="1310" actId="1037"/>
          <ac:cxnSpMkLst>
            <pc:docMk/>
            <pc:sldMk cId="4207212158" sldId="483"/>
            <ac:cxnSpMk id="17" creationId="{395C20C7-D4DC-2C2E-5505-7391F8039B81}"/>
          </ac:cxnSpMkLst>
        </pc:cxnChg>
      </pc:sldChg>
      <pc:sldChg chg="modSp del mod">
        <pc:chgData name="Ahmed Salah ELDin" userId="68850134-226f-4097-a9a8-787fd6814b0e" providerId="ADAL" clId="{096D11FE-9C68-434E-8D12-A8C30021D67C}" dt="2022-10-30T22:17:09.993" v="1842" actId="47"/>
        <pc:sldMkLst>
          <pc:docMk/>
          <pc:sldMk cId="1160007711" sldId="484"/>
        </pc:sldMkLst>
        <pc:spChg chg="mod">
          <ac:chgData name="Ahmed Salah ELDin" userId="68850134-226f-4097-a9a8-787fd6814b0e" providerId="ADAL" clId="{096D11FE-9C68-434E-8D12-A8C30021D67C}" dt="2022-10-30T20:31:30.502" v="375"/>
          <ac:spMkLst>
            <pc:docMk/>
            <pc:sldMk cId="1160007711" sldId="484"/>
            <ac:spMk id="5" creationId="{27335058-C1A0-1850-8421-8E9CCB877474}"/>
          </ac:spMkLst>
        </pc:spChg>
        <pc:spChg chg="mod">
          <ac:chgData name="Ahmed Salah ELDin" userId="68850134-226f-4097-a9a8-787fd6814b0e" providerId="ADAL" clId="{096D11FE-9C68-434E-8D12-A8C30021D67C}" dt="2022-10-30T20:30:53.665" v="374" actId="1076"/>
          <ac:spMkLst>
            <pc:docMk/>
            <pc:sldMk cId="1160007711" sldId="484"/>
            <ac:spMk id="6" creationId="{8CAA3D32-FF05-983F-4278-034AFF650CAE}"/>
          </ac:spMkLst>
        </pc:spChg>
      </pc:sldChg>
      <pc:sldChg chg="modSp mod">
        <pc:chgData name="Ahmed Salah ELDin" userId="68850134-226f-4097-a9a8-787fd6814b0e" providerId="ADAL" clId="{096D11FE-9C68-434E-8D12-A8C30021D67C}" dt="2022-10-30T21:45:15.350" v="1446" actId="113"/>
        <pc:sldMkLst>
          <pc:docMk/>
          <pc:sldMk cId="453832068" sldId="486"/>
        </pc:sldMkLst>
        <pc:spChg chg="mod">
          <ac:chgData name="Ahmed Salah ELDin" userId="68850134-226f-4097-a9a8-787fd6814b0e" providerId="ADAL" clId="{096D11FE-9C68-434E-8D12-A8C30021D67C}" dt="2022-10-30T21:45:15.350" v="1446" actId="113"/>
          <ac:spMkLst>
            <pc:docMk/>
            <pc:sldMk cId="453832068" sldId="486"/>
            <ac:spMk id="28" creationId="{61C7CCD9-B485-9630-7E52-6830F9C022FA}"/>
          </ac:spMkLst>
        </pc:spChg>
      </pc:sldChg>
      <pc:sldChg chg="ord">
        <pc:chgData name="Ahmed Salah ELDin" userId="68850134-226f-4097-a9a8-787fd6814b0e" providerId="ADAL" clId="{096D11FE-9C68-434E-8D12-A8C30021D67C}" dt="2022-10-30T20:34:25.552" v="425"/>
        <pc:sldMkLst>
          <pc:docMk/>
          <pc:sldMk cId="134650685" sldId="493"/>
        </pc:sldMkLst>
      </pc:sldChg>
      <pc:sldChg chg="delSp modSp add mod">
        <pc:chgData name="Ahmed Salah ELDin" userId="68850134-226f-4097-a9a8-787fd6814b0e" providerId="ADAL" clId="{096D11FE-9C68-434E-8D12-A8C30021D67C}" dt="2022-10-30T20:44:36.386" v="566" actId="207"/>
        <pc:sldMkLst>
          <pc:docMk/>
          <pc:sldMk cId="1278025626" sldId="494"/>
        </pc:sldMkLst>
        <pc:spChg chg="mod">
          <ac:chgData name="Ahmed Salah ELDin" userId="68850134-226f-4097-a9a8-787fd6814b0e" providerId="ADAL" clId="{096D11FE-9C68-434E-8D12-A8C30021D67C}" dt="2022-10-30T20:42:41.874" v="553" actId="20577"/>
          <ac:spMkLst>
            <pc:docMk/>
            <pc:sldMk cId="1278025626" sldId="494"/>
            <ac:spMk id="3" creationId="{AF23B4CD-FA65-7FC5-E1E6-C7593B7AC565}"/>
          </ac:spMkLst>
        </pc:spChg>
        <pc:spChg chg="del topLvl">
          <ac:chgData name="Ahmed Salah ELDin" userId="68850134-226f-4097-a9a8-787fd6814b0e" providerId="ADAL" clId="{096D11FE-9C68-434E-8D12-A8C30021D67C}" dt="2022-10-30T20:40:44.299" v="522" actId="478"/>
          <ac:spMkLst>
            <pc:docMk/>
            <pc:sldMk cId="1278025626" sldId="494"/>
            <ac:spMk id="8" creationId="{3DC61E15-30A5-80AA-EDF5-C24A4767293D}"/>
          </ac:spMkLst>
        </pc:spChg>
        <pc:spChg chg="mod">
          <ac:chgData name="Ahmed Salah ELDin" userId="68850134-226f-4097-a9a8-787fd6814b0e" providerId="ADAL" clId="{096D11FE-9C68-434E-8D12-A8C30021D67C}" dt="2022-10-30T20:43:54.095" v="565" actId="20577"/>
          <ac:spMkLst>
            <pc:docMk/>
            <pc:sldMk cId="1278025626" sldId="494"/>
            <ac:spMk id="9" creationId="{740D5056-8C9F-F7F1-B435-5E3DC42DC132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0" creationId="{4471617E-8DFB-7FDB-F2F2-01662A01D640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1" creationId="{434C3BB0-EFF4-286E-EE42-49F25155160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2" creationId="{6BB03535-2C89-09E9-9F74-3313D3724747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3" creationId="{C2D503C9-F8C6-B2B9-AA4A-B2503471E3B7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4" creationId="{5BC89A97-81F1-C7ED-E4FA-542A15EB48D6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5" creationId="{5578B4FC-31D9-20E6-A79F-E41D7AB4622A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6" creationId="{609F682C-922F-B51D-6BA2-E6D407A1F7C4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7" creationId="{991AA4A4-DAB4-E071-6D2D-05CDFE6B2BCB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8" creationId="{CBA5558D-54EF-32A2-762F-8269EA0E9D1E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9" creationId="{E9474D77-655B-61DB-118F-423B68E4AE4E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0" creationId="{7DF0869F-851C-72EB-CBEB-611C07FD87E9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1" creationId="{0DBDC7D6-F683-66B7-98B1-77AA6153AE8B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2" creationId="{511C3C69-772E-7797-C2A5-F1799D32FC11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3" creationId="{5948F7DC-BF9D-796E-6DB6-6083B892B14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4" creationId="{CDDB451E-F6A0-E3BC-A759-062AB42FF31F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5" creationId="{6DFC45E5-1EEA-A3F0-AC7A-0325C66FE7D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6" creationId="{46DCEE31-E9B3-B205-258C-3AA70602DA3A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7" creationId="{9FD189AE-10C3-8771-49EF-69DC8C494F82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8" creationId="{147B94A7-2186-A410-9859-E0DC2E4BC761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9" creationId="{04C26401-1F1C-54E1-2A25-EE09F6325E59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30" creationId="{CD2D0EFA-C79B-7A66-6D0E-53AF68B0CB06}"/>
          </ac:spMkLst>
        </pc:spChg>
        <pc:grpChg chg="del">
          <ac:chgData name="Ahmed Salah ELDin" userId="68850134-226f-4097-a9a8-787fd6814b0e" providerId="ADAL" clId="{096D11FE-9C68-434E-8D12-A8C30021D67C}" dt="2022-10-30T20:40:44.299" v="522" actId="478"/>
          <ac:grpSpMkLst>
            <pc:docMk/>
            <pc:sldMk cId="1278025626" sldId="494"/>
            <ac:grpSpMk id="6" creationId="{7D415FD9-89FB-9BE5-EFAB-EE2BA39A4EB5}"/>
          </ac:grpSpMkLst>
        </pc:grpChg>
        <pc:grpChg chg="mod topLvl">
          <ac:chgData name="Ahmed Salah ELDin" userId="68850134-226f-4097-a9a8-787fd6814b0e" providerId="ADAL" clId="{096D11FE-9C68-434E-8D12-A8C30021D67C}" dt="2022-10-30T20:40:49.875" v="523" actId="1076"/>
          <ac:grpSpMkLst>
            <pc:docMk/>
            <pc:sldMk cId="1278025626" sldId="494"/>
            <ac:grpSpMk id="7" creationId="{5A6F4427-3E85-BAFD-2B2C-4F43FEB5F9FF}"/>
          </ac:grpSpMkLst>
        </pc:grpChg>
        <pc:graphicFrameChg chg="del modGraphic">
          <ac:chgData name="Ahmed Salah ELDin" userId="68850134-226f-4097-a9a8-787fd6814b0e" providerId="ADAL" clId="{096D11FE-9C68-434E-8D12-A8C30021D67C}" dt="2022-10-30T20:40:30.921" v="509" actId="478"/>
          <ac:graphicFrameMkLst>
            <pc:docMk/>
            <pc:sldMk cId="1278025626" sldId="494"/>
            <ac:graphicFrameMk id="5" creationId="{EB3F582C-50B4-3B50-7B6B-4D91F3DED128}"/>
          </ac:graphicFrameMkLst>
        </pc:graphicFrameChg>
      </pc:sldChg>
      <pc:sldChg chg="addSp delSp modSp add mod delAnim modAnim">
        <pc:chgData name="Ahmed Salah ELDin" userId="68850134-226f-4097-a9a8-787fd6814b0e" providerId="ADAL" clId="{096D11FE-9C68-434E-8D12-A8C30021D67C}" dt="2022-10-30T21:14:54.254" v="1148"/>
        <pc:sldMkLst>
          <pc:docMk/>
          <pc:sldMk cId="2744135476" sldId="495"/>
        </pc:sldMkLst>
        <pc:spChg chg="mod">
          <ac:chgData name="Ahmed Salah ELDin" userId="68850134-226f-4097-a9a8-787fd6814b0e" providerId="ADAL" clId="{096D11FE-9C68-434E-8D12-A8C30021D67C}" dt="2022-10-30T21:14:20.732" v="1146" actId="20577"/>
          <ac:spMkLst>
            <pc:docMk/>
            <pc:sldMk cId="2744135476" sldId="495"/>
            <ac:spMk id="3" creationId="{AF23B4CD-FA65-7FC5-E1E6-C7593B7AC565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6" creationId="{C6FDE317-7ECD-C6DE-9A04-05283526FFCA}"/>
          </ac:spMkLst>
        </pc:spChg>
        <pc:spChg chg="add mod">
          <ac:chgData name="Ahmed Salah ELDin" userId="68850134-226f-4097-a9a8-787fd6814b0e" providerId="ADAL" clId="{096D11FE-9C68-434E-8D12-A8C30021D67C}" dt="2022-10-30T21:03:22.659" v="769" actId="14100"/>
          <ac:spMkLst>
            <pc:docMk/>
            <pc:sldMk cId="2744135476" sldId="495"/>
            <ac:spMk id="7" creationId="{5A2595A3-B12F-E973-D1EF-B6159E2CC344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8" creationId="{73F6C3FF-48B3-F8D8-7655-69ABF35846B5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9" creationId="{C982337A-3D24-581F-BF13-5153998CD248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10" creationId="{C94FB9C9-90A8-A316-0DC8-C996922837E1}"/>
          </ac:spMkLst>
        </pc:spChg>
        <pc:spChg chg="add mod">
          <ac:chgData name="Ahmed Salah ELDin" userId="68850134-226f-4097-a9a8-787fd6814b0e" providerId="ADAL" clId="{096D11FE-9C68-434E-8D12-A8C30021D67C}" dt="2022-10-30T21:04:14.347" v="961" actId="1035"/>
          <ac:spMkLst>
            <pc:docMk/>
            <pc:sldMk cId="2744135476" sldId="495"/>
            <ac:spMk id="11" creationId="{BFF8379D-1522-5D96-55A3-A669AE2F27B4}"/>
          </ac:spMkLst>
        </pc:spChg>
        <pc:spChg chg="add mod">
          <ac:chgData name="Ahmed Salah ELDin" userId="68850134-226f-4097-a9a8-787fd6814b0e" providerId="ADAL" clId="{096D11FE-9C68-434E-8D12-A8C30021D67C}" dt="2022-10-30T21:04:23.967" v="962" actId="14100"/>
          <ac:spMkLst>
            <pc:docMk/>
            <pc:sldMk cId="2744135476" sldId="495"/>
            <ac:spMk id="12" creationId="{699BD5EE-205C-DE76-AF12-8556729CA067}"/>
          </ac:spMkLst>
        </pc:spChg>
        <pc:spChg chg="add mod">
          <ac:chgData name="Ahmed Salah ELDin" userId="68850134-226f-4097-a9a8-787fd6814b0e" providerId="ADAL" clId="{096D11FE-9C68-434E-8D12-A8C30021D67C}" dt="2022-10-30T21:03:41.255" v="807" actId="1036"/>
          <ac:spMkLst>
            <pc:docMk/>
            <pc:sldMk cId="2744135476" sldId="495"/>
            <ac:spMk id="13" creationId="{E16EA2A8-C81B-827B-7EB4-CE60D974616E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5" creationId="{5D3F3104-46A1-5D9E-ECC4-5A1B8F424990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6" creationId="{91892276-3F80-1478-0F18-D2BF9BFC04AC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7" creationId="{2D0E01DC-A3EA-AAB4-1304-A5926F381B59}"/>
          </ac:spMkLst>
        </pc:spChg>
        <pc:spChg chg="mod">
          <ac:chgData name="Ahmed Salah ELDin" userId="68850134-226f-4097-a9a8-787fd6814b0e" providerId="ADAL" clId="{096D11FE-9C68-434E-8D12-A8C30021D67C}" dt="2022-10-30T21:04:48.064" v="964" actId="20577"/>
          <ac:spMkLst>
            <pc:docMk/>
            <pc:sldMk cId="2744135476" sldId="495"/>
            <ac:spMk id="18" creationId="{9FEB99CB-18C4-7DC9-2542-2D7D082C14A1}"/>
          </ac:spMkLst>
        </pc:spChg>
        <pc:spChg chg="mod">
          <ac:chgData name="Ahmed Salah ELDin" userId="68850134-226f-4097-a9a8-787fd6814b0e" providerId="ADAL" clId="{096D11FE-9C68-434E-8D12-A8C30021D67C}" dt="2022-10-30T21:04:56.854" v="966" actId="1076"/>
          <ac:spMkLst>
            <pc:docMk/>
            <pc:sldMk cId="2744135476" sldId="495"/>
            <ac:spMk id="19" creationId="{3324015D-95F4-572A-AFD5-8E2CC7AD30D5}"/>
          </ac:spMkLst>
        </pc:spChg>
        <pc:spChg chg="add del mod">
          <ac:chgData name="Ahmed Salah ELDin" userId="68850134-226f-4097-a9a8-787fd6814b0e" providerId="ADAL" clId="{096D11FE-9C68-434E-8D12-A8C30021D67C}" dt="2022-10-30T21:03:24.091" v="770" actId="478"/>
          <ac:spMkLst>
            <pc:docMk/>
            <pc:sldMk cId="2744135476" sldId="495"/>
            <ac:spMk id="20" creationId="{83D464AD-2960-AA37-8B26-E170AECD1FCF}"/>
          </ac:spMkLst>
        </pc:spChg>
        <pc:spChg chg="add del mod">
          <ac:chgData name="Ahmed Salah ELDin" userId="68850134-226f-4097-a9a8-787fd6814b0e" providerId="ADAL" clId="{096D11FE-9C68-434E-8D12-A8C30021D67C}" dt="2022-10-30T21:03:32.683" v="772" actId="478"/>
          <ac:spMkLst>
            <pc:docMk/>
            <pc:sldMk cId="2744135476" sldId="495"/>
            <ac:spMk id="21" creationId="{A1A7C8B5-8AF3-1C9F-4763-D5944AE74F64}"/>
          </ac:spMkLst>
        </pc:spChg>
        <pc:spChg chg="add mod">
          <ac:chgData name="Ahmed Salah ELDin" userId="68850134-226f-4097-a9a8-787fd6814b0e" providerId="ADAL" clId="{096D11FE-9C68-434E-8D12-A8C30021D67C}" dt="2022-10-30T21:06:45.774" v="991" actId="14100"/>
          <ac:spMkLst>
            <pc:docMk/>
            <pc:sldMk cId="2744135476" sldId="495"/>
            <ac:spMk id="22" creationId="{7C96F99E-5DE3-2E8B-1D81-892C8B1C22A4}"/>
          </ac:spMkLst>
        </pc:spChg>
        <pc:spChg chg="add mod">
          <ac:chgData name="Ahmed Salah ELDin" userId="68850134-226f-4097-a9a8-787fd6814b0e" providerId="ADAL" clId="{096D11FE-9C68-434E-8D12-A8C30021D67C}" dt="2022-10-30T21:06:35.669" v="990" actId="164"/>
          <ac:spMkLst>
            <pc:docMk/>
            <pc:sldMk cId="2744135476" sldId="495"/>
            <ac:spMk id="24" creationId="{B11251E5-35C1-A860-8A1F-9594A71A1DA3}"/>
          </ac:spMkLst>
        </pc:spChg>
        <pc:spChg chg="add mod">
          <ac:chgData name="Ahmed Salah ELDin" userId="68850134-226f-4097-a9a8-787fd6814b0e" providerId="ADAL" clId="{096D11FE-9C68-434E-8D12-A8C30021D67C}" dt="2022-10-30T21:07:29.936" v="1037" actId="164"/>
          <ac:spMkLst>
            <pc:docMk/>
            <pc:sldMk cId="2744135476" sldId="495"/>
            <ac:spMk id="26" creationId="{BCD9CA49-F4E7-FC40-EA38-11F96D61C655}"/>
          </ac:spMkLst>
        </pc:spChg>
        <pc:spChg chg="add mod">
          <ac:chgData name="Ahmed Salah ELDin" userId="68850134-226f-4097-a9a8-787fd6814b0e" providerId="ADAL" clId="{096D11FE-9C68-434E-8D12-A8C30021D67C}" dt="2022-10-30T21:07:29.936" v="1037" actId="164"/>
          <ac:spMkLst>
            <pc:docMk/>
            <pc:sldMk cId="2744135476" sldId="495"/>
            <ac:spMk id="27" creationId="{6F7CADC5-0591-BC5A-0C3D-ADF7EBAD50A8}"/>
          </ac:spMkLst>
        </pc:spChg>
        <pc:grpChg chg="add mod">
          <ac:chgData name="Ahmed Salah ELDin" userId="68850134-226f-4097-a9a8-787fd6814b0e" providerId="ADAL" clId="{096D11FE-9C68-434E-8D12-A8C30021D67C}" dt="2022-10-30T21:02:51.370" v="728" actId="1076"/>
          <ac:grpSpMkLst>
            <pc:docMk/>
            <pc:sldMk cId="2744135476" sldId="495"/>
            <ac:grpSpMk id="14" creationId="{6292B558-D6E6-AA39-7EE5-897EAAAA2FA7}"/>
          </ac:grpSpMkLst>
        </pc:grpChg>
        <pc:grpChg chg="add mod">
          <ac:chgData name="Ahmed Salah ELDin" userId="68850134-226f-4097-a9a8-787fd6814b0e" providerId="ADAL" clId="{096D11FE-9C68-434E-8D12-A8C30021D67C}" dt="2022-10-30T21:06:35.669" v="990" actId="164"/>
          <ac:grpSpMkLst>
            <pc:docMk/>
            <pc:sldMk cId="2744135476" sldId="495"/>
            <ac:grpSpMk id="25" creationId="{BDB9D90D-1F3D-04C5-8D07-DA14D9933FB3}"/>
          </ac:grpSpMkLst>
        </pc:grpChg>
        <pc:grpChg chg="add mod">
          <ac:chgData name="Ahmed Salah ELDin" userId="68850134-226f-4097-a9a8-787fd6814b0e" providerId="ADAL" clId="{096D11FE-9C68-434E-8D12-A8C30021D67C}" dt="2022-10-30T21:07:29.936" v="1037" actId="164"/>
          <ac:grpSpMkLst>
            <pc:docMk/>
            <pc:sldMk cId="2744135476" sldId="495"/>
            <ac:grpSpMk id="28" creationId="{AC7FE4F8-EC05-7707-B13F-BAD63C33BA67}"/>
          </ac:grpSpMkLst>
        </pc:grpChg>
        <pc:graphicFrameChg chg="del">
          <ac:chgData name="Ahmed Salah ELDin" userId="68850134-226f-4097-a9a8-787fd6814b0e" providerId="ADAL" clId="{096D11FE-9C68-434E-8D12-A8C30021D67C}" dt="2022-10-30T21:00:20.761" v="636" actId="478"/>
          <ac:graphicFrameMkLst>
            <pc:docMk/>
            <pc:sldMk cId="2744135476" sldId="495"/>
            <ac:graphicFrameMk id="5" creationId="{EB3F582C-50B4-3B50-7B6B-4D91F3DED128}"/>
          </ac:graphicFrameMkLst>
        </pc:graphicFrameChg>
        <pc:cxnChg chg="add mod">
          <ac:chgData name="Ahmed Salah ELDin" userId="68850134-226f-4097-a9a8-787fd6814b0e" providerId="ADAL" clId="{096D11FE-9C68-434E-8D12-A8C30021D67C}" dt="2022-10-30T21:06:35.669" v="990" actId="164"/>
          <ac:cxnSpMkLst>
            <pc:docMk/>
            <pc:sldMk cId="2744135476" sldId="495"/>
            <ac:cxnSpMk id="23" creationId="{6C8A40D7-2F8F-6EEA-4DDD-B452D6A5BEC4}"/>
          </ac:cxnSpMkLst>
        </pc:cxnChg>
      </pc:sldChg>
      <pc:sldChg chg="modSp add modAnim">
        <pc:chgData name="Ahmed Salah ELDin" userId="68850134-226f-4097-a9a8-787fd6814b0e" providerId="ADAL" clId="{096D11FE-9C68-434E-8D12-A8C30021D67C}" dt="2022-10-30T21:35:25.142" v="1363"/>
        <pc:sldMkLst>
          <pc:docMk/>
          <pc:sldMk cId="175150368" sldId="496"/>
        </pc:sldMkLst>
        <pc:spChg chg="mod">
          <ac:chgData name="Ahmed Salah ELDin" userId="68850134-226f-4097-a9a8-787fd6814b0e" providerId="ADAL" clId="{096D11FE-9C68-434E-8D12-A8C30021D67C}" dt="2022-10-30T21:34:06.170" v="1358" actId="20577"/>
          <ac:spMkLst>
            <pc:docMk/>
            <pc:sldMk cId="175150368" sldId="496"/>
            <ac:spMk id="2" creationId="{275EC4AC-A93D-BF0A-F256-0E36C2912D7B}"/>
          </ac:spMkLst>
        </pc:spChg>
      </pc:sldChg>
      <pc:sldChg chg="add ord">
        <pc:chgData name="Ahmed Salah ELDin" userId="68850134-226f-4097-a9a8-787fd6814b0e" providerId="ADAL" clId="{096D11FE-9C68-434E-8D12-A8C30021D67C}" dt="2022-10-30T21:56:55.228" v="1531"/>
        <pc:sldMkLst>
          <pc:docMk/>
          <pc:sldMk cId="583638004" sldId="497"/>
        </pc:sldMkLst>
      </pc:sldChg>
      <pc:sldChg chg="addSp delSp modSp add mod modAnim">
        <pc:chgData name="Ahmed Salah ELDin" userId="68850134-226f-4097-a9a8-787fd6814b0e" providerId="ADAL" clId="{096D11FE-9C68-434E-8D12-A8C30021D67C}" dt="2022-10-30T22:01:54.474" v="1646"/>
        <pc:sldMkLst>
          <pc:docMk/>
          <pc:sldMk cId="2082575651" sldId="498"/>
        </pc:sldMkLst>
        <pc:spChg chg="mod">
          <ac:chgData name="Ahmed Salah ELDin" userId="68850134-226f-4097-a9a8-787fd6814b0e" providerId="ADAL" clId="{096D11FE-9C68-434E-8D12-A8C30021D67C}" dt="2022-10-30T21:55:05.452" v="1491" actId="14100"/>
          <ac:spMkLst>
            <pc:docMk/>
            <pc:sldMk cId="2082575651" sldId="498"/>
            <ac:spMk id="3" creationId="{EDE8E3D7-19F9-D2BD-4D6B-8C71A20B2C67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5" creationId="{A46C93D4-427F-0284-CE6E-ACAB546C40F3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6" creationId="{96F75EFB-0DD2-21E0-5377-66AACDCAEB7D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8" creationId="{45AB5F3B-185D-3375-DD49-3F96D2130C59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10" creationId="{B889A8E7-3EF0-3328-9E85-0E0758D86BAD}"/>
          </ac:spMkLst>
        </pc:spChg>
        <pc:spChg chg="add mod">
          <ac:chgData name="Ahmed Salah ELDin" userId="68850134-226f-4097-a9a8-787fd6814b0e" providerId="ADAL" clId="{096D11FE-9C68-434E-8D12-A8C30021D67C}" dt="2022-10-30T21:57:17.985" v="1558" actId="1037"/>
          <ac:spMkLst>
            <pc:docMk/>
            <pc:sldMk cId="2082575651" sldId="498"/>
            <ac:spMk id="12" creationId="{8DFCB582-1775-AC57-E61F-2A4D9ACAA966}"/>
          </ac:spMkLst>
        </pc:spChg>
        <pc:spChg chg="add mod">
          <ac:chgData name="Ahmed Salah ELDin" userId="68850134-226f-4097-a9a8-787fd6814b0e" providerId="ADAL" clId="{096D11FE-9C68-434E-8D12-A8C30021D67C}" dt="2022-10-30T21:58:09.892" v="1562" actId="1076"/>
          <ac:spMkLst>
            <pc:docMk/>
            <pc:sldMk cId="2082575651" sldId="498"/>
            <ac:spMk id="17" creationId="{0C32772B-AA01-B5D4-0E0D-7C8693FE1643}"/>
          </ac:spMkLst>
        </pc:spChg>
        <pc:spChg chg="add mod">
          <ac:chgData name="Ahmed Salah ELDin" userId="68850134-226f-4097-a9a8-787fd6814b0e" providerId="ADAL" clId="{096D11FE-9C68-434E-8D12-A8C30021D67C}" dt="2022-10-30T21:58:35.150" v="1580" actId="20577"/>
          <ac:spMkLst>
            <pc:docMk/>
            <pc:sldMk cId="2082575651" sldId="498"/>
            <ac:spMk id="20" creationId="{E859051B-3D18-A7ED-43A6-164BBA7EB2F7}"/>
          </ac:spMkLst>
        </pc:spChg>
        <pc:spChg chg="add mod">
          <ac:chgData name="Ahmed Salah ELDin" userId="68850134-226f-4097-a9a8-787fd6814b0e" providerId="ADAL" clId="{096D11FE-9C68-434E-8D12-A8C30021D67C}" dt="2022-10-30T21:59:38.933" v="1628" actId="1038"/>
          <ac:spMkLst>
            <pc:docMk/>
            <pc:sldMk cId="2082575651" sldId="498"/>
            <ac:spMk id="22" creationId="{FD8DD1E8-19DC-72FB-0038-9C8AF7FFE40F}"/>
          </ac:spMkLst>
        </pc:spChg>
        <pc:spChg chg="add mod">
          <ac:chgData name="Ahmed Salah ELDin" userId="68850134-226f-4097-a9a8-787fd6814b0e" providerId="ADAL" clId="{096D11FE-9C68-434E-8D12-A8C30021D67C}" dt="2022-10-30T21:59:51.710" v="1629" actId="13822"/>
          <ac:spMkLst>
            <pc:docMk/>
            <pc:sldMk cId="2082575651" sldId="498"/>
            <ac:spMk id="23" creationId="{0DE81E06-BAFB-3F07-1E1D-440E0CEC517A}"/>
          </ac:spMkLst>
        </pc:spChg>
        <pc:cxnChg chg="add mod">
          <ac:chgData name="Ahmed Salah ELDin" userId="68850134-226f-4097-a9a8-787fd6814b0e" providerId="ADAL" clId="{096D11FE-9C68-434E-8D12-A8C30021D67C}" dt="2022-10-30T21:57:10.124" v="1535" actId="14100"/>
          <ac:cxnSpMkLst>
            <pc:docMk/>
            <pc:sldMk cId="2082575651" sldId="498"/>
            <ac:cxnSpMk id="7" creationId="{6FDE9BFD-1530-1903-77E8-B497243A5024}"/>
          </ac:cxnSpMkLst>
        </pc:cxnChg>
        <pc:cxnChg chg="add mod">
          <ac:chgData name="Ahmed Salah ELDin" userId="68850134-226f-4097-a9a8-787fd6814b0e" providerId="ADAL" clId="{096D11FE-9C68-434E-8D12-A8C30021D67C}" dt="2022-10-30T21:56:45.696" v="1529" actId="1036"/>
          <ac:cxnSpMkLst>
            <pc:docMk/>
            <pc:sldMk cId="2082575651" sldId="498"/>
            <ac:cxnSpMk id="9" creationId="{DB3E3D68-AEE8-302B-8658-6CFC10A9A5BF}"/>
          </ac:cxnSpMkLst>
        </pc:cxnChg>
        <pc:cxnChg chg="add mod">
          <ac:chgData name="Ahmed Salah ELDin" userId="68850134-226f-4097-a9a8-787fd6814b0e" providerId="ADAL" clId="{096D11FE-9C68-434E-8D12-A8C30021D67C}" dt="2022-10-30T21:56:45.696" v="1529" actId="1036"/>
          <ac:cxnSpMkLst>
            <pc:docMk/>
            <pc:sldMk cId="2082575651" sldId="498"/>
            <ac:cxnSpMk id="11" creationId="{6B65BF3F-C5AF-CE80-9004-736198E435D0}"/>
          </ac:cxnSpMkLst>
        </pc:cxnChg>
        <pc:cxnChg chg="add mod">
          <ac:chgData name="Ahmed Salah ELDin" userId="68850134-226f-4097-a9a8-787fd6814b0e" providerId="ADAL" clId="{096D11FE-9C68-434E-8D12-A8C30021D67C}" dt="2022-10-30T21:57:23.285" v="1559" actId="14100"/>
          <ac:cxnSpMkLst>
            <pc:docMk/>
            <pc:sldMk cId="2082575651" sldId="498"/>
            <ac:cxnSpMk id="13" creationId="{45A53CF6-E3D4-9D4C-DF83-C8A030CC8317}"/>
          </ac:cxnSpMkLst>
        </pc:cxnChg>
        <pc:cxnChg chg="add del mod">
          <ac:chgData name="Ahmed Salah ELDin" userId="68850134-226f-4097-a9a8-787fd6814b0e" providerId="ADAL" clId="{096D11FE-9C68-434E-8D12-A8C30021D67C}" dt="2022-10-30T21:57:14.680" v="1536" actId="478"/>
          <ac:cxnSpMkLst>
            <pc:docMk/>
            <pc:sldMk cId="2082575651" sldId="498"/>
            <ac:cxnSpMk id="14" creationId="{476F492D-8A3B-59E8-5738-2817C1A89656}"/>
          </ac:cxnSpMkLst>
        </pc:cxnChg>
        <pc:cxnChg chg="add mod">
          <ac:chgData name="Ahmed Salah ELDin" userId="68850134-226f-4097-a9a8-787fd6814b0e" providerId="ADAL" clId="{096D11FE-9C68-434E-8D12-A8C30021D67C}" dt="2022-10-30T21:58:14.075" v="1563" actId="14100"/>
          <ac:cxnSpMkLst>
            <pc:docMk/>
            <pc:sldMk cId="2082575651" sldId="498"/>
            <ac:cxnSpMk id="18" creationId="{7EFA1F9B-4848-F866-E294-307C6C09099D}"/>
          </ac:cxnSpMkLst>
        </pc:cxnChg>
        <pc:cxnChg chg="add mod">
          <ac:chgData name="Ahmed Salah ELDin" userId="68850134-226f-4097-a9a8-787fd6814b0e" providerId="ADAL" clId="{096D11FE-9C68-434E-8D12-A8C30021D67C}" dt="2022-10-30T21:58:26.966" v="1565" actId="1076"/>
          <ac:cxnSpMkLst>
            <pc:docMk/>
            <pc:sldMk cId="2082575651" sldId="498"/>
            <ac:cxnSpMk id="21" creationId="{D754FE25-5397-19C2-D675-19ED39B8CD9F}"/>
          </ac:cxnSpMkLst>
        </pc:cxnChg>
      </pc:sldChg>
      <pc:sldChg chg="addSp modSp add mod modAnim">
        <pc:chgData name="Ahmed Salah ELDin" userId="68850134-226f-4097-a9a8-787fd6814b0e" providerId="ADAL" clId="{096D11FE-9C68-434E-8D12-A8C30021D67C}" dt="2022-10-30T22:13:25.103" v="1766"/>
        <pc:sldMkLst>
          <pc:docMk/>
          <pc:sldMk cId="1305205122" sldId="499"/>
        </pc:sldMkLst>
        <pc:spChg chg="add mod">
          <ac:chgData name="Ahmed Salah ELDin" userId="68850134-226f-4097-a9a8-787fd6814b0e" providerId="ADAL" clId="{096D11FE-9C68-434E-8D12-A8C30021D67C}" dt="2022-10-30T22:12:49.872" v="1765" actId="207"/>
          <ac:spMkLst>
            <pc:docMk/>
            <pc:sldMk cId="1305205122" sldId="499"/>
            <ac:spMk id="3" creationId="{F40488D1-0CF3-C953-D0DE-742DD4A6FFC1}"/>
          </ac:spMkLst>
        </pc:spChg>
        <pc:spChg chg="mod">
          <ac:chgData name="Ahmed Salah ELDin" userId="68850134-226f-4097-a9a8-787fd6814b0e" providerId="ADAL" clId="{096D11FE-9C68-434E-8D12-A8C30021D67C}" dt="2022-10-30T22:10:56.556" v="1718" actId="207"/>
          <ac:spMkLst>
            <pc:docMk/>
            <pc:sldMk cId="1305205122" sldId="499"/>
            <ac:spMk id="36" creationId="{3BC80F33-3491-C682-3EA7-614DBF74CDAB}"/>
          </ac:spMkLst>
        </pc:spChg>
        <pc:spChg chg="mod">
          <ac:chgData name="Ahmed Salah ELDin" userId="68850134-226f-4097-a9a8-787fd6814b0e" providerId="ADAL" clId="{096D11FE-9C68-434E-8D12-A8C30021D67C}" dt="2022-10-30T22:11:58.029" v="1760" actId="1038"/>
          <ac:spMkLst>
            <pc:docMk/>
            <pc:sldMk cId="1305205122" sldId="499"/>
            <ac:spMk id="37" creationId="{07E9C2B0-D9F9-6A64-698E-AD7698A737E0}"/>
          </ac:spMkLst>
        </pc:spChg>
      </pc:sldChg>
      <pc:sldChg chg="modSp add del mod modTransition modClrScheme chgLayout">
        <pc:chgData name="Ahmed Salah ELDin" userId="68850134-226f-4097-a9a8-787fd6814b0e" providerId="ADAL" clId="{096D11FE-9C68-434E-8D12-A8C30021D67C}" dt="2022-10-30T20:30:38.911" v="369" actId="47"/>
        <pc:sldMkLst>
          <pc:docMk/>
          <pc:sldMk cId="2382060453" sldId="1249"/>
        </pc:sldMkLst>
        <pc:spChg chg="mod ord">
          <ac:chgData name="Ahmed Salah ELDin" userId="68850134-226f-4097-a9a8-787fd6814b0e" providerId="ADAL" clId="{096D11FE-9C68-434E-8D12-A8C30021D67C}" dt="2022-10-30T20:30:24.548" v="368" actId="700"/>
          <ac:spMkLst>
            <pc:docMk/>
            <pc:sldMk cId="2382060453" sldId="1249"/>
            <ac:spMk id="2" creationId="{82265EEE-2FD3-A1B6-A8E5-CF7997221C31}"/>
          </ac:spMkLst>
        </pc:spChg>
        <pc:spChg chg="mod ord">
          <ac:chgData name="Ahmed Salah ELDin" userId="68850134-226f-4097-a9a8-787fd6814b0e" providerId="ADAL" clId="{096D11FE-9C68-434E-8D12-A8C30021D67C}" dt="2022-10-30T20:30:24.548" v="368" actId="700"/>
          <ac:spMkLst>
            <pc:docMk/>
            <pc:sldMk cId="2382060453" sldId="1249"/>
            <ac:spMk id="3" creationId="{715B5B65-03A1-10E5-7737-51487A4F2C85}"/>
          </ac:spMkLst>
        </pc:spChg>
      </pc:sldChg>
      <pc:sldMasterChg chg="del delSldLayout">
        <pc:chgData name="Ahmed Salah ELDin" userId="68850134-226f-4097-a9a8-787fd6814b0e" providerId="ADAL" clId="{096D11FE-9C68-434E-8D12-A8C30021D67C}" dt="2022-10-30T20:30:38.911" v="369" actId="47"/>
        <pc:sldMasterMkLst>
          <pc:docMk/>
          <pc:sldMasterMk cId="934713345" sldId="2147483672"/>
        </pc:sldMasterMkLst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1872231306" sldId="2147483673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162518381" sldId="2147483674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674007327" sldId="2147483675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952756271" sldId="2147483676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515378737" sldId="2147483677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981397981" sldId="2147483678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683405373" sldId="2147483679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2304380759" sldId="2147483680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074605382" sldId="2147483681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297373282" sldId="2147483682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212519672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1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9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0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7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54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404-411D-4BFF-AA67-E36CFF62CB82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CE17-09E4-445F-92CB-CC49D335138C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6CC5-0338-4AB1-9071-D30F70C66CF1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5B1D-938B-4975-9111-35D4BA7A6ECD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2038-9101-43D1-AC1B-C871669F1CD8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2CFB-C9CB-488D-9EC9-CB076BFE0262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710A-6335-4FB0-8CE2-4ED98DD1CF6C}" type="datetime1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3B9E-27CF-4BFA-A928-82838DD6378A}" type="datetime1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AE81-9944-409A-9BE5-7ABBFB535B1B}" type="datetime1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49D199-203C-43BE-A90C-AA406D2B754C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D7C4-A955-4E9A-AB1D-BBE342B58082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47DC63-191F-479F-9A8C-69CF366DA6B2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KKW8jfZf1fpJ6LTs8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Resubmission%20Issue%20Solution.txt" TargetMode="External"/><Relationship Id="rId2" Type="http://schemas.openxmlformats.org/officeDocument/2006/relationships/hyperlink" Target="https://forms.gle/KKW8jfZf1fpJ6LTs8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S2%20Appendix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OS’22 Project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Milestone 2 Description</a:t>
            </a:r>
          </a:p>
          <a:p>
            <a:pPr algn="ctr"/>
            <a:r>
              <a:rPr lang="en-US" sz="4000" b="1" dirty="0"/>
              <a:t>Paging, chunk OPER’S &amp; KERNEL heap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BA8C-5654-AF8F-C60C-0CBCB05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B502-DBF2-CA8C-BD93-6E9FE0CC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4649"/>
            <a:ext cx="10058400" cy="1450757"/>
          </a:xfrm>
        </p:spPr>
        <p:txBody>
          <a:bodyPr/>
          <a:lstStyle/>
          <a:p>
            <a:r>
              <a:rPr lang="en-US"/>
              <a:t>MS1: </a:t>
            </a:r>
            <a:r>
              <a:rPr lang="en-US" sz="4200"/>
              <a:t>Update in </a:t>
            </a:r>
            <a:r>
              <a:rPr lang="en-US" sz="4200" b="1" err="1"/>
              <a:t>insert_sorted_allocList</a:t>
            </a:r>
            <a:r>
              <a:rPr lang="en-US" sz="4200" b="1"/>
              <a:t> </a:t>
            </a:r>
            <a:r>
              <a:rPr lang="en-US" sz="4200"/>
              <a:t>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7D817-96A7-0527-BA8D-190933EB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B5C3-1562-E036-2253-5D397B6C6009}"/>
              </a:ext>
            </a:extLst>
          </p:cNvPr>
          <p:cNvSpPr txBox="1"/>
          <p:nvPr/>
        </p:nvSpPr>
        <p:spPr>
          <a:xfrm>
            <a:off x="901065" y="2896010"/>
            <a:ext cx="1038987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Test 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of “</a:t>
            </a:r>
            <a:r>
              <a:rPr lang="en-US" b="1" u="sng" err="1">
                <a:solidFill>
                  <a:srgbClr val="FF0000"/>
                </a:solidFill>
                <a:latin typeface="Consolas" panose="020B0609020204030204" pitchFamily="49" charset="0"/>
              </a:rPr>
              <a:t>insert_sorted_allocList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” is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Some Modules in MS2 depend on it as KHEAP.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You MUST </a:t>
            </a:r>
            <a:r>
              <a:rPr lang="en-US" b="1">
                <a:solidFill>
                  <a:srgbClr val="00B050"/>
                </a:solidFill>
                <a:latin typeface="Consolas" panose="020B0609020204030204" pitchFamily="49" charset="0"/>
              </a:rPr>
              <a:t>re-test this function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 using the updated test to confirm your logic correctness by using the following command: </a:t>
            </a:r>
            <a:r>
              <a:rPr lang="en-US" b="1" err="1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tstlsts</a:t>
            </a:r>
            <a:r>
              <a:rPr lang="en-US" b="1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insrt</a:t>
            </a:r>
            <a:endParaRPr lang="en-US" b="1">
              <a:solidFill>
                <a:srgbClr val="00B05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A </a:t>
            </a:r>
            <a:r>
              <a:rPr lang="en-US" b="1">
                <a:solidFill>
                  <a:srgbClr val="00B050"/>
                </a:solidFill>
                <a:latin typeface="Consolas" panose="020B0609020204030204" pitchFamily="49" charset="0"/>
              </a:rPr>
              <a:t>congratulations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 message MUST be appeared.</a:t>
            </a:r>
            <a:endParaRPr lang="en-US" sz="180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5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</a:rPr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Required</a:t>
            </a:r>
            <a:r>
              <a:rPr lang="fr-FR"/>
              <a:t> </a:t>
            </a:r>
            <a:r>
              <a:rPr lang="fr-FR" err="1"/>
              <a:t>Functions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TESTING</a:t>
            </a:r>
            <a:endParaRPr lang="en-US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Required</a:t>
            </a:r>
            <a:r>
              <a:rPr lang="fr-FR"/>
              <a:t> </a:t>
            </a:r>
            <a:r>
              <a:rPr lang="fr-FR" err="1"/>
              <a:t>Functions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TESTING</a:t>
            </a:r>
            <a:endParaRPr lang="en-US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MS2: 3- Kernel </a:t>
            </a:r>
            <a:r>
              <a:rPr lang="fr-FR" err="1"/>
              <a:t>Heap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new in Kernel </a:t>
            </a:r>
            <a:r>
              <a:rPr lang="fr-FR" err="1"/>
              <a:t>Heap</a:t>
            </a:r>
            <a:r>
              <a:rPr lang="fr-FR"/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Required</a:t>
            </a:r>
            <a:r>
              <a:rPr lang="fr-FR"/>
              <a:t> </a:t>
            </a:r>
            <a:r>
              <a:rPr lang="fr-FR" err="1"/>
              <a:t>Functions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2C1C-768E-67BA-CE7E-057E322C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 Objective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D3C8C65-1369-EE38-B323-45647228EE27}"/>
              </a:ext>
            </a:extLst>
          </p:cNvPr>
          <p:cNvSpPr/>
          <p:nvPr/>
        </p:nvSpPr>
        <p:spPr>
          <a:xfrm>
            <a:off x="1" y="2365513"/>
            <a:ext cx="12192000" cy="284259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dirty="0"/>
              <a:t>Add necessary helper functions to </a:t>
            </a:r>
            <a:r>
              <a:rPr lang="en-US" sz="2200" b="1" dirty="0"/>
              <a:t>manipulate page table entries</a:t>
            </a:r>
            <a:r>
              <a:rPr lang="en-US" sz="22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b="1" dirty="0"/>
              <a:t>Manipulate RAM chunks </a:t>
            </a:r>
            <a:r>
              <a:rPr lang="en-US" sz="2200" dirty="0"/>
              <a:t> (e.g. copy chunk, share chunks, etc.)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200" dirty="0"/>
              <a:t>Implement </a:t>
            </a:r>
            <a:r>
              <a:rPr lang="en-US" sz="2200" b="1" dirty="0"/>
              <a:t>kernel heap </a:t>
            </a:r>
            <a:r>
              <a:rPr lang="en-US" sz="2200" dirty="0"/>
              <a:t>(using the dynamic allocator).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E487D-FCB8-AE5A-2ADD-FA62E1A8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rgbClr val="FF0000"/>
                </a:solidFill>
              </a:rPr>
              <a:t>Required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err="1">
                <a:solidFill>
                  <a:srgbClr val="FF0000"/>
                </a:solidFill>
              </a:rPr>
              <a:t>Functions</a:t>
            </a:r>
            <a:endParaRPr lang="fr-FR">
              <a:solidFill>
                <a:srgbClr val="FF0000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TESTING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Required</a:t>
            </a:r>
            <a:r>
              <a:rPr lang="fr-FR"/>
              <a:t> </a:t>
            </a:r>
            <a:r>
              <a:rPr lang="fr-FR" err="1"/>
              <a:t>Functions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TESTING</a:t>
            </a:r>
            <a:endParaRPr lang="en-US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MS2: 3- Kernel </a:t>
            </a:r>
            <a:r>
              <a:rPr lang="fr-FR" err="1"/>
              <a:t>Heap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new in Kernel </a:t>
            </a:r>
            <a:r>
              <a:rPr lang="fr-FR" err="1"/>
              <a:t>Heap</a:t>
            </a:r>
            <a:r>
              <a:rPr lang="fr-FR"/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Required</a:t>
            </a:r>
            <a:r>
              <a:rPr lang="fr-FR"/>
              <a:t> </a:t>
            </a:r>
            <a:r>
              <a:rPr lang="fr-FR" err="1"/>
              <a:t>Functions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0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/>
              <a:t>MS2: 1- </a:t>
            </a:r>
            <a:r>
              <a:rPr lang="fr-FR"/>
              <a:t>Page Table Entries Manipulation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functions required by MS2 to handle “</a:t>
            </a:r>
            <a:r>
              <a:rPr lang="en-US" b="1"/>
              <a:t>Page Table Entries</a:t>
            </a:r>
            <a:r>
              <a:rPr lang="en-US"/>
              <a:t>” are: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65307"/>
              </p:ext>
            </p:extLst>
          </p:nvPr>
        </p:nvGraphicFramePr>
        <p:xfrm>
          <a:off x="1660121" y="2486082"/>
          <a:ext cx="95523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04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461037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1841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pt_clear_page_table_entry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u="none"/>
                        <a:t>All essential declarations in:</a:t>
                      </a:r>
                    </a:p>
                    <a:p>
                      <a:pPr algn="ctr"/>
                      <a:r>
                        <a:rPr lang="en-US" u="none"/>
                        <a:t>Kern/mem/</a:t>
                      </a:r>
                      <a:r>
                        <a:rPr lang="en-US" u="none" err="1"/>
                        <a:t>paging_helpers.c</a:t>
                      </a:r>
                      <a:endParaRPr lang="en-US" u="none"/>
                    </a:p>
                    <a:p>
                      <a:pPr algn="ctr"/>
                      <a:endParaRPr lang="en-US" u="none"/>
                    </a:p>
                    <a:p>
                      <a:pPr algn="ctr"/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err="1">
                          <a:solidFill>
                            <a:srgbClr val="C00000"/>
                          </a:solidFill>
                        </a:rPr>
                        <a:t>paging_helpers.c</a:t>
                      </a: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pt_set_page_permissions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pt_get_page_permissions</a:t>
                      </a:r>
                      <a:endParaRPr lang="en-US" b="1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virtual_to_physical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D415FD9-89FB-9BE5-EFAB-EE2BA39A4EB5}"/>
              </a:ext>
            </a:extLst>
          </p:cNvPr>
          <p:cNvGrpSpPr/>
          <p:nvPr/>
        </p:nvGrpSpPr>
        <p:grpSpPr>
          <a:xfrm>
            <a:off x="1948310" y="4772471"/>
            <a:ext cx="7952148" cy="818444"/>
            <a:chOff x="1572852" y="3753556"/>
            <a:chExt cx="7952148" cy="818444"/>
          </a:xfrm>
        </p:grpSpPr>
        <p:grpSp>
          <p:nvGrpSpPr>
            <p:cNvPr id="7" name="Group 122">
              <a:extLst>
                <a:ext uri="{FF2B5EF4-FFF2-40B4-BE49-F238E27FC236}">
                  <a16:creationId xmlns:a16="http://schemas.microsoft.com/office/drawing/2014/main" id="{5A6F4427-3E85-BAFD-2B2C-4F43FEB5F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4906" y="3753556"/>
              <a:ext cx="7240094" cy="818444"/>
              <a:chOff x="480" y="2304"/>
              <a:chExt cx="4863" cy="638"/>
            </a:xfrm>
          </p:grpSpPr>
          <p:sp>
            <p:nvSpPr>
              <p:cNvPr id="9" name="Rectangle 97">
                <a:extLst>
                  <a:ext uri="{FF2B5EF4-FFF2-40B4-BE49-F238E27FC236}">
                    <a16:creationId xmlns:a16="http://schemas.microsoft.com/office/drawing/2014/main" id="{740D5056-8C9F-F7F1-B435-5E3DC42DC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2544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Page Frame Number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(Physical Page Number)</a:t>
                </a:r>
              </a:p>
            </p:txBody>
          </p:sp>
          <p:sp>
            <p:nvSpPr>
              <p:cNvPr id="10" name="Rectangle 98">
                <a:extLst>
                  <a:ext uri="{FF2B5EF4-FFF2-40B4-BE49-F238E27FC236}">
                    <a16:creationId xmlns:a16="http://schemas.microsoft.com/office/drawing/2014/main" id="{4471617E-8DFB-7FDB-F2F2-01662A01D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576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Free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(OS)</a:t>
                </a:r>
              </a:p>
            </p:txBody>
          </p:sp>
          <p:sp>
            <p:nvSpPr>
              <p:cNvPr id="11" name="Rectangle 99">
                <a:extLst>
                  <a:ext uri="{FF2B5EF4-FFF2-40B4-BE49-F238E27FC236}">
                    <a16:creationId xmlns:a16="http://schemas.microsoft.com/office/drawing/2014/main" id="{434C3BB0-EFF4-286E-EE42-49F251551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12" name="Rectangle 100">
                <a:extLst>
                  <a:ext uri="{FF2B5EF4-FFF2-40B4-BE49-F238E27FC236}">
                    <a16:creationId xmlns:a16="http://schemas.microsoft.com/office/drawing/2014/main" id="{6BB03535-2C89-09E9-9F74-3313D3724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"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PS</a:t>
                </a:r>
              </a:p>
            </p:txBody>
          </p:sp>
          <p:sp>
            <p:nvSpPr>
              <p:cNvPr id="13" name="Rectangle 101">
                <a:extLst>
                  <a:ext uri="{FF2B5EF4-FFF2-40B4-BE49-F238E27FC236}">
                    <a16:creationId xmlns:a16="http://schemas.microsoft.com/office/drawing/2014/main" id="{C2D503C9-F8C6-B2B9-AA4A-B2503471E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D</a:t>
                </a:r>
              </a:p>
            </p:txBody>
          </p:sp>
          <p:sp>
            <p:nvSpPr>
              <p:cNvPr id="14" name="Rectangle 102">
                <a:extLst>
                  <a:ext uri="{FF2B5EF4-FFF2-40B4-BE49-F238E27FC236}">
                    <a16:creationId xmlns:a16="http://schemas.microsoft.com/office/drawing/2014/main" id="{5BC89A97-81F1-C7ED-E4FA-542A15EB4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A</a:t>
                </a:r>
              </a:p>
            </p:txBody>
          </p:sp>
          <p:sp>
            <p:nvSpPr>
              <p:cNvPr id="15" name="Rectangle 103">
                <a:extLst>
                  <a:ext uri="{FF2B5EF4-FFF2-40B4-BE49-F238E27FC236}">
                    <a16:creationId xmlns:a16="http://schemas.microsoft.com/office/drawing/2014/main" id="{5578B4FC-31D9-20E6-A79F-E41D7AB46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PCD</a:t>
                </a:r>
              </a:p>
            </p:txBody>
          </p:sp>
          <p:sp>
            <p:nvSpPr>
              <p:cNvPr id="16" name="Rectangle 104">
                <a:extLst>
                  <a:ext uri="{FF2B5EF4-FFF2-40B4-BE49-F238E27FC236}">
                    <a16:creationId xmlns:a16="http://schemas.microsoft.com/office/drawing/2014/main" id="{609F682C-922F-B51D-6BA2-E6D407A1F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600">
                    <a:latin typeface="Gill Sans Light"/>
                    <a:ea typeface="굴림" panose="020B0600000101010101" pitchFamily="34" charset="-127"/>
                  </a:rPr>
                  <a:t>PWT</a:t>
                </a:r>
              </a:p>
            </p:txBody>
          </p:sp>
          <p:sp>
            <p:nvSpPr>
              <p:cNvPr id="17" name="Rectangle 105">
                <a:extLst>
                  <a:ext uri="{FF2B5EF4-FFF2-40B4-BE49-F238E27FC236}">
                    <a16:creationId xmlns:a16="http://schemas.microsoft.com/office/drawing/2014/main" id="{991AA4A4-DAB4-E071-6D2D-05CDFE6B2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U</a:t>
                </a:r>
              </a:p>
            </p:txBody>
          </p:sp>
          <p:sp>
            <p:nvSpPr>
              <p:cNvPr id="18" name="Rectangle 106">
                <a:extLst>
                  <a:ext uri="{FF2B5EF4-FFF2-40B4-BE49-F238E27FC236}">
                    <a16:creationId xmlns:a16="http://schemas.microsoft.com/office/drawing/2014/main" id="{CBA5558D-54EF-32A2-762F-8269EA0E9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W</a:t>
                </a:r>
              </a:p>
            </p:txBody>
          </p:sp>
          <p:sp>
            <p:nvSpPr>
              <p:cNvPr id="19" name="Rectangle 107">
                <a:extLst>
                  <a:ext uri="{FF2B5EF4-FFF2-40B4-BE49-F238E27FC236}">
                    <a16:creationId xmlns:a16="http://schemas.microsoft.com/office/drawing/2014/main" id="{E9474D77-655B-61DB-118F-423B68E4A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P</a:t>
                </a:r>
              </a:p>
            </p:txBody>
          </p:sp>
          <p:sp>
            <p:nvSpPr>
              <p:cNvPr id="20" name="Text Box 111">
                <a:extLst>
                  <a:ext uri="{FF2B5EF4-FFF2-40B4-BE49-F238E27FC236}">
                    <a16:creationId xmlns:a16="http://schemas.microsoft.com/office/drawing/2014/main" id="{7DF0869F-851C-72EB-CBEB-611C07FD8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6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21" name="Text Box 112">
                <a:extLst>
                  <a:ext uri="{FF2B5EF4-FFF2-40B4-BE49-F238E27FC236}">
                    <a16:creationId xmlns:a16="http://schemas.microsoft.com/office/drawing/2014/main" id="{0DBDC7D6-F683-66B7-98B1-77AA6153AE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22" name="Text Box 113">
                <a:extLst>
                  <a:ext uri="{FF2B5EF4-FFF2-40B4-BE49-F238E27FC236}">
                    <a16:creationId xmlns:a16="http://schemas.microsoft.com/office/drawing/2014/main" id="{511C3C69-772E-7797-C2A5-F1799D32F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2</a:t>
                </a:r>
              </a:p>
            </p:txBody>
          </p:sp>
          <p:sp>
            <p:nvSpPr>
              <p:cNvPr id="23" name="Text Box 114">
                <a:extLst>
                  <a:ext uri="{FF2B5EF4-FFF2-40B4-BE49-F238E27FC236}">
                    <a16:creationId xmlns:a16="http://schemas.microsoft.com/office/drawing/2014/main" id="{5948F7DC-BF9D-796E-6DB6-6083B892B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4" name="Text Box 115">
                <a:extLst>
                  <a:ext uri="{FF2B5EF4-FFF2-40B4-BE49-F238E27FC236}">
                    <a16:creationId xmlns:a16="http://schemas.microsoft.com/office/drawing/2014/main" id="{CDDB451E-F6A0-E3BC-A759-062AB42FF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5" name="Text Box 116">
                <a:extLst>
                  <a:ext uri="{FF2B5EF4-FFF2-40B4-BE49-F238E27FC236}">
                    <a16:creationId xmlns:a16="http://schemas.microsoft.com/office/drawing/2014/main" id="{6DFC45E5-1EEA-A3F0-AC7A-0325C66FE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5</a:t>
                </a:r>
              </a:p>
            </p:txBody>
          </p:sp>
          <p:sp>
            <p:nvSpPr>
              <p:cNvPr id="26" name="Text Box 117">
                <a:extLst>
                  <a:ext uri="{FF2B5EF4-FFF2-40B4-BE49-F238E27FC236}">
                    <a16:creationId xmlns:a16="http://schemas.microsoft.com/office/drawing/2014/main" id="{46DCEE31-E9B3-B205-258C-3AA70602D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6</a:t>
                </a:r>
              </a:p>
            </p:txBody>
          </p:sp>
          <p:sp>
            <p:nvSpPr>
              <p:cNvPr id="27" name="Text Box 118">
                <a:extLst>
                  <a:ext uri="{FF2B5EF4-FFF2-40B4-BE49-F238E27FC236}">
                    <a16:creationId xmlns:a16="http://schemas.microsoft.com/office/drawing/2014/main" id="{9FD189AE-10C3-8771-49EF-69DC8C494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8" name="Text Box 119">
                <a:extLst>
                  <a:ext uri="{FF2B5EF4-FFF2-40B4-BE49-F238E27FC236}">
                    <a16:creationId xmlns:a16="http://schemas.microsoft.com/office/drawing/2014/main" id="{147B94A7-2186-A410-9859-E0DC2E4BC7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29" name="Text Box 120">
                <a:extLst>
                  <a:ext uri="{FF2B5EF4-FFF2-40B4-BE49-F238E27FC236}">
                    <a16:creationId xmlns:a16="http://schemas.microsoft.com/office/drawing/2014/main" id="{04C26401-1F1C-54E1-2A25-EE09F6325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688"/>
                <a:ext cx="42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11-9</a:t>
                </a:r>
              </a:p>
            </p:txBody>
          </p:sp>
          <p:sp>
            <p:nvSpPr>
              <p:cNvPr id="30" name="Text Box 121">
                <a:extLst>
                  <a:ext uri="{FF2B5EF4-FFF2-40B4-BE49-F238E27FC236}">
                    <a16:creationId xmlns:a16="http://schemas.microsoft.com/office/drawing/2014/main" id="{CD2D0EFA-C79B-7A66-6D0E-53AF68B0C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688"/>
                <a:ext cx="519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31-12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C61E15-30A5-80AA-EDF5-C24A4767293D}"/>
                </a:ext>
              </a:extLst>
            </p:cNvPr>
            <p:cNvSpPr txBox="1"/>
            <p:nvPr/>
          </p:nvSpPr>
          <p:spPr>
            <a:xfrm>
              <a:off x="1572852" y="378320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PTE: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15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/>
              <a:t>MS2: 1- </a:t>
            </a:r>
            <a:r>
              <a:rPr lang="fr-FR"/>
              <a:t>Page Table Entries Manipulation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36212"/>
          </a:xfrm>
        </p:spPr>
        <p:txBody>
          <a:bodyPr>
            <a:normAutofit/>
          </a:bodyPr>
          <a:lstStyle/>
          <a:p>
            <a:r>
              <a:rPr lang="en-US" dirty="0"/>
              <a:t>Table Entry:</a:t>
            </a:r>
          </a:p>
          <a:p>
            <a:pPr lvl="1"/>
            <a:endParaRPr lang="en-US" altLang="ko-KR" sz="2800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</a:t>
            </a:r>
            <a:r>
              <a:rPr lang="en-US" altLang="ko-KR" dirty="0">
                <a:ea typeface="굴림" panose="020B0600000101010101" pitchFamily="34" charset="-127"/>
              </a:rPr>
              <a:t>resent” bit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P==0: Page is invalid and a reference will cause page fault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P==1: Page frame number is valid and MMU is allowed to proceed with translation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W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ritable” bit: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W==0: Page is read-only and cannot be written. 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W==1: Page can be written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ccessed” bit (called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Used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”):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A==0: Page has not been accessed (or used) since last time software set A0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A==1: Page has been accessed (or used) since last time software set A0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D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irty” bit (called “Modified”):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D==0: Page has not been modified (written) since PTE was loaded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D==1: Page has changed since PTE was loaded</a:t>
            </a:r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122">
            <a:extLst>
              <a:ext uri="{FF2B5EF4-FFF2-40B4-BE49-F238E27FC236}">
                <a16:creationId xmlns:a16="http://schemas.microsoft.com/office/drawing/2014/main" id="{5A6F4427-3E85-BAFD-2B2C-4F43FEB5F9FF}"/>
              </a:ext>
            </a:extLst>
          </p:cNvPr>
          <p:cNvGrpSpPr>
            <a:grpSpLocks/>
          </p:cNvGrpSpPr>
          <p:nvPr/>
        </p:nvGrpSpPr>
        <p:grpSpPr bwMode="auto">
          <a:xfrm>
            <a:off x="2660364" y="1845734"/>
            <a:ext cx="7240094" cy="818444"/>
            <a:chOff x="480" y="2304"/>
            <a:chExt cx="4863" cy="638"/>
          </a:xfrm>
        </p:grpSpPr>
        <p:sp>
          <p:nvSpPr>
            <p:cNvPr id="9" name="Rectangle 97">
              <a:extLst>
                <a:ext uri="{FF2B5EF4-FFF2-40B4-BE49-F238E27FC236}">
                  <a16:creationId xmlns:a16="http://schemas.microsoft.com/office/drawing/2014/main" id="{740D5056-8C9F-F7F1-B435-5E3DC42DC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2544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 dirty="0">
                  <a:latin typeface="Gill Sans Light"/>
                  <a:ea typeface="굴림" panose="020B0600000101010101" pitchFamily="34" charset="-127"/>
                </a:rPr>
                <a:t>Physical Frame Number</a:t>
              </a:r>
            </a:p>
          </p:txBody>
        </p:sp>
        <p:sp>
          <p:nvSpPr>
            <p:cNvPr id="10" name="Rectangle 98">
              <a:extLst>
                <a:ext uri="{FF2B5EF4-FFF2-40B4-BE49-F238E27FC236}">
                  <a16:creationId xmlns:a16="http://schemas.microsoft.com/office/drawing/2014/main" id="{4471617E-8DFB-7FDB-F2F2-01662A01D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04"/>
              <a:ext cx="576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 dirty="0">
                  <a:latin typeface="Gill Sans Light"/>
                  <a:ea typeface="굴림" panose="020B0600000101010101" pitchFamily="34" charset="-127"/>
                </a:rPr>
                <a:t>Free</a:t>
              </a:r>
            </a:p>
            <a:p>
              <a:pPr>
                <a:lnSpc>
                  <a:spcPct val="85000"/>
                </a:lnSpc>
              </a:pPr>
              <a:r>
                <a:rPr lang="en-US" altLang="ko-KR" sz="1800" dirty="0">
                  <a:latin typeface="Gill Sans Light"/>
                  <a:ea typeface="굴림" panose="020B0600000101010101" pitchFamily="34" charset="-127"/>
                </a:rPr>
                <a:t>(OS)</a:t>
              </a:r>
            </a:p>
          </p:txBody>
        </p:sp>
        <p:sp>
          <p:nvSpPr>
            <p:cNvPr id="11" name="Rectangle 99">
              <a:extLst>
                <a:ext uri="{FF2B5EF4-FFF2-40B4-BE49-F238E27FC236}">
                  <a16:creationId xmlns:a16="http://schemas.microsoft.com/office/drawing/2014/main" id="{434C3BB0-EFF4-286E-EE42-49F251551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latin typeface="Gill Sans Light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12" name="Rectangle 100">
              <a:extLst>
                <a:ext uri="{FF2B5EF4-FFF2-40B4-BE49-F238E27FC236}">
                  <a16:creationId xmlns:a16="http://schemas.microsoft.com/office/drawing/2014/main" id="{6BB03535-2C89-09E9-9F74-3313D3724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latin typeface="Gill Sans Light"/>
                  <a:ea typeface="굴림" panose="020B0600000101010101" pitchFamily="34" charset="-127"/>
                </a:rPr>
                <a:t>PS</a:t>
              </a:r>
            </a:p>
          </p:txBody>
        </p:sp>
        <p:sp>
          <p:nvSpPr>
            <p:cNvPr id="13" name="Rectangle 101">
              <a:extLst>
                <a:ext uri="{FF2B5EF4-FFF2-40B4-BE49-F238E27FC236}">
                  <a16:creationId xmlns:a16="http://schemas.microsoft.com/office/drawing/2014/main" id="{C2D503C9-F8C6-B2B9-AA4A-B2503471E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solidFill>
                    <a:srgbClr val="FFFF00"/>
                  </a:solidFill>
                  <a:latin typeface="Gill Sans Light"/>
                  <a:ea typeface="굴림" panose="020B0600000101010101" pitchFamily="34" charset="-127"/>
                </a:rPr>
                <a:t>D</a:t>
              </a:r>
            </a:p>
          </p:txBody>
        </p:sp>
        <p:sp>
          <p:nvSpPr>
            <p:cNvPr id="14" name="Rectangle 102">
              <a:extLst>
                <a:ext uri="{FF2B5EF4-FFF2-40B4-BE49-F238E27FC236}">
                  <a16:creationId xmlns:a16="http://schemas.microsoft.com/office/drawing/2014/main" id="{5BC89A97-81F1-C7ED-E4FA-542A15EB4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solidFill>
                    <a:srgbClr val="FFFF00"/>
                  </a:solidFill>
                  <a:latin typeface="Gill Sans Light"/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15" name="Rectangle 103">
              <a:extLst>
                <a:ext uri="{FF2B5EF4-FFF2-40B4-BE49-F238E27FC236}">
                  <a16:creationId xmlns:a16="http://schemas.microsoft.com/office/drawing/2014/main" id="{5578B4FC-31D9-20E6-A79F-E41D7AB46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PCD</a:t>
              </a:r>
            </a:p>
          </p:txBody>
        </p:sp>
        <p:sp>
          <p:nvSpPr>
            <p:cNvPr id="16" name="Rectangle 104">
              <a:extLst>
                <a:ext uri="{FF2B5EF4-FFF2-40B4-BE49-F238E27FC236}">
                  <a16:creationId xmlns:a16="http://schemas.microsoft.com/office/drawing/2014/main" id="{609F682C-922F-B51D-6BA2-E6D407A1F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600">
                  <a:latin typeface="Gill Sans Light"/>
                  <a:ea typeface="굴림" panose="020B0600000101010101" pitchFamily="34" charset="-127"/>
                </a:rPr>
                <a:t>PWT</a:t>
              </a:r>
            </a:p>
          </p:txBody>
        </p:sp>
        <p:sp>
          <p:nvSpPr>
            <p:cNvPr id="17" name="Rectangle 105">
              <a:extLst>
                <a:ext uri="{FF2B5EF4-FFF2-40B4-BE49-F238E27FC236}">
                  <a16:creationId xmlns:a16="http://schemas.microsoft.com/office/drawing/2014/main" id="{991AA4A4-DAB4-E071-6D2D-05CDFE6B2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solidFill>
                    <a:srgbClr val="FFFF00"/>
                  </a:solidFill>
                  <a:latin typeface="Gill Sans Light"/>
                  <a:ea typeface="굴림" panose="020B0600000101010101" pitchFamily="34" charset="-127"/>
                </a:rPr>
                <a:t>U</a:t>
              </a:r>
            </a:p>
          </p:txBody>
        </p:sp>
        <p:sp>
          <p:nvSpPr>
            <p:cNvPr id="18" name="Rectangle 106">
              <a:extLst>
                <a:ext uri="{FF2B5EF4-FFF2-40B4-BE49-F238E27FC236}">
                  <a16:creationId xmlns:a16="http://schemas.microsoft.com/office/drawing/2014/main" id="{CBA5558D-54EF-32A2-762F-8269EA0E9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solidFill>
                    <a:srgbClr val="FFFF00"/>
                  </a:solidFill>
                  <a:latin typeface="Gill Sans Light"/>
                  <a:ea typeface="굴림" panose="020B0600000101010101" pitchFamily="34" charset="-127"/>
                </a:rPr>
                <a:t>W</a:t>
              </a:r>
            </a:p>
          </p:txBody>
        </p:sp>
        <p:sp>
          <p:nvSpPr>
            <p:cNvPr id="19" name="Rectangle 107">
              <a:extLst>
                <a:ext uri="{FF2B5EF4-FFF2-40B4-BE49-F238E27FC236}">
                  <a16:creationId xmlns:a16="http://schemas.microsoft.com/office/drawing/2014/main" id="{E9474D77-655B-61DB-118F-423B68E4A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ko-KR" sz="1800" dirty="0">
                  <a:solidFill>
                    <a:srgbClr val="FFFF00"/>
                  </a:solidFill>
                  <a:latin typeface="Gill Sans Light"/>
                  <a:ea typeface="굴림" panose="020B0600000101010101" pitchFamily="34" charset="-127"/>
                </a:rPr>
                <a:t>P</a:t>
              </a:r>
            </a:p>
          </p:txBody>
        </p:sp>
        <p:sp>
          <p:nvSpPr>
            <p:cNvPr id="20" name="Text Box 111">
              <a:extLst>
                <a:ext uri="{FF2B5EF4-FFF2-40B4-BE49-F238E27FC236}">
                  <a16:creationId xmlns:a16="http://schemas.microsoft.com/office/drawing/2014/main" id="{7DF0869F-851C-72EB-CBEB-611C07FD8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1" name="Text Box 112">
              <a:extLst>
                <a:ext uri="{FF2B5EF4-FFF2-40B4-BE49-F238E27FC236}">
                  <a16:creationId xmlns:a16="http://schemas.microsoft.com/office/drawing/2014/main" id="{0DBDC7D6-F683-66B7-98B1-77AA6153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22" name="Text Box 113">
              <a:extLst>
                <a:ext uri="{FF2B5EF4-FFF2-40B4-BE49-F238E27FC236}">
                  <a16:creationId xmlns:a16="http://schemas.microsoft.com/office/drawing/2014/main" id="{511C3C69-772E-7797-C2A5-F1799D32F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23" name="Text Box 114">
              <a:extLst>
                <a:ext uri="{FF2B5EF4-FFF2-40B4-BE49-F238E27FC236}">
                  <a16:creationId xmlns:a16="http://schemas.microsoft.com/office/drawing/2014/main" id="{5948F7DC-BF9D-796E-6DB6-6083B892B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24" name="Text Box 115">
              <a:extLst>
                <a:ext uri="{FF2B5EF4-FFF2-40B4-BE49-F238E27FC236}">
                  <a16:creationId xmlns:a16="http://schemas.microsoft.com/office/drawing/2014/main" id="{CDDB451E-F6A0-E3BC-A759-062AB42FF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25" name="Text Box 116">
              <a:extLst>
                <a:ext uri="{FF2B5EF4-FFF2-40B4-BE49-F238E27FC236}">
                  <a16:creationId xmlns:a16="http://schemas.microsoft.com/office/drawing/2014/main" id="{6DFC45E5-1EEA-A3F0-AC7A-0325C66FE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26" name="Text Box 117">
              <a:extLst>
                <a:ext uri="{FF2B5EF4-FFF2-40B4-BE49-F238E27FC236}">
                  <a16:creationId xmlns:a16="http://schemas.microsoft.com/office/drawing/2014/main" id="{46DCEE31-E9B3-B205-258C-3AA70602D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6</a:t>
              </a:r>
            </a:p>
          </p:txBody>
        </p:sp>
        <p:sp>
          <p:nvSpPr>
            <p:cNvPr id="27" name="Text Box 118">
              <a:extLst>
                <a:ext uri="{FF2B5EF4-FFF2-40B4-BE49-F238E27FC236}">
                  <a16:creationId xmlns:a16="http://schemas.microsoft.com/office/drawing/2014/main" id="{9FD189AE-10C3-8771-49EF-69DC8C494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7</a:t>
              </a:r>
            </a:p>
          </p:txBody>
        </p:sp>
        <p:sp>
          <p:nvSpPr>
            <p:cNvPr id="28" name="Text Box 119">
              <a:extLst>
                <a:ext uri="{FF2B5EF4-FFF2-40B4-BE49-F238E27FC236}">
                  <a16:creationId xmlns:a16="http://schemas.microsoft.com/office/drawing/2014/main" id="{147B94A7-2186-A410-9859-E0DC2E4BC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688"/>
              <a:ext cx="21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8</a:t>
              </a:r>
            </a:p>
          </p:txBody>
        </p:sp>
        <p:sp>
          <p:nvSpPr>
            <p:cNvPr id="29" name="Text Box 120">
              <a:extLst>
                <a:ext uri="{FF2B5EF4-FFF2-40B4-BE49-F238E27FC236}">
                  <a16:creationId xmlns:a16="http://schemas.microsoft.com/office/drawing/2014/main" id="{04C26401-1F1C-54E1-2A25-EE09F6325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688"/>
              <a:ext cx="42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11-9</a:t>
              </a:r>
            </a:p>
          </p:txBody>
        </p:sp>
        <p:sp>
          <p:nvSpPr>
            <p:cNvPr id="30" name="Text Box 121">
              <a:extLst>
                <a:ext uri="{FF2B5EF4-FFF2-40B4-BE49-F238E27FC236}">
                  <a16:creationId xmlns:a16="http://schemas.microsoft.com/office/drawing/2014/main" id="{CD2D0EFA-C79B-7A66-6D0E-53AF68B0C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688"/>
              <a:ext cx="51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ko-KR" sz="1800">
                  <a:latin typeface="Gill Sans Light"/>
                  <a:ea typeface="굴림" panose="020B0600000101010101" pitchFamily="34" charset="-127"/>
                </a:rPr>
                <a:t>31-12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02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256C-5DBF-C263-DA2C-5C0719EB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fr-FR"/>
              <a:t>Page Table Entries Manipulation</a:t>
            </a:r>
            <a:br>
              <a:rPr lang="fr-FR"/>
            </a:br>
            <a:r>
              <a:rPr lang="fr-FR"/>
              <a:t>	</a:t>
            </a:r>
            <a:r>
              <a:rPr lang="fr-FR" sz="3600"/>
              <a:t>1- </a:t>
            </a:r>
            <a:r>
              <a:rPr lang="en-US" sz="3600" err="1"/>
              <a:t>pt_clear_page_table_entry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F81C-2D37-09B6-DE57-700C4602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4"/>
            <a:ext cx="10949651" cy="40233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pt_clear_page_table_entry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page_directory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function shall </a:t>
            </a:r>
            <a: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 the entry 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the given page inside the page table to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This indicates that the page is no longer exists in the memory.</a:t>
            </a:r>
            <a:endParaRPr lang="en-US" sz="17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the given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exist &amp; has no page table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panic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an error message “Invalid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since the table shall be exist.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 the end of the function, Invalidate the cache memory (TLB) to refresh the cache by calling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tlb_invalidate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 follows:	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tlb_invalidate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((</a:t>
            </a:r>
            <a:r>
              <a:rPr lang="en-US" sz="1800" b="1" i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535353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en-US" sz="1700" i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0BC30-83A8-74F7-EFA9-9745B27E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4A704-10E1-A55D-8B2C-D3287661590C}"/>
              </a:ext>
            </a:extLst>
          </p:cNvPr>
          <p:cNvSpPr txBox="1"/>
          <p:nvPr/>
        </p:nvSpPr>
        <p:spPr>
          <a:xfrm>
            <a:off x="2151431" y="4900250"/>
            <a:ext cx="8660781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NOTE: </a:t>
            </a:r>
            <a:r>
              <a:rPr lang="en-US" sz="2000" b="1">
                <a:solidFill>
                  <a:srgbClr val="00B050"/>
                </a:solidFill>
              </a:rPr>
              <a:t>PANIC is a ready function you can call as </a:t>
            </a:r>
            <a:r>
              <a:rPr lang="en-US" sz="2000" b="1" err="1">
                <a:solidFill>
                  <a:srgbClr val="00B050"/>
                </a:solidFill>
              </a:rPr>
              <a:t>cprintf</a:t>
            </a:r>
            <a:r>
              <a:rPr lang="en-US" sz="2000" b="1">
                <a:solidFill>
                  <a:srgbClr val="00B050"/>
                </a:solidFill>
              </a:rPr>
              <a:t>. The difference is that panic stops the execution which means that something occurred wrong.</a:t>
            </a:r>
            <a:endParaRPr lang="en-US" sz="3000" b="1">
              <a:solidFill>
                <a:srgbClr val="FF0000"/>
              </a:solidFill>
            </a:endParaRPr>
          </a:p>
          <a:p>
            <a:pPr algn="ctr"/>
            <a:r>
              <a:rPr lang="en-US" sz="2400" b="1">
                <a:solidFill>
                  <a:srgbClr val="FF0000"/>
                </a:solidFill>
              </a:rPr>
              <a:t>Example: panic(“your message”);</a:t>
            </a:r>
            <a:endParaRPr lang="ar-EG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9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A90-F5DB-1768-8C38-357B2F91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fr-FR"/>
              <a:t>Page Table Entries Manipulation</a:t>
            </a:r>
            <a:br>
              <a:rPr lang="fr-FR"/>
            </a:br>
            <a:r>
              <a:rPr lang="fr-FR"/>
              <a:t>	</a:t>
            </a:r>
            <a:r>
              <a:rPr lang="fr-FR" sz="3600"/>
              <a:t>2- </a:t>
            </a:r>
            <a:r>
              <a:rPr lang="fr-FR" sz="3600" err="1"/>
              <a:t>pt_set_page_permissions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F6529-AF14-0082-F037-BAA3A017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B0F0EF-DFDB-E8F1-9EC9-A331CB3D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3"/>
            <a:ext cx="10949651" cy="446246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void </a:t>
            </a:r>
            <a:r>
              <a:rPr lang="en-US" b="1" dirty="0" err="1"/>
              <a:t>pt_set_page_permissions</a:t>
            </a:r>
            <a:r>
              <a:rPr lang="en-US" b="1" dirty="0"/>
              <a:t>(uint32* </a:t>
            </a:r>
            <a:r>
              <a:rPr lang="en-US" b="1" dirty="0" err="1"/>
              <a:t>page_directory</a:t>
            </a:r>
            <a:r>
              <a:rPr lang="en-US" b="1" dirty="0"/>
              <a:t>, uint32 </a:t>
            </a:r>
            <a:r>
              <a:rPr lang="en-US" b="1" dirty="0" err="1"/>
              <a:t>va</a:t>
            </a:r>
            <a:r>
              <a:rPr lang="en-US" b="1" dirty="0"/>
              <a:t>, uint32 </a:t>
            </a:r>
            <a:r>
              <a:rPr lang="en-US" b="1" dirty="0" err="1"/>
              <a:t>permissions_to_set</a:t>
            </a:r>
            <a:r>
              <a:rPr lang="en-US" b="1" dirty="0"/>
              <a:t>, uint32 </a:t>
            </a:r>
            <a:r>
              <a:rPr lang="en-US" b="1" dirty="0" err="1"/>
              <a:t>permissions_to_clear</a:t>
            </a:r>
            <a:r>
              <a:rPr lang="en-US" b="1" dirty="0"/>
              <a:t>);</a:t>
            </a:r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function sets the permissions given by “</a:t>
            </a:r>
            <a:r>
              <a:rPr lang="en-US" sz="17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permissions_to_set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to “1” in the page table entry of the given page (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and clears the permissions given by “</a:t>
            </a:r>
            <a:r>
              <a:rPr lang="en-US" sz="17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permissions_to_clear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”. 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the given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exist &amp; has no page table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panic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an error message “Invalid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since the table shall be exist.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 the end of the function, Invalidate the cache memory (TLB) to refresh the cache by calling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tlb_invalidate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 follows:	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tlb_invalidate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((</a:t>
            </a:r>
            <a:r>
              <a:rPr lang="en-US" sz="1800" b="1" i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535353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800" b="1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800" b="1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en-US" sz="1700" i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2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256C-5DBF-C263-DA2C-5C0719EB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fr-FR"/>
              <a:t>Page Table Entries Manipulation</a:t>
            </a:r>
            <a:br>
              <a:rPr lang="fr-FR"/>
            </a:br>
            <a:r>
              <a:rPr lang="fr-FR"/>
              <a:t>	</a:t>
            </a:r>
            <a:r>
              <a:rPr lang="fr-FR" sz="3600"/>
              <a:t>3- </a:t>
            </a:r>
            <a:r>
              <a:rPr lang="fr-FR" sz="3600" err="1"/>
              <a:t>pt_get_page_permissions</a:t>
            </a:r>
            <a:endParaRPr lang="en-US"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0BC30-83A8-74F7-EFA9-9745B27E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48BC2B-7391-699E-0409-44878ECA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4"/>
            <a:ext cx="10949651" cy="318925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int </a:t>
            </a:r>
            <a:r>
              <a:rPr lang="en-US" b="1" dirty="0" err="1"/>
              <a:t>pt_get_page_permissions</a:t>
            </a:r>
            <a:r>
              <a:rPr lang="en-US" b="1" dirty="0"/>
              <a:t>(uint32* </a:t>
            </a:r>
            <a:r>
              <a:rPr lang="en-US" b="1" dirty="0" err="1"/>
              <a:t>page_directory</a:t>
            </a:r>
            <a:r>
              <a:rPr lang="en-US" b="1" dirty="0"/>
              <a:t>, uint32 </a:t>
            </a:r>
            <a:r>
              <a:rPr lang="en-US" b="1" dirty="0" err="1"/>
              <a:t>va</a:t>
            </a:r>
            <a:r>
              <a:rPr lang="en-US" b="1" dirty="0"/>
              <a:t>);</a:t>
            </a:r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function takes a page directory pointer and a 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virtual address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return ALL its permissions bits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page table of the given </a:t>
            </a:r>
            <a:r>
              <a:rPr lang="en-US" sz="17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 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its </a:t>
            </a:r>
            <a:r>
              <a:rPr lang="en-US" sz="17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corresponding permissions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(the least significant 12 bits).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the given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 no page table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 -1.</a:t>
            </a:r>
            <a:endParaRPr lang="en-US" sz="17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256C-5DBF-C263-DA2C-5C0719EB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fr-FR"/>
              <a:t>Page Table Entries Manipulation</a:t>
            </a:r>
            <a:br>
              <a:rPr lang="fr-FR"/>
            </a:br>
            <a:r>
              <a:rPr lang="fr-FR"/>
              <a:t>	</a:t>
            </a:r>
            <a:r>
              <a:rPr lang="fr-FR" sz="3600"/>
              <a:t>4- </a:t>
            </a:r>
            <a:r>
              <a:rPr lang="fr-FR" sz="3600" err="1"/>
              <a:t>virtual_to_physical</a:t>
            </a:r>
            <a:endParaRPr lang="en-US"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0BC30-83A8-74F7-EFA9-9745B27E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D5964F-DCCA-7F63-9A10-461C8575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4"/>
            <a:ext cx="10949651" cy="318925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int </a:t>
            </a:r>
            <a:r>
              <a:rPr lang="en-US" b="1" dirty="0" err="1"/>
              <a:t>virtual_to_physical</a:t>
            </a:r>
            <a:r>
              <a:rPr lang="en-US" b="1" dirty="0"/>
              <a:t>(uint32* </a:t>
            </a:r>
            <a:r>
              <a:rPr lang="en-US" b="1" dirty="0" err="1"/>
              <a:t>page_directory</a:t>
            </a:r>
            <a:r>
              <a:rPr lang="en-US" b="1" dirty="0"/>
              <a:t>, uint32 </a:t>
            </a:r>
            <a:r>
              <a:rPr lang="en-US" b="1" dirty="0" err="1"/>
              <a:t>va</a:t>
            </a:r>
            <a:r>
              <a:rPr lang="en-US" b="1" dirty="0"/>
              <a:t>);</a:t>
            </a:r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function takes a page directory pointer and a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va.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Then, it shall return its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corresponding physical address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page table of the given </a:t>
            </a:r>
            <a:r>
              <a:rPr lang="en-US" sz="17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 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its </a:t>
            </a:r>
            <a:r>
              <a:rPr lang="en-US" sz="17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corresponding physical address mapped to it</a:t>
            </a:r>
            <a:r>
              <a:rPr lang="en-US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the given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has no page table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return -1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8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MS2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TESTING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TESTING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MS2: 3- Kernel </a:t>
            </a:r>
            <a:r>
              <a:rPr lang="fr-FR" dirty="0" err="1"/>
              <a:t>Heap</a:t>
            </a:r>
            <a:endParaRPr lang="fr-FR" dirty="0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new in Kernel </a:t>
            </a:r>
            <a:r>
              <a:rPr lang="fr-FR" dirty="0" err="1"/>
              <a:t>Heap</a:t>
            </a:r>
            <a:r>
              <a:rPr lang="fr-FR" dirty="0"/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Functions</a:t>
            </a:r>
            <a:endParaRPr lang="fr-FR" dirty="0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MS2: </a:t>
            </a:r>
            <a:r>
              <a:rPr lang="fr-FR"/>
              <a:t>Page Table Entries Manipulation</a:t>
            </a:r>
            <a:br>
              <a:rPr lang="fr-FR"/>
            </a:br>
            <a:r>
              <a:rPr lang="fr-FR"/>
              <a:t>		</a:t>
            </a:r>
            <a:r>
              <a:rPr lang="fr-FR" sz="3600" err="1"/>
              <a:t>Testing</a:t>
            </a:r>
            <a:r>
              <a:rPr lang="fr-FR" sz="3600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85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 each function in MS1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time limit of each individual test: </a:t>
            </a:r>
            <a:r>
              <a:rPr lang="en-US" b="1" dirty="0">
                <a:solidFill>
                  <a:srgbClr val="C00000"/>
                </a:solidFill>
              </a:rPr>
              <a:t>max of 10 sec / 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During your solution, </a:t>
            </a:r>
            <a:r>
              <a:rPr lang="en-US" b="1" dirty="0">
                <a:solidFill>
                  <a:srgbClr val="C00000"/>
                </a:solidFill>
              </a:rPr>
              <a:t>don't change any file EXCEPT those who contain "TODO“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177140-5043-6012-36EF-5518F982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664987"/>
              </p:ext>
            </p:extLst>
          </p:nvPr>
        </p:nvGraphicFramePr>
        <p:xfrm>
          <a:off x="1678305" y="3360383"/>
          <a:ext cx="88963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90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085998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96545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pt_clear_page_table_entry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tstpg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clear1</a:t>
                      </a:r>
                      <a:endParaRPr lang="en-US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pt_set_page_permissions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tstpg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scperm1</a:t>
                      </a:r>
                      <a:endParaRPr lang="en-US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pt_get_page_permissions</a:t>
                      </a:r>
                      <a:endParaRPr lang="en-US" b="1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tstpg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getperm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virtual_to_physical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tstpg</a:t>
                      </a:r>
                      <a:r>
                        <a:rPr lang="en-US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v2p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8B7E9D-56AB-E476-7A11-C401D0680A0B}"/>
              </a:ext>
            </a:extLst>
          </p:cNvPr>
          <p:cNvSpPr txBox="1"/>
          <p:nvPr/>
        </p:nvSpPr>
        <p:spPr>
          <a:xfrm>
            <a:off x="966269" y="5349554"/>
            <a:ext cx="103898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/>
              <a:t>To ensure the success of a test a congratulations message like this </a:t>
            </a:r>
            <a:r>
              <a:rPr lang="en-US" sz="1800" b="1">
                <a:solidFill>
                  <a:srgbClr val="C00000"/>
                </a:solidFill>
              </a:rPr>
              <a:t>MUST </a:t>
            </a:r>
            <a:br>
              <a:rPr lang="en-US" sz="1800" b="1">
                <a:solidFill>
                  <a:srgbClr val="C00000"/>
                </a:solidFill>
              </a:rPr>
            </a:br>
            <a:r>
              <a:rPr lang="en-US" sz="1800" b="1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/>
              <a:t>.</a:t>
            </a:r>
            <a:endParaRPr lang="en-US" sz="180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9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MS2: </a:t>
            </a:r>
            <a:r>
              <a:rPr lang="fr-FR"/>
              <a:t>Page Table Entries Manipulation</a:t>
            </a:r>
            <a:br>
              <a:rPr lang="fr-FR"/>
            </a:br>
            <a:r>
              <a:rPr lang="fr-FR"/>
              <a:t>		</a:t>
            </a:r>
            <a:r>
              <a:rPr lang="fr-FR" sz="3600" err="1"/>
              <a:t>Testing</a:t>
            </a:r>
            <a:r>
              <a:rPr lang="fr-FR" sz="3600"/>
              <a:t> (</a:t>
            </a:r>
            <a:r>
              <a:rPr lang="fr-FR" sz="3600" err="1"/>
              <a:t>Cont</a:t>
            </a:r>
            <a:r>
              <a:rPr lang="fr-FR" sz="3600"/>
              <a:t>.)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785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To check page table entries manipulation for invalid addresses. Use the following tests:</a:t>
            </a:r>
          </a:p>
          <a:p>
            <a:pPr marL="201168" lvl="1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177140-5043-6012-36EF-5518F9826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12502"/>
              </p:ext>
            </p:extLst>
          </p:nvPr>
        </p:nvGraphicFramePr>
        <p:xfrm>
          <a:off x="1647825" y="2641607"/>
          <a:ext cx="88963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90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085998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96545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pt_clear_page_table_entry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tstpg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clear2</a:t>
                      </a:r>
                      <a:endParaRPr lang="en-US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pt_set_page_permissions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tstpg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scperm2</a:t>
                      </a:r>
                      <a:endParaRPr lang="en-US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8B7E9D-56AB-E476-7A11-C401D0680A0B}"/>
              </a:ext>
            </a:extLst>
          </p:cNvPr>
          <p:cNvSpPr txBox="1"/>
          <p:nvPr/>
        </p:nvSpPr>
        <p:spPr>
          <a:xfrm>
            <a:off x="1036320" y="4402693"/>
            <a:ext cx="1038987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u="sng">
                <a:solidFill>
                  <a:srgbClr val="FF0000"/>
                </a:solidFill>
                <a:latin typeface="Consolas" panose="020B0609020204030204" pitchFamily="49" charset="0"/>
              </a:rPr>
              <a:t>NO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CONGRATULATIONS HERE. </a:t>
            </a:r>
          </a:p>
          <a:p>
            <a:pPr algn="ctr"/>
            <a:r>
              <a:rPr lang="en-US" sz="2000" b="1" u="sng">
                <a:solidFill>
                  <a:srgbClr val="FF0000"/>
                </a:solidFill>
                <a:latin typeface="Consolas" panose="020B0609020204030204" pitchFamily="49" charset="0"/>
              </a:rPr>
              <a:t>YOUR PANIC message</a:t>
            </a:r>
            <a:r>
              <a:rPr lang="en-US" sz="1800" u="sng">
                <a:solidFill>
                  <a:srgbClr val="930D72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>
                <a:solidFill>
                  <a:srgbClr val="FF0000"/>
                </a:solidFill>
                <a:latin typeface="Consolas" panose="020B0609020204030204" pitchFamily="49" charset="0"/>
              </a:rPr>
              <a:t>MUST be appeared</a:t>
            </a:r>
            <a:r>
              <a:rPr lang="en-US" sz="1800" u="sng">
                <a:solidFill>
                  <a:srgbClr val="930D72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with the above tests to ensure the correctness of your logic in case of invalid virtual addresses are given.</a:t>
            </a:r>
          </a:p>
        </p:txBody>
      </p:sp>
    </p:spTree>
    <p:extLst>
      <p:ext uri="{BB962C8B-B14F-4D97-AF65-F5344CB8AC3E}">
        <p14:creationId xmlns:p14="http://schemas.microsoft.com/office/powerpoint/2010/main" val="318713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Required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TESTING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rgbClr val="FF0000"/>
                </a:solidFill>
              </a:rPr>
              <a:t>Required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err="1">
                <a:solidFill>
                  <a:srgbClr val="FF0000"/>
                </a:solidFill>
              </a:rPr>
              <a:t>Functions</a:t>
            </a:r>
            <a:endParaRPr lang="fr-FR">
              <a:solidFill>
                <a:srgbClr val="FF0000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TESTING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MS2: 3- Kernel </a:t>
            </a:r>
            <a:r>
              <a:rPr lang="fr-FR" err="1"/>
              <a:t>Heap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new in Kernel </a:t>
            </a:r>
            <a:r>
              <a:rPr lang="fr-FR" err="1"/>
              <a:t>Heap</a:t>
            </a:r>
            <a:r>
              <a:rPr lang="fr-FR"/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/>
              <a:t>Required</a:t>
            </a:r>
            <a:r>
              <a:rPr lang="fr-FR"/>
              <a:t> </a:t>
            </a:r>
            <a:r>
              <a:rPr lang="fr-FR" err="1"/>
              <a:t>Functions</a:t>
            </a:r>
            <a:endParaRPr lang="fr-FR"/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/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1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/>
              <a:t>MS2: 2- </a:t>
            </a:r>
            <a:r>
              <a:rPr lang="en-US" sz="4800"/>
              <a:t>RAM chunks </a:t>
            </a:r>
            <a:r>
              <a:rPr lang="fr-FR"/>
              <a:t>Manipulation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functions required by MS2 to handle “</a:t>
            </a:r>
            <a:r>
              <a:rPr lang="en-US" sz="2000" b="1"/>
              <a:t>RAM chunks</a:t>
            </a:r>
            <a:r>
              <a:rPr lang="en-US"/>
              <a:t>” are: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19217"/>
              </p:ext>
            </p:extLst>
          </p:nvPr>
        </p:nvGraphicFramePr>
        <p:xfrm>
          <a:off x="1097280" y="2486082"/>
          <a:ext cx="101152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98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224871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371735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cut_paste_pages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u="none"/>
                        <a:t>All essential declarations in:</a:t>
                      </a:r>
                    </a:p>
                    <a:p>
                      <a:pPr algn="ctr"/>
                      <a:r>
                        <a:rPr lang="en-US" u="none"/>
                        <a:t>Kern/mem/</a:t>
                      </a:r>
                      <a:r>
                        <a:rPr lang="en-US" u="none" err="1"/>
                        <a:t>chunk_operations.h</a:t>
                      </a:r>
                      <a:endParaRPr lang="en-US" u="none"/>
                    </a:p>
                    <a:p>
                      <a:pPr algn="ctr"/>
                      <a:endParaRPr lang="en-US" u="none"/>
                    </a:p>
                    <a:p>
                      <a:pPr algn="ctr"/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err="1">
                          <a:solidFill>
                            <a:srgbClr val="C00000"/>
                          </a:solidFill>
                        </a:rPr>
                        <a:t>chunk_operations.c</a:t>
                      </a: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copy_paste_chunk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share_chunk</a:t>
                      </a:r>
                      <a:endParaRPr lang="en-US" b="1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allocate_chunk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MS2 BONUS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calculate_allocated_space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01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MS2 BONUS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calculate_required_frames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21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/>
              <a:t>MS2: 2- </a:t>
            </a:r>
            <a:r>
              <a:rPr lang="en-US" sz="4800"/>
              <a:t>RAM chunks </a:t>
            </a:r>
            <a:r>
              <a:rPr lang="fr-FR"/>
              <a:t>Manipulation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774101" cy="2967664"/>
          </a:xfrm>
        </p:spPr>
        <p:txBody>
          <a:bodyPr>
            <a:normAutofit/>
          </a:bodyPr>
          <a:lstStyle/>
          <a:p>
            <a:r>
              <a:rPr lang="en-US" sz="2000" b="1" dirty="0"/>
              <a:t>RAM chunks</a:t>
            </a:r>
            <a:r>
              <a:rPr lang="en-US" dirty="0"/>
              <a:t>” is specified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virtual 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Size (in bytes OR number of pages)</a:t>
            </a:r>
          </a:p>
          <a:p>
            <a:pPr marL="0" indent="0">
              <a:buNone/>
            </a:pPr>
            <a:r>
              <a:rPr lang="en-US" b="1" dirty="0"/>
              <a:t>Not necessarily aligned </a:t>
            </a:r>
            <a:r>
              <a:rPr lang="en-US" dirty="0"/>
              <a:t>on page boundaries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Hint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can use ROUNDDOWN/ROUNDUP macros to align the addresses (Check appendix)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FDE317-7ECD-C6DE-9A04-05283526FFCA}"/>
              </a:ext>
            </a:extLst>
          </p:cNvPr>
          <p:cNvSpPr/>
          <p:nvPr/>
        </p:nvSpPr>
        <p:spPr>
          <a:xfrm>
            <a:off x="8979520" y="2116882"/>
            <a:ext cx="1600200" cy="403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595A3-B12F-E973-D1EF-B6159E2CC344}"/>
              </a:ext>
            </a:extLst>
          </p:cNvPr>
          <p:cNvSpPr txBox="1"/>
          <p:nvPr/>
        </p:nvSpPr>
        <p:spPr>
          <a:xfrm>
            <a:off x="9208120" y="1716772"/>
            <a:ext cx="1413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ProcX</a:t>
            </a:r>
            <a:r>
              <a:rPr lang="en-US" sz="2000" dirty="0"/>
              <a:t> VM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6C3FF-48B3-F8D8-7655-69ABF35846B5}"/>
              </a:ext>
            </a:extLst>
          </p:cNvPr>
          <p:cNvSpPr/>
          <p:nvPr/>
        </p:nvSpPr>
        <p:spPr>
          <a:xfrm>
            <a:off x="8979520" y="4437606"/>
            <a:ext cx="1600200" cy="57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2337A-3D24-581F-BF13-5153998CD248}"/>
              </a:ext>
            </a:extLst>
          </p:cNvPr>
          <p:cNvSpPr/>
          <p:nvPr/>
        </p:nvSpPr>
        <p:spPr>
          <a:xfrm>
            <a:off x="8979520" y="5007177"/>
            <a:ext cx="1600200" cy="57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FB9C9-90A8-A316-0DC8-C996922837E1}"/>
              </a:ext>
            </a:extLst>
          </p:cNvPr>
          <p:cNvSpPr/>
          <p:nvPr/>
        </p:nvSpPr>
        <p:spPr>
          <a:xfrm>
            <a:off x="8979520" y="5580606"/>
            <a:ext cx="1600200" cy="57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8379D-1522-5D96-55A3-A669AE2F27B4}"/>
              </a:ext>
            </a:extLst>
          </p:cNvPr>
          <p:cNvSpPr/>
          <p:nvPr/>
        </p:nvSpPr>
        <p:spPr>
          <a:xfrm>
            <a:off x="8979520" y="3318209"/>
            <a:ext cx="1600200" cy="57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9BD5EE-205C-DE76-AF12-8556729CA067}"/>
              </a:ext>
            </a:extLst>
          </p:cNvPr>
          <p:cNvSpPr/>
          <p:nvPr/>
        </p:nvSpPr>
        <p:spPr>
          <a:xfrm>
            <a:off x="8979520" y="2118425"/>
            <a:ext cx="1600200" cy="1195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.</a:t>
            </a:r>
          </a:p>
          <a:p>
            <a:pPr algn="ctr"/>
            <a:r>
              <a:rPr lang="en-US" sz="2000" b="1" dirty="0"/>
              <a:t>.</a:t>
            </a:r>
          </a:p>
          <a:p>
            <a:pPr algn="ctr"/>
            <a:r>
              <a:rPr lang="en-US" sz="2000" b="1" dirty="0"/>
              <a:t>.</a:t>
            </a:r>
          </a:p>
          <a:p>
            <a:pPr algn="ctr"/>
            <a:endParaRPr lang="en-US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EA2A8-C81B-827B-7EB4-CE60D974616E}"/>
              </a:ext>
            </a:extLst>
          </p:cNvPr>
          <p:cNvSpPr/>
          <p:nvPr/>
        </p:nvSpPr>
        <p:spPr>
          <a:xfrm>
            <a:off x="8979520" y="3870637"/>
            <a:ext cx="1600200" cy="57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92B558-D6E6-AA39-7EE5-897EAAAA2FA7}"/>
              </a:ext>
            </a:extLst>
          </p:cNvPr>
          <p:cNvGrpSpPr/>
          <p:nvPr/>
        </p:nvGrpSpPr>
        <p:grpSpPr>
          <a:xfrm>
            <a:off x="10655920" y="3412960"/>
            <a:ext cx="312906" cy="2624846"/>
            <a:chOff x="10591800" y="3296388"/>
            <a:chExt cx="312906" cy="26248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3F3104-46A1-5D9E-ECC4-5A1B8F424990}"/>
                </a:ext>
              </a:extLst>
            </p:cNvPr>
            <p:cNvSpPr txBox="1"/>
            <p:nvPr/>
          </p:nvSpPr>
          <p:spPr>
            <a:xfrm>
              <a:off x="10591800" y="55519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892276-3F80-1478-0F18-D2BF9BFC04AC}"/>
                </a:ext>
              </a:extLst>
            </p:cNvPr>
            <p:cNvSpPr txBox="1"/>
            <p:nvPr/>
          </p:nvSpPr>
          <p:spPr>
            <a:xfrm>
              <a:off x="10591800" y="50069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0E01DC-A3EA-AAB4-1304-A5926F381B59}"/>
                </a:ext>
              </a:extLst>
            </p:cNvPr>
            <p:cNvSpPr txBox="1"/>
            <p:nvPr/>
          </p:nvSpPr>
          <p:spPr>
            <a:xfrm>
              <a:off x="10591800" y="43973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EB99CB-18C4-7DC9-2542-2D7D082C14A1}"/>
                </a:ext>
              </a:extLst>
            </p:cNvPr>
            <p:cNvSpPr txBox="1"/>
            <p:nvPr/>
          </p:nvSpPr>
          <p:spPr>
            <a:xfrm>
              <a:off x="10591800" y="38561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4015D-95F4-572A-AFD5-8E2CC7AD30D5}"/>
                </a:ext>
              </a:extLst>
            </p:cNvPr>
            <p:cNvSpPr txBox="1"/>
            <p:nvPr/>
          </p:nvSpPr>
          <p:spPr>
            <a:xfrm>
              <a:off x="10603020" y="32963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C96F99E-5DE3-2E8B-1D81-892C8B1C22A4}"/>
              </a:ext>
            </a:extLst>
          </p:cNvPr>
          <p:cNvSpPr/>
          <p:nvPr/>
        </p:nvSpPr>
        <p:spPr>
          <a:xfrm>
            <a:off x="8979520" y="4053526"/>
            <a:ext cx="1600200" cy="1222777"/>
          </a:xfrm>
          <a:prstGeom prst="rect">
            <a:avLst/>
          </a:prstGeom>
          <a:solidFill>
            <a:srgbClr val="F79646">
              <a:alpha val="4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B9D90D-1F3D-04C5-8D07-DA14D9933FB3}"/>
              </a:ext>
            </a:extLst>
          </p:cNvPr>
          <p:cNvGrpSpPr/>
          <p:nvPr/>
        </p:nvGrpSpPr>
        <p:grpSpPr>
          <a:xfrm>
            <a:off x="7631633" y="5072558"/>
            <a:ext cx="1347887" cy="369332"/>
            <a:chOff x="7631633" y="5072558"/>
            <a:chExt cx="1347887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C8A40D7-2F8F-6EEA-4DDD-B452D6A5BEC4}"/>
                </a:ext>
              </a:extLst>
            </p:cNvPr>
            <p:cNvCxnSpPr>
              <a:cxnSpLocks/>
            </p:cNvCxnSpPr>
            <p:nvPr/>
          </p:nvCxnSpPr>
          <p:spPr>
            <a:xfrm>
              <a:off x="8529246" y="5257224"/>
              <a:ext cx="4502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1251E5-35C1-A860-8A1F-9594A71A1DA3}"/>
                </a:ext>
              </a:extLst>
            </p:cNvPr>
            <p:cNvSpPr txBox="1"/>
            <p:nvPr/>
          </p:nvSpPr>
          <p:spPr>
            <a:xfrm>
              <a:off x="7631633" y="507255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Start_va</a:t>
              </a:r>
              <a:endParaRPr lang="en-AE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7FE4F8-EC05-7707-B13F-BAD63C33BA67}"/>
              </a:ext>
            </a:extLst>
          </p:cNvPr>
          <p:cNvGrpSpPr/>
          <p:nvPr/>
        </p:nvGrpSpPr>
        <p:grpSpPr>
          <a:xfrm>
            <a:off x="8241413" y="4056698"/>
            <a:ext cx="738107" cy="1195487"/>
            <a:chOff x="8241413" y="4056698"/>
            <a:chExt cx="738107" cy="1195487"/>
          </a:xfrm>
        </p:grpSpPr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BCD9CA49-F4E7-FC40-EA38-11F96D61C655}"/>
                </a:ext>
              </a:extLst>
            </p:cNvPr>
            <p:cNvSpPr/>
            <p:nvPr/>
          </p:nvSpPr>
          <p:spPr>
            <a:xfrm>
              <a:off x="8786370" y="4056698"/>
              <a:ext cx="193150" cy="1195487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7CADC5-0591-BC5A-0C3D-ADF7EBAD50A8}"/>
                </a:ext>
              </a:extLst>
            </p:cNvPr>
            <p:cNvSpPr txBox="1"/>
            <p:nvPr/>
          </p:nvSpPr>
          <p:spPr>
            <a:xfrm>
              <a:off x="8241413" y="4444066"/>
              <a:ext cx="544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</a:t>
              </a:r>
              <a:endParaRPr lang="en-AE" dirty="0"/>
            </a:p>
          </p:txBody>
        </p:sp>
      </p:grpSp>
    </p:spTree>
    <p:extLst>
      <p:ext uri="{BB962C8B-B14F-4D97-AF65-F5344CB8AC3E}">
        <p14:creationId xmlns:p14="http://schemas.microsoft.com/office/powerpoint/2010/main" val="274413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6F7E-F360-FDAF-AF07-607D2F37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en-US" sz="4800"/>
              <a:t>RAM chunks </a:t>
            </a:r>
            <a:r>
              <a:rPr lang="fr-FR"/>
              <a:t>Manipulation</a:t>
            </a:r>
            <a:br>
              <a:rPr lang="fr-FR"/>
            </a:br>
            <a:r>
              <a:rPr lang="fr-FR" sz="3800"/>
              <a:t>	1- </a:t>
            </a:r>
            <a:r>
              <a:rPr lang="fr-FR" sz="3800" err="1"/>
              <a:t>cut_paste_pages</a:t>
            </a:r>
            <a:r>
              <a:rPr lang="fr-FR" sz="3800"/>
              <a:t> 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9188-DB52-EE85-1D91-A34F302E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D860D-6068-A306-9825-565A5853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2"/>
            <a:ext cx="10949651" cy="448907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int </a:t>
            </a:r>
            <a:r>
              <a:rPr lang="en-US" b="1" dirty="0" err="1"/>
              <a:t>cut_paste_pages</a:t>
            </a:r>
            <a:r>
              <a:rPr lang="en-US" dirty="0"/>
              <a:t>(uint32* </a:t>
            </a:r>
            <a:r>
              <a:rPr lang="en-US" dirty="0" err="1"/>
              <a:t>page_directory</a:t>
            </a:r>
            <a:r>
              <a:rPr lang="en-US" dirty="0"/>
              <a:t>, uint32 </a:t>
            </a:r>
            <a:r>
              <a:rPr lang="en-US" dirty="0" err="1"/>
              <a:t>source_va</a:t>
            </a:r>
            <a:r>
              <a:rPr lang="en-US" dirty="0"/>
              <a:t>, uint32 </a:t>
            </a:r>
            <a:r>
              <a:rPr lang="en-US" dirty="0" err="1"/>
              <a:t>dest_va</a:t>
            </a:r>
            <a:r>
              <a:rPr lang="en-US" dirty="0"/>
              <a:t>, uint32 </a:t>
            </a:r>
            <a:r>
              <a:rPr lang="en-US" dirty="0" err="1"/>
              <a:t>num_of_pages</a:t>
            </a:r>
            <a:r>
              <a:rPr lang="en-US" dirty="0"/>
              <a:t>);</a:t>
            </a:r>
            <a:endParaRPr lang="en-US" b="1" dirty="0"/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7200" lvl="0" indent="-2286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This function should</a:t>
            </a:r>
            <a:r>
              <a:rPr lang="en-US" sz="1800" b="1" dirty="0"/>
              <a:t> cut-paste</a:t>
            </a:r>
            <a:r>
              <a:rPr lang="en-US" sz="1800" dirty="0"/>
              <a:t> the given &lt;num of pages&gt; from &lt;source </a:t>
            </a:r>
            <a:r>
              <a:rPr lang="en-US" sz="1800" dirty="0" err="1"/>
              <a:t>va</a:t>
            </a:r>
            <a:r>
              <a:rPr lang="en-US" sz="1800" dirty="0"/>
              <a:t>&gt; to &lt;</a:t>
            </a:r>
            <a:r>
              <a:rPr lang="en-US" sz="1800" dirty="0" err="1"/>
              <a:t>dest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&gt;</a:t>
            </a:r>
            <a:r>
              <a:rPr lang="en-US" sz="1800" b="1" dirty="0"/>
              <a:t> </a:t>
            </a:r>
            <a:r>
              <a:rPr lang="en-US" sz="1800" dirty="0"/>
              <a:t>in the given address space  &lt;</a:t>
            </a:r>
            <a:r>
              <a:rPr lang="en-US" sz="1800" dirty="0" err="1"/>
              <a:t>page_directory</a:t>
            </a:r>
            <a:r>
              <a:rPr lang="en-US" sz="1800" dirty="0"/>
              <a:t>&gt; </a:t>
            </a:r>
          </a:p>
          <a:p>
            <a:pPr marL="457200" lvl="0" indent="-228600">
              <a:buFont typeface="Wingdings" panose="05000000000000000000" pitchFamily="2" charset="2"/>
              <a:buChar char="ü"/>
            </a:pPr>
            <a:r>
              <a:rPr lang="en-US" sz="1800" dirty="0"/>
              <a:t>Ranges DO NOT overlapped.</a:t>
            </a:r>
          </a:p>
          <a:p>
            <a:pPr marL="457200" indent="-228600">
              <a:buFont typeface="Wingdings" panose="05000000000000000000" pitchFamily="2" charset="2"/>
              <a:buChar char="ü"/>
            </a:pPr>
            <a:r>
              <a:rPr lang="en-US" sz="1800" dirty="0"/>
              <a:t>If </a:t>
            </a:r>
            <a:r>
              <a:rPr lang="en-US" sz="1800" b="1" u="sng" dirty="0"/>
              <a:t>ANY</a:t>
            </a:r>
            <a:r>
              <a:rPr lang="en-US" sz="1800" dirty="0"/>
              <a:t> of the destination pages </a:t>
            </a:r>
            <a:r>
              <a:rPr lang="en-US" sz="1800" b="1" dirty="0"/>
              <a:t>exists</a:t>
            </a:r>
            <a:r>
              <a:rPr lang="en-US" sz="1800" dirty="0"/>
              <a:t>, </a:t>
            </a:r>
            <a:r>
              <a:rPr lang="en-US" sz="1800" b="1" dirty="0"/>
              <a:t>deny</a:t>
            </a:r>
            <a:r>
              <a:rPr lang="en-US" sz="1800" dirty="0"/>
              <a:t> the entire process and </a:t>
            </a:r>
            <a:r>
              <a:rPr lang="en-US" sz="1800" b="1" dirty="0"/>
              <a:t>return -1</a:t>
            </a:r>
            <a:r>
              <a:rPr lang="en-US" sz="1800" dirty="0"/>
              <a:t>. Otherwise, cut-paste the required pages and return 0.</a:t>
            </a:r>
          </a:p>
          <a:p>
            <a:pPr marL="457200" indent="-228600">
              <a:buFont typeface="Wingdings" panose="05000000000000000000" pitchFamily="2" charset="2"/>
              <a:buChar char="ü"/>
            </a:pPr>
            <a:r>
              <a:rPr lang="en-US" sz="1800" dirty="0"/>
              <a:t>If the </a:t>
            </a:r>
            <a:r>
              <a:rPr lang="en-US" sz="1800" b="1" dirty="0"/>
              <a:t>page table</a:t>
            </a:r>
            <a:r>
              <a:rPr lang="en-US" sz="1800" dirty="0"/>
              <a:t> at any destination page in the range is </a:t>
            </a:r>
            <a:r>
              <a:rPr lang="en-US" sz="1800" b="1" dirty="0"/>
              <a:t>not exist</a:t>
            </a:r>
            <a:r>
              <a:rPr lang="en-US" sz="1800" dirty="0"/>
              <a:t>, it should </a:t>
            </a:r>
            <a:r>
              <a:rPr lang="en-US" sz="1800" b="1" dirty="0"/>
              <a:t>create it.</a:t>
            </a:r>
            <a:endParaRPr lang="en-US" sz="1800" dirty="0"/>
          </a:p>
          <a:p>
            <a:pPr marL="457200" lvl="0" indent="-228600">
              <a:buFont typeface="Wingdings" panose="05000000000000000000" pitchFamily="2" charset="2"/>
              <a:buChar char="ü"/>
            </a:pPr>
            <a:r>
              <a:rPr lang="en-US" sz="1800" b="1" dirty="0"/>
              <a:t>ALL 12 permission bits</a:t>
            </a:r>
            <a:r>
              <a:rPr lang="en-US" sz="1800" dirty="0"/>
              <a:t> of the </a:t>
            </a:r>
            <a:r>
              <a:rPr lang="en-US" sz="1800" b="1" dirty="0"/>
              <a:t>destination</a:t>
            </a:r>
            <a:r>
              <a:rPr lang="en-US" sz="1800" dirty="0"/>
              <a:t> should be </a:t>
            </a:r>
            <a:r>
              <a:rPr lang="en-US" sz="1800" b="1" dirty="0"/>
              <a:t>TYPICAL</a:t>
            </a:r>
            <a:r>
              <a:rPr lang="en-US" sz="1800" dirty="0"/>
              <a:t> to those of the </a:t>
            </a:r>
            <a:r>
              <a:rPr lang="en-US" sz="1800" b="1" dirty="0"/>
              <a:t>source.</a:t>
            </a:r>
            <a:endParaRPr lang="en-US" sz="1800" dirty="0"/>
          </a:p>
          <a:p>
            <a:pPr marL="457200" lvl="0" indent="-228600">
              <a:buFont typeface="Wingdings" panose="05000000000000000000" pitchFamily="2" charset="2"/>
              <a:buChar char="ü"/>
            </a:pPr>
            <a:r>
              <a:rPr lang="en-US" sz="1800" dirty="0"/>
              <a:t>The given address(es) </a:t>
            </a:r>
            <a:r>
              <a:rPr lang="en-US" sz="1800" b="1" dirty="0"/>
              <a:t>may be not aligned</a:t>
            </a:r>
            <a:r>
              <a:rPr lang="en-US" sz="1800" dirty="0"/>
              <a:t> on 4 KB.</a:t>
            </a:r>
          </a:p>
        </p:txBody>
      </p:sp>
    </p:spTree>
    <p:extLst>
      <p:ext uri="{BB962C8B-B14F-4D97-AF65-F5344CB8AC3E}">
        <p14:creationId xmlns:p14="http://schemas.microsoft.com/office/powerpoint/2010/main" val="61828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01" end="6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6F7E-F360-FDAF-AF07-607D2F37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en-US" sz="4800"/>
              <a:t>RAM chunks </a:t>
            </a:r>
            <a:r>
              <a:rPr lang="fr-FR"/>
              <a:t>Manipulation</a:t>
            </a:r>
            <a:br>
              <a:rPr lang="fr-FR"/>
            </a:br>
            <a:r>
              <a:rPr lang="fr-FR" sz="3800"/>
              <a:t>	2- </a:t>
            </a:r>
            <a:r>
              <a:rPr lang="fr-FR" sz="3800" err="1"/>
              <a:t>copy_paste_chunk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9188-DB52-EE85-1D91-A34F302E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D860D-6068-A306-9825-565A5853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3"/>
            <a:ext cx="10949651" cy="46140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int </a:t>
            </a:r>
            <a:r>
              <a:rPr lang="en-US" b="1" dirty="0" err="1"/>
              <a:t>copy_paste_chunk</a:t>
            </a:r>
            <a:r>
              <a:rPr lang="en-US" dirty="0"/>
              <a:t>(uint32* </a:t>
            </a:r>
            <a:r>
              <a:rPr lang="en-US" dirty="0" err="1"/>
              <a:t>page_directory</a:t>
            </a:r>
            <a:r>
              <a:rPr lang="en-US" dirty="0"/>
              <a:t>, uint32 </a:t>
            </a:r>
            <a:r>
              <a:rPr lang="en-US" dirty="0" err="1"/>
              <a:t>source_va</a:t>
            </a:r>
            <a:r>
              <a:rPr lang="en-US" dirty="0"/>
              <a:t>, uint32 </a:t>
            </a:r>
            <a:r>
              <a:rPr lang="en-US" dirty="0" err="1"/>
              <a:t>dest_va</a:t>
            </a:r>
            <a:r>
              <a:rPr lang="en-US" dirty="0"/>
              <a:t>, uint32 size)</a:t>
            </a:r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7200" lvl="0" indent="-290513">
              <a:buFont typeface="Wingdings" panose="05000000000000000000" pitchFamily="2" charset="2"/>
              <a:buChar char="ü"/>
            </a:pPr>
            <a:r>
              <a:rPr lang="en-US" sz="1700" dirty="0"/>
              <a:t>This function should</a:t>
            </a:r>
            <a:r>
              <a:rPr lang="en-US" sz="1700" b="1" dirty="0"/>
              <a:t> copy</a:t>
            </a:r>
            <a:r>
              <a:rPr lang="en-US" sz="1700" dirty="0"/>
              <a:t> (</a:t>
            </a:r>
            <a:r>
              <a:rPr lang="en-US" sz="1700" b="1" dirty="0"/>
              <a:t>not share</a:t>
            </a:r>
            <a:r>
              <a:rPr lang="en-US" sz="1700" dirty="0"/>
              <a:t>) the given virtual range </a:t>
            </a:r>
            <a:r>
              <a:rPr lang="en-US" sz="1700" b="1" dirty="0"/>
              <a:t>[</a:t>
            </a:r>
            <a:r>
              <a:rPr lang="en-US" sz="1700" dirty="0"/>
              <a:t>&lt;</a:t>
            </a:r>
            <a:r>
              <a:rPr lang="en-US" sz="1700" dirty="0" err="1"/>
              <a:t>source_va</a:t>
            </a:r>
            <a:r>
              <a:rPr lang="en-US" sz="1700" dirty="0"/>
              <a:t>&gt;, &lt;</a:t>
            </a:r>
            <a:r>
              <a:rPr lang="en-US" sz="1700" dirty="0" err="1"/>
              <a:t>source_va</a:t>
            </a:r>
            <a:r>
              <a:rPr lang="en-US" sz="1700" dirty="0"/>
              <a:t>&gt; + &lt;size&gt;</a:t>
            </a:r>
            <a:r>
              <a:rPr lang="en-US" sz="1700" b="1" dirty="0"/>
              <a:t>)</a:t>
            </a:r>
            <a:r>
              <a:rPr lang="en-US" sz="1700" dirty="0"/>
              <a:t> to the destination range </a:t>
            </a:r>
            <a:r>
              <a:rPr lang="en-US" sz="1700" b="1" dirty="0"/>
              <a:t>[</a:t>
            </a:r>
            <a:r>
              <a:rPr lang="en-US" sz="1700" dirty="0"/>
              <a:t>&lt;</a:t>
            </a:r>
            <a:r>
              <a:rPr lang="en-US" sz="1700" dirty="0" err="1"/>
              <a:t>dest_va</a:t>
            </a:r>
            <a:r>
              <a:rPr lang="en-US" sz="1700" dirty="0"/>
              <a:t>&gt;, &lt;</a:t>
            </a:r>
            <a:r>
              <a:rPr lang="en-US" sz="1700" dirty="0" err="1"/>
              <a:t>dest_va</a:t>
            </a:r>
            <a:r>
              <a:rPr lang="en-US" sz="1700" dirty="0"/>
              <a:t>&gt; + &lt;size&gt;</a:t>
            </a:r>
            <a:r>
              <a:rPr lang="en-US" sz="1700" b="1" dirty="0"/>
              <a:t>) </a:t>
            </a:r>
            <a:r>
              <a:rPr lang="en-US" sz="1700" dirty="0"/>
              <a:t>in the given address space  &lt;</a:t>
            </a:r>
            <a:r>
              <a:rPr lang="en-US" sz="1700" dirty="0" err="1"/>
              <a:t>page_directory</a:t>
            </a:r>
            <a:r>
              <a:rPr lang="en-US" sz="1700" dirty="0"/>
              <a:t>&gt;</a:t>
            </a:r>
            <a:r>
              <a:rPr lang="en-US" sz="1700" b="1" dirty="0"/>
              <a:t>. </a:t>
            </a:r>
            <a:endParaRPr lang="en-US" sz="1700" dirty="0"/>
          </a:p>
          <a:p>
            <a:pPr marL="457200" lvl="0" indent="-290513">
              <a:buFont typeface="Wingdings" panose="05000000000000000000" pitchFamily="2" charset="2"/>
              <a:buChar char="ü"/>
            </a:pPr>
            <a:r>
              <a:rPr lang="en-US" sz="1700" dirty="0"/>
              <a:t>Ranges DO NOT overlapped.</a:t>
            </a:r>
          </a:p>
          <a:p>
            <a:pPr marL="457200" lvl="0" indent="-290513">
              <a:buFont typeface="Wingdings" panose="05000000000000000000" pitchFamily="2" charset="2"/>
              <a:buChar char="ü"/>
            </a:pPr>
            <a:r>
              <a:rPr lang="en-US" sz="1700" dirty="0"/>
              <a:t>If </a:t>
            </a:r>
            <a:r>
              <a:rPr lang="en-US" sz="1700" b="1" u="sng" dirty="0"/>
              <a:t>ANY</a:t>
            </a:r>
            <a:r>
              <a:rPr lang="en-US" sz="1700" dirty="0"/>
              <a:t> of the destination pages </a:t>
            </a:r>
            <a:r>
              <a:rPr lang="en-US" sz="1700" b="1" dirty="0"/>
              <a:t>exists with READ ONLY permission</a:t>
            </a:r>
            <a:r>
              <a:rPr lang="en-US" sz="1700" dirty="0"/>
              <a:t>, deny the entire process and return -1. </a:t>
            </a:r>
          </a:p>
          <a:p>
            <a:pPr marL="457200" lvl="0" indent="-290513">
              <a:buFont typeface="Wingdings" panose="05000000000000000000" pitchFamily="2" charset="2"/>
              <a:buChar char="ü"/>
            </a:pPr>
            <a:r>
              <a:rPr lang="en-US" sz="1700" dirty="0"/>
              <a:t>If the </a:t>
            </a:r>
            <a:r>
              <a:rPr lang="en-US" sz="1700" b="1" dirty="0"/>
              <a:t>page table</a:t>
            </a:r>
            <a:r>
              <a:rPr lang="en-US" sz="1700" dirty="0"/>
              <a:t> at any destination page in the range is </a:t>
            </a:r>
            <a:r>
              <a:rPr lang="en-US" sz="1700" b="1" dirty="0"/>
              <a:t>not exist</a:t>
            </a:r>
            <a:r>
              <a:rPr lang="en-US" sz="1700" dirty="0"/>
              <a:t>, it should </a:t>
            </a:r>
            <a:r>
              <a:rPr lang="en-US" sz="1700" b="1" dirty="0"/>
              <a:t>create it</a:t>
            </a:r>
            <a:endParaRPr lang="en-US" sz="1700" dirty="0"/>
          </a:p>
          <a:p>
            <a:pPr marL="457200" lvl="0" indent="-290513">
              <a:buFont typeface="Wingdings" panose="05000000000000000000" pitchFamily="2" charset="2"/>
              <a:buChar char="ü"/>
            </a:pPr>
            <a:r>
              <a:rPr lang="en-US" sz="1700" dirty="0"/>
              <a:t>If </a:t>
            </a:r>
            <a:r>
              <a:rPr lang="en-US" sz="1700" b="1" u="sng" dirty="0"/>
              <a:t>ANY</a:t>
            </a:r>
            <a:r>
              <a:rPr lang="en-US" sz="1700" dirty="0"/>
              <a:t> of the destination pages </a:t>
            </a:r>
            <a:r>
              <a:rPr lang="en-US" sz="1700" b="1" dirty="0"/>
              <a:t>doesn't exist</a:t>
            </a:r>
            <a:r>
              <a:rPr lang="en-US" sz="1700" dirty="0"/>
              <a:t>, create it with the following permissions then copy. Otherwise, just copy!</a:t>
            </a:r>
          </a:p>
          <a:p>
            <a:pPr marL="862013" lvl="2" indent="-290513">
              <a:buFont typeface="Wingdings" panose="05000000000000000000" pitchFamily="2" charset="2"/>
              <a:buChar char="ü"/>
            </a:pPr>
            <a:r>
              <a:rPr lang="en-US" sz="1700" dirty="0"/>
              <a:t>WRITABLE permission</a:t>
            </a:r>
          </a:p>
          <a:p>
            <a:pPr marL="862013" lvl="2" indent="-290513">
              <a:buFont typeface="Wingdings" panose="05000000000000000000" pitchFamily="2" charset="2"/>
              <a:buChar char="ü"/>
            </a:pPr>
            <a:r>
              <a:rPr lang="en-US" sz="1700" dirty="0"/>
              <a:t>USER/SUPERVISOR permission must be SAME as the one of the source </a:t>
            </a:r>
          </a:p>
          <a:p>
            <a:pPr marL="457200" lvl="0" indent="-290513">
              <a:buFont typeface="Wingdings" panose="05000000000000000000" pitchFamily="2" charset="2"/>
              <a:buChar char="ü"/>
            </a:pPr>
            <a:r>
              <a:rPr lang="en-US" sz="1700" dirty="0"/>
              <a:t>The given range(s) </a:t>
            </a:r>
            <a:r>
              <a:rPr lang="en-US" sz="1700" b="1" dirty="0"/>
              <a:t>may be not aligned</a:t>
            </a:r>
            <a:r>
              <a:rPr lang="en-US" sz="1700" dirty="0"/>
              <a:t> on 4 KB</a:t>
            </a:r>
          </a:p>
        </p:txBody>
      </p:sp>
    </p:spTree>
    <p:extLst>
      <p:ext uri="{BB962C8B-B14F-4D97-AF65-F5344CB8AC3E}">
        <p14:creationId xmlns:p14="http://schemas.microsoft.com/office/powerpoint/2010/main" val="871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6F7E-F360-FDAF-AF07-607D2F37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en-US" sz="4800"/>
              <a:t>RAM chunks </a:t>
            </a:r>
            <a:r>
              <a:rPr lang="fr-FR"/>
              <a:t>Manipulation</a:t>
            </a:r>
            <a:br>
              <a:rPr lang="fr-FR"/>
            </a:br>
            <a:r>
              <a:rPr lang="fr-FR" sz="3800"/>
              <a:t>	3- </a:t>
            </a:r>
            <a:r>
              <a:rPr lang="fr-FR" sz="3800" err="1"/>
              <a:t>share_chunk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9188-DB52-EE85-1D91-A34F302E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D860D-6068-A306-9825-565A5853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3"/>
            <a:ext cx="10949651" cy="46140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int </a:t>
            </a:r>
            <a:r>
              <a:rPr lang="en-US" b="1" dirty="0" err="1"/>
              <a:t>share_chunk</a:t>
            </a:r>
            <a:r>
              <a:rPr lang="en-US" dirty="0"/>
              <a:t>(uint32* </a:t>
            </a:r>
            <a:r>
              <a:rPr lang="en-US" dirty="0" err="1"/>
              <a:t>page_directory</a:t>
            </a:r>
            <a:r>
              <a:rPr lang="en-US" dirty="0"/>
              <a:t>, uint32 source_va,uint32 </a:t>
            </a:r>
            <a:r>
              <a:rPr lang="en-US" dirty="0" err="1"/>
              <a:t>dest_va</a:t>
            </a:r>
            <a:r>
              <a:rPr lang="en-US" dirty="0"/>
              <a:t>, uint32 size, uint32 perms)</a:t>
            </a:r>
            <a:endParaRPr lang="fr-FR" b="1" dirty="0"/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This function should</a:t>
            </a:r>
            <a:r>
              <a:rPr lang="en-US" sz="1700" b="1" dirty="0"/>
              <a:t> share</a:t>
            </a:r>
            <a:r>
              <a:rPr lang="en-US" sz="1700" dirty="0"/>
              <a:t>  the given virtual range </a:t>
            </a:r>
            <a:r>
              <a:rPr lang="en-US" sz="1700" b="1" dirty="0"/>
              <a:t>[</a:t>
            </a:r>
            <a:r>
              <a:rPr lang="en-US" sz="1700" dirty="0"/>
              <a:t>&lt;</a:t>
            </a:r>
            <a:r>
              <a:rPr lang="en-US" sz="1700" dirty="0" err="1"/>
              <a:t>source_va</a:t>
            </a:r>
            <a:r>
              <a:rPr lang="en-US" sz="1700" dirty="0"/>
              <a:t>&gt;, &lt;</a:t>
            </a:r>
            <a:r>
              <a:rPr lang="en-US" sz="1700" dirty="0" err="1"/>
              <a:t>source_va</a:t>
            </a:r>
            <a:r>
              <a:rPr lang="en-US" sz="1700" dirty="0"/>
              <a:t>&gt; + &lt;size&gt;</a:t>
            </a:r>
            <a:r>
              <a:rPr lang="en-US" sz="1700" b="1" dirty="0"/>
              <a:t>)</a:t>
            </a:r>
            <a:r>
              <a:rPr lang="en-US" sz="1700" dirty="0"/>
              <a:t> to the destination range </a:t>
            </a:r>
            <a:r>
              <a:rPr lang="en-US" sz="1700" b="1" dirty="0"/>
              <a:t>[</a:t>
            </a:r>
            <a:r>
              <a:rPr lang="en-US" sz="1700" dirty="0"/>
              <a:t>&lt;</a:t>
            </a:r>
            <a:r>
              <a:rPr lang="en-US" sz="1700" dirty="0" err="1"/>
              <a:t>dest_va</a:t>
            </a:r>
            <a:r>
              <a:rPr lang="en-US" sz="1700" dirty="0"/>
              <a:t>&gt;, &lt;</a:t>
            </a:r>
            <a:r>
              <a:rPr lang="en-US" sz="1700" dirty="0" err="1"/>
              <a:t>dest_va</a:t>
            </a:r>
            <a:r>
              <a:rPr lang="en-US" sz="1700" dirty="0"/>
              <a:t>&gt; + &lt;size&gt;</a:t>
            </a:r>
            <a:r>
              <a:rPr lang="en-US" sz="1700" b="1" dirty="0"/>
              <a:t>) </a:t>
            </a:r>
            <a:r>
              <a:rPr lang="en-US" sz="1700" dirty="0"/>
              <a:t>in the given address space  &lt;</a:t>
            </a:r>
            <a:r>
              <a:rPr lang="en-US" sz="1700" dirty="0" err="1"/>
              <a:t>page_directory</a:t>
            </a:r>
            <a:r>
              <a:rPr lang="en-US" sz="1700" dirty="0"/>
              <a:t>&gt;</a:t>
            </a:r>
            <a:r>
              <a:rPr lang="en-US" sz="1700" b="1" dirty="0"/>
              <a:t>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Ranges DO NOT overlapped.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If </a:t>
            </a:r>
            <a:r>
              <a:rPr lang="en-US" sz="1700" b="1" u="sng" dirty="0"/>
              <a:t>ANY</a:t>
            </a:r>
            <a:r>
              <a:rPr lang="en-US" sz="1700" dirty="0"/>
              <a:t> of the destination pages </a:t>
            </a:r>
            <a:r>
              <a:rPr lang="en-US" sz="1700" b="1" dirty="0"/>
              <a:t>exists</a:t>
            </a:r>
            <a:r>
              <a:rPr lang="en-US" sz="1700" dirty="0"/>
              <a:t>, deny the entire process and return -1. Otherwise, share the required range and return 0.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If the </a:t>
            </a:r>
            <a:r>
              <a:rPr lang="en-US" sz="1700" b="1" dirty="0"/>
              <a:t>page table</a:t>
            </a:r>
            <a:r>
              <a:rPr lang="en-US" sz="1700" dirty="0"/>
              <a:t> at any destination page in the range is </a:t>
            </a:r>
            <a:r>
              <a:rPr lang="en-US" sz="1700" b="1" dirty="0"/>
              <a:t>not exist</a:t>
            </a:r>
            <a:r>
              <a:rPr lang="en-US" sz="1700" dirty="0"/>
              <a:t>, it should </a:t>
            </a:r>
            <a:r>
              <a:rPr lang="en-US" sz="1700" b="1" dirty="0"/>
              <a:t>create it.</a:t>
            </a:r>
            <a:endParaRPr lang="en-US" sz="1700" dirty="0"/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It should set the </a:t>
            </a:r>
            <a:r>
              <a:rPr lang="en-US" sz="1700" b="1" dirty="0"/>
              <a:t>permissions</a:t>
            </a:r>
            <a:r>
              <a:rPr lang="en-US" sz="1700" dirty="0"/>
              <a:t> of the second range by the </a:t>
            </a:r>
            <a:r>
              <a:rPr lang="en-US" sz="1700" b="1" dirty="0"/>
              <a:t>given perms.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The given range(s) </a:t>
            </a:r>
            <a:r>
              <a:rPr lang="en-US" sz="1700" b="1" dirty="0"/>
              <a:t>may be not aligned</a:t>
            </a:r>
            <a:r>
              <a:rPr lang="en-US" sz="1700" dirty="0"/>
              <a:t> on 4 KB</a:t>
            </a:r>
          </a:p>
        </p:txBody>
      </p:sp>
    </p:spTree>
    <p:extLst>
      <p:ext uri="{BB962C8B-B14F-4D97-AF65-F5344CB8AC3E}">
        <p14:creationId xmlns:p14="http://schemas.microsoft.com/office/powerpoint/2010/main" val="202794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6F7E-F360-FDAF-AF07-607D2F37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en-US" sz="4800"/>
              <a:t>RAM chunks </a:t>
            </a:r>
            <a:r>
              <a:rPr lang="fr-FR"/>
              <a:t>Manipulation</a:t>
            </a:r>
            <a:br>
              <a:rPr lang="fr-FR"/>
            </a:br>
            <a:r>
              <a:rPr lang="fr-FR" sz="3800"/>
              <a:t>	4- </a:t>
            </a:r>
            <a:r>
              <a:rPr lang="fr-FR" sz="3800" err="1"/>
              <a:t>allocate_chunk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9188-DB52-EE85-1D91-A34F302E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D860D-6068-A306-9825-565A5853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3"/>
            <a:ext cx="10949651" cy="46140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int </a:t>
            </a:r>
            <a:r>
              <a:rPr lang="en-US" b="1" dirty="0" err="1"/>
              <a:t>allocate_chunk</a:t>
            </a:r>
            <a:r>
              <a:rPr lang="en-US" dirty="0"/>
              <a:t>(uint32* </a:t>
            </a:r>
            <a:r>
              <a:rPr lang="en-US" dirty="0" err="1"/>
              <a:t>page_directory</a:t>
            </a:r>
            <a:r>
              <a:rPr lang="en-US" dirty="0"/>
              <a:t>, uint32 </a:t>
            </a:r>
            <a:r>
              <a:rPr lang="en-US" dirty="0" err="1"/>
              <a:t>va</a:t>
            </a:r>
            <a:r>
              <a:rPr lang="en-US" dirty="0"/>
              <a:t>, uint32 size, uint32 perms)</a:t>
            </a:r>
            <a:endParaRPr lang="fr-FR" b="1" dirty="0"/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This function should</a:t>
            </a:r>
            <a:r>
              <a:rPr lang="en-US" sz="1700" b="1" dirty="0"/>
              <a:t> allocate</a:t>
            </a:r>
            <a:r>
              <a:rPr lang="en-US" sz="1700" dirty="0"/>
              <a:t> the given virtual range </a:t>
            </a:r>
            <a:r>
              <a:rPr lang="en-US" sz="1700" b="1" dirty="0"/>
              <a:t>[</a:t>
            </a:r>
            <a:r>
              <a:rPr lang="en-US" sz="1700" dirty="0"/>
              <a:t>&lt;</a:t>
            </a:r>
            <a:r>
              <a:rPr lang="en-US" sz="1700" dirty="0" err="1"/>
              <a:t>va</a:t>
            </a:r>
            <a:r>
              <a:rPr lang="en-US" sz="1700" dirty="0"/>
              <a:t>&gt;, &lt;</a:t>
            </a:r>
            <a:r>
              <a:rPr lang="en-US" sz="1700" dirty="0" err="1"/>
              <a:t>va</a:t>
            </a:r>
            <a:r>
              <a:rPr lang="en-US" sz="1700" dirty="0"/>
              <a:t>&gt; + &lt;size&gt;</a:t>
            </a:r>
            <a:r>
              <a:rPr lang="en-US" sz="1700" b="1" dirty="0"/>
              <a:t>)</a:t>
            </a:r>
            <a:r>
              <a:rPr lang="en-US" sz="1700" dirty="0"/>
              <a:t> in the given address space  &lt;</a:t>
            </a:r>
            <a:r>
              <a:rPr lang="en-US" sz="1700" dirty="0" err="1"/>
              <a:t>page_directory</a:t>
            </a:r>
            <a:r>
              <a:rPr lang="en-US" sz="1700" dirty="0"/>
              <a:t>&gt; with the given permissions &lt;perms&gt;</a:t>
            </a:r>
            <a:r>
              <a:rPr lang="en-US" sz="1700" b="1" dirty="0"/>
              <a:t>. 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If </a:t>
            </a:r>
            <a:r>
              <a:rPr lang="en-US" sz="1700" b="1" u="sng" dirty="0"/>
              <a:t>ANY</a:t>
            </a:r>
            <a:r>
              <a:rPr lang="en-US" sz="1700" dirty="0"/>
              <a:t> of the destination pages </a:t>
            </a:r>
            <a:r>
              <a:rPr lang="en-US" sz="1700" b="1" dirty="0"/>
              <a:t>exists</a:t>
            </a:r>
            <a:r>
              <a:rPr lang="en-US" sz="1700" dirty="0"/>
              <a:t>, deny the entire process and return -1. Otherwise, allocate the required range and return 0.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If the </a:t>
            </a:r>
            <a:r>
              <a:rPr lang="en-US" sz="1700" b="1" dirty="0"/>
              <a:t>page table</a:t>
            </a:r>
            <a:r>
              <a:rPr lang="en-US" sz="1700" dirty="0"/>
              <a:t> at any destination page in the range is </a:t>
            </a:r>
            <a:r>
              <a:rPr lang="en-US" sz="1700" b="1" dirty="0"/>
              <a:t>not exist</a:t>
            </a:r>
            <a:r>
              <a:rPr lang="en-US" sz="1700" dirty="0"/>
              <a:t>, it should </a:t>
            </a:r>
            <a:r>
              <a:rPr lang="en-US" sz="1700" b="1" dirty="0"/>
              <a:t>create it</a:t>
            </a:r>
            <a:r>
              <a:rPr lang="en-AE" sz="1700" dirty="0"/>
              <a:t>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Allocation </a:t>
            </a:r>
            <a:r>
              <a:rPr lang="en-US" sz="1700" b="1" dirty="0"/>
              <a:t>should be aligned </a:t>
            </a:r>
            <a:r>
              <a:rPr lang="en-US" sz="1700" dirty="0"/>
              <a:t>on page boundary. However, the given range </a:t>
            </a:r>
            <a:r>
              <a:rPr lang="en-US" sz="1700" b="1" dirty="0"/>
              <a:t>may be not aligned</a:t>
            </a:r>
            <a:r>
              <a:rPr lang="en-US" sz="1700" dirty="0"/>
              <a:t>.</a:t>
            </a:r>
            <a:endParaRPr lang="en-AE" sz="1700" dirty="0"/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7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6F7E-F360-FDAF-AF07-607D2F37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en-US" sz="4800"/>
              <a:t>RAM chunks </a:t>
            </a:r>
            <a:r>
              <a:rPr lang="fr-FR"/>
              <a:t>Manipulation Bonus </a:t>
            </a:r>
            <a:br>
              <a:rPr lang="fr-FR"/>
            </a:br>
            <a:r>
              <a:rPr lang="fr-FR" sz="3800"/>
              <a:t>	 Bonus 1- </a:t>
            </a:r>
            <a:r>
              <a:rPr lang="fr-FR" sz="3800" err="1"/>
              <a:t>calculate_allocated_space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9188-DB52-EE85-1D91-A34F302E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D860D-6068-A306-9825-565A5853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3"/>
            <a:ext cx="10949651" cy="46140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void </a:t>
            </a:r>
            <a:r>
              <a:rPr lang="en-US" b="1" dirty="0" err="1"/>
              <a:t>calculate_allocated_space</a:t>
            </a:r>
            <a:r>
              <a:rPr lang="en-US" b="1" dirty="0"/>
              <a:t>(uint32* </a:t>
            </a:r>
            <a:r>
              <a:rPr lang="en-US" b="1" dirty="0" err="1"/>
              <a:t>page_directory</a:t>
            </a:r>
            <a:r>
              <a:rPr lang="en-US" b="1" dirty="0"/>
              <a:t>, uint32 </a:t>
            </a:r>
            <a:r>
              <a:rPr lang="en-US" b="1" dirty="0" err="1"/>
              <a:t>sva</a:t>
            </a:r>
            <a:r>
              <a:rPr lang="en-US" b="1" dirty="0"/>
              <a:t>, uint32 </a:t>
            </a:r>
            <a:r>
              <a:rPr lang="en-US" b="1" dirty="0" err="1"/>
              <a:t>eva</a:t>
            </a:r>
            <a:r>
              <a:rPr lang="en-US" b="1" dirty="0"/>
              <a:t>, uint32 *</a:t>
            </a:r>
            <a:r>
              <a:rPr lang="en-US" b="1" dirty="0" err="1"/>
              <a:t>num_tables</a:t>
            </a:r>
            <a:r>
              <a:rPr lang="en-US" b="1" dirty="0"/>
              <a:t>, uint32 *</a:t>
            </a:r>
            <a:r>
              <a:rPr lang="en-US" b="1" dirty="0" err="1"/>
              <a:t>num_pages</a:t>
            </a:r>
            <a:r>
              <a:rPr lang="en-US" b="1" dirty="0"/>
              <a:t>)</a:t>
            </a:r>
            <a:endParaRPr lang="fr-FR" b="1" dirty="0"/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function should calculate the number of the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allocated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tables and the </a:t>
            </a:r>
            <a:r>
              <a:rPr lang="en-US" sz="17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allocated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pages for a given range [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eva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shall count the number of allocated tables in the given “</a:t>
            </a:r>
            <a:r>
              <a:rPr lang="en-US" sz="1700" b="1" dirty="0" err="1"/>
              <a:t>num_tables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parameter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shall count the number of allocated pages in the given “</a:t>
            </a:r>
            <a:r>
              <a:rPr lang="en-US" sz="1700" b="1" dirty="0"/>
              <a:t>num_ pages</a:t>
            </a:r>
            <a:r>
              <a:rPr lang="en-US" sz="17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parameter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5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5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BIG PICTURE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inc</a:t>
              </a:r>
              <a:r>
                <a:rPr lang="en-US" sz="3200" b="1" dirty="0"/>
                <a:t> </a:t>
              </a:r>
              <a:r>
                <a:rPr lang="en-US" sz="2000" b="1" dirty="0"/>
                <a:t>(.h)</a:t>
              </a:r>
              <a:endParaRPr lang="en-AE" sz="3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kern</a:t>
              </a:r>
              <a:endParaRPr lang="en-AE" sz="3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user</a:t>
              </a:r>
              <a:endParaRPr lang="en-AE" sz="32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lib </a:t>
              </a:r>
              <a:r>
                <a:rPr lang="en-US" sz="2000" b="1" dirty="0"/>
                <a:t>(.c)</a:t>
              </a:r>
              <a:endParaRPr lang="en-AE" sz="3200" b="1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434665" y="4492781"/>
            <a:ext cx="2085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[MS1]</a:t>
            </a:r>
          </a:p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Dynamic Allocator</a:t>
            </a:r>
            <a:endParaRPr lang="en-AE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5910610" y="5568180"/>
            <a:ext cx="2777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[MS2]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Helper </a:t>
            </a:r>
            <a:r>
              <a:rPr lang="en-US" sz="2000" dirty="0" err="1">
                <a:solidFill>
                  <a:srgbClr val="FF0000"/>
                </a:solidFill>
              </a:rPr>
              <a:t>F</a:t>
            </a:r>
            <a:r>
              <a:rPr lang="en-US" sz="2000" baseline="30000" dirty="0" err="1">
                <a:solidFill>
                  <a:srgbClr val="FF0000"/>
                </a:solidFill>
              </a:rPr>
              <a:t>n</a:t>
            </a:r>
            <a:r>
              <a:rPr lang="en-US" sz="1600" dirty="0" err="1">
                <a:solidFill>
                  <a:srgbClr val="FF0000"/>
                </a:solidFill>
              </a:rPr>
              <a:t>s</a:t>
            </a:r>
            <a:r>
              <a:rPr lang="en-US" sz="2000" dirty="0">
                <a:solidFill>
                  <a:srgbClr val="FF0000"/>
                </a:solidFill>
              </a:rPr>
              <a:t> &amp; Kern Heap</a:t>
            </a:r>
            <a:endParaRPr lang="en-AE" sz="20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0DC56C-8E3C-E4B4-8884-C1AB98D2D5C5}"/>
              </a:ext>
            </a:extLst>
          </p:cNvPr>
          <p:cNvSpPr txBox="1"/>
          <p:nvPr/>
        </p:nvSpPr>
        <p:spPr>
          <a:xfrm>
            <a:off x="1188429" y="5576128"/>
            <a:ext cx="1273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[MS3]</a:t>
            </a:r>
          </a:p>
          <a:p>
            <a:pPr algn="ctr"/>
            <a:r>
              <a:rPr lang="en-US" sz="2000" dirty="0"/>
              <a:t>User Heap</a:t>
            </a:r>
            <a:endParaRPr lang="en-AE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488D1-0CF3-C953-D0DE-742DD4A6FFC1}"/>
              </a:ext>
            </a:extLst>
          </p:cNvPr>
          <p:cNvSpPr/>
          <p:nvPr/>
        </p:nvSpPr>
        <p:spPr>
          <a:xfrm>
            <a:off x="9106293" y="3429000"/>
            <a:ext cx="1518743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6F7E-F360-FDAF-AF07-607D2F37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MS2: </a:t>
            </a:r>
            <a:r>
              <a:rPr lang="en-US" sz="4800"/>
              <a:t>RAM chunks </a:t>
            </a:r>
            <a:r>
              <a:rPr lang="fr-FR"/>
              <a:t>Manipulation Bonus </a:t>
            </a:r>
            <a:br>
              <a:rPr lang="fr-FR"/>
            </a:br>
            <a:r>
              <a:rPr lang="fr-FR" sz="3800"/>
              <a:t>	Bonus 2- </a:t>
            </a:r>
            <a:r>
              <a:rPr lang="fr-FR" sz="3800" err="1"/>
              <a:t>calculate_required_frames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9188-DB52-EE85-1D91-A34F302E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D860D-6068-A306-9825-565A5853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7" y="1845733"/>
            <a:ext cx="10949651" cy="4614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uint32 </a:t>
            </a:r>
            <a:r>
              <a:rPr lang="en-US" b="1" dirty="0" err="1"/>
              <a:t>calculate_required_frames</a:t>
            </a:r>
            <a:r>
              <a:rPr lang="en-US" dirty="0"/>
              <a:t>(uint32* </a:t>
            </a:r>
            <a:r>
              <a:rPr lang="en-US" dirty="0" err="1"/>
              <a:t>page_directory</a:t>
            </a:r>
            <a:r>
              <a:rPr lang="en-US" dirty="0"/>
              <a:t>, uint32 </a:t>
            </a:r>
            <a:r>
              <a:rPr lang="en-US" dirty="0" err="1"/>
              <a:t>sva</a:t>
            </a:r>
            <a:r>
              <a:rPr lang="en-US" dirty="0"/>
              <a:t>, uint32 size)</a:t>
            </a:r>
            <a:endParaRPr lang="fr-FR" b="1" dirty="0"/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This function should calculate the </a:t>
            </a:r>
            <a:r>
              <a:rPr lang="en-US" sz="1700" b="1" dirty="0"/>
              <a:t>required</a:t>
            </a:r>
            <a:r>
              <a:rPr lang="en-US" sz="1700" dirty="0"/>
              <a:t> number of pages for allocating and mapping the given range [start </a:t>
            </a:r>
            <a:r>
              <a:rPr lang="en-US" sz="1700" dirty="0" err="1"/>
              <a:t>va</a:t>
            </a:r>
            <a:r>
              <a:rPr lang="en-US" sz="1700" dirty="0"/>
              <a:t>, start </a:t>
            </a:r>
            <a:r>
              <a:rPr lang="en-US" sz="1700" dirty="0" err="1"/>
              <a:t>va</a:t>
            </a:r>
            <a:r>
              <a:rPr lang="en-US" sz="1700" dirty="0"/>
              <a:t> + size) (for the </a:t>
            </a:r>
            <a:r>
              <a:rPr lang="en-US" sz="1700" b="1" dirty="0"/>
              <a:t>pages </a:t>
            </a:r>
            <a:r>
              <a:rPr lang="en-US" sz="1700" dirty="0"/>
              <a:t>themselves and for the </a:t>
            </a:r>
            <a:r>
              <a:rPr lang="en-US" sz="1700" b="1" dirty="0"/>
              <a:t>page tables </a:t>
            </a:r>
            <a:r>
              <a:rPr lang="en-US" sz="1700" dirty="0"/>
              <a:t>required for mapping).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b="1" dirty="0"/>
              <a:t>NOTE:</a:t>
            </a:r>
            <a:r>
              <a:rPr lang="en-US" sz="1700" dirty="0"/>
              <a:t> pages and/or page tables that are already exist in the range </a:t>
            </a:r>
            <a:r>
              <a:rPr lang="en-US" sz="1700" b="1" dirty="0"/>
              <a:t>SHOULD NOT</a:t>
            </a:r>
            <a:r>
              <a:rPr lang="en-US" sz="1700" dirty="0"/>
              <a:t> be counted. </a:t>
            </a:r>
            <a:endParaRPr lang="en-AE" sz="1700" dirty="0"/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The given range(s) </a:t>
            </a:r>
            <a:r>
              <a:rPr lang="en-US" sz="1700" b="1" dirty="0"/>
              <a:t>may be not aligned</a:t>
            </a:r>
            <a:r>
              <a:rPr lang="en-US" sz="1700" dirty="0"/>
              <a:t> on 4 KB.</a:t>
            </a:r>
            <a:endParaRPr lang="en-AE" sz="1700" dirty="0"/>
          </a:p>
        </p:txBody>
      </p:sp>
    </p:spTree>
    <p:extLst>
      <p:ext uri="{BB962C8B-B14F-4D97-AF65-F5344CB8AC3E}">
        <p14:creationId xmlns:p14="http://schemas.microsoft.com/office/powerpoint/2010/main" val="30313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MS2: RAM chunks Manipulation</a:t>
            </a:r>
            <a:br>
              <a:rPr lang="fr-FR"/>
            </a:br>
            <a:r>
              <a:rPr lang="fr-FR"/>
              <a:t>					</a:t>
            </a:r>
            <a:r>
              <a:rPr lang="fr-FR" sz="3600" err="1"/>
              <a:t>Testing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39434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 each function in MS1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The time limit of each individual test: </a:t>
            </a:r>
            <a:r>
              <a:rPr lang="en-US" b="1" dirty="0">
                <a:solidFill>
                  <a:srgbClr val="C00000"/>
                </a:solidFill>
              </a:rPr>
              <a:t>max of 1 min / 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During your solution, </a:t>
            </a:r>
            <a:r>
              <a:rPr lang="en-US" b="1" dirty="0">
                <a:solidFill>
                  <a:srgbClr val="C00000"/>
                </a:solidFill>
              </a:rPr>
              <a:t>don't change any file EXCEPT those who contain "TODO“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4379612-9F69-2797-2E30-26241FDE5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67991"/>
              </p:ext>
            </p:extLst>
          </p:nvPr>
        </p:nvGraphicFramePr>
        <p:xfrm>
          <a:off x="1097280" y="3108252"/>
          <a:ext cx="103937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202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192933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464568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cut_paste_pages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/>
                        <a:t> </a:t>
                      </a:r>
                      <a:r>
                        <a:rPr lang="en-US" u="none" err="1"/>
                        <a:t>tstchunks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cutpaste</a:t>
                      </a:r>
                      <a:endParaRPr lang="en-US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copy_paste_chunk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/>
                        <a:t> </a:t>
                      </a:r>
                      <a:r>
                        <a:rPr lang="en-US" u="none" err="1"/>
                        <a:t>tstchunks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copypaste</a:t>
                      </a:r>
                      <a:endParaRPr lang="en-US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share_chunk</a:t>
                      </a:r>
                      <a:endParaRPr lang="en-US" b="1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u="none" err="1"/>
                        <a:t>tstchunks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allocate_chunk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u="none" err="1"/>
                        <a:t>tstchunks</a:t>
                      </a:r>
                      <a:r>
                        <a:rPr lang="en-US" u="none"/>
                        <a:t> </a:t>
                      </a:r>
                      <a:r>
                        <a:rPr lang="en-US" sz="180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allocate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MS2 BONUS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calculate_allocated_space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u="none" err="1"/>
                        <a:t>tstchunks</a:t>
                      </a:r>
                      <a:r>
                        <a:rPr lang="en-US" u="none"/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allocated_space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1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MS2 BONUS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calculate_required_frames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u="none" err="1"/>
                        <a:t>tstchunks</a:t>
                      </a:r>
                      <a:r>
                        <a:rPr lang="en-US" u="none"/>
                        <a:t> 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required_space</a:t>
                      </a: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39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30F8D4-BA6B-5772-EBDA-6636DB7B70F5}"/>
              </a:ext>
            </a:extLst>
          </p:cNvPr>
          <p:cNvSpPr txBox="1"/>
          <p:nvPr/>
        </p:nvSpPr>
        <p:spPr>
          <a:xfrm>
            <a:off x="1087755" y="5821280"/>
            <a:ext cx="103898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/>
              <a:t>To ensure the success of a test a congratulations message like this </a:t>
            </a:r>
            <a:r>
              <a:rPr lang="en-US" sz="1800" b="1">
                <a:solidFill>
                  <a:srgbClr val="C00000"/>
                </a:solidFill>
              </a:rPr>
              <a:t>MUST </a:t>
            </a:r>
            <a:br>
              <a:rPr lang="en-US" sz="1800" b="1">
                <a:solidFill>
                  <a:srgbClr val="C00000"/>
                </a:solidFill>
              </a:rPr>
            </a:br>
            <a:r>
              <a:rPr lang="en-US" sz="1800" b="1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/>
              <a:t>.</a:t>
            </a:r>
            <a:endParaRPr lang="en-US" sz="180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7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Required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TESTING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Required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TESTING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MS2: 3- Kernel </a:t>
            </a:r>
            <a:r>
              <a:rPr lang="fr-FR" err="1">
                <a:solidFill>
                  <a:srgbClr val="FF0000"/>
                </a:solidFill>
              </a:rPr>
              <a:t>Heap</a:t>
            </a:r>
            <a:endParaRPr lang="fr-FR">
              <a:solidFill>
                <a:srgbClr val="FF0000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rgbClr val="FF0000"/>
                </a:solidFill>
              </a:rPr>
              <a:t>What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err="1">
                <a:solidFill>
                  <a:srgbClr val="FF0000"/>
                </a:solidFill>
              </a:rPr>
              <a:t>is</a:t>
            </a:r>
            <a:r>
              <a:rPr lang="fr-FR">
                <a:solidFill>
                  <a:srgbClr val="FF0000"/>
                </a:solidFill>
              </a:rPr>
              <a:t> new in Kernel </a:t>
            </a:r>
            <a:r>
              <a:rPr lang="fr-FR" err="1">
                <a:solidFill>
                  <a:srgbClr val="FF0000"/>
                </a:solidFill>
              </a:rPr>
              <a:t>Heap</a:t>
            </a:r>
            <a:r>
              <a:rPr lang="fr-FR">
                <a:solidFill>
                  <a:srgbClr val="FF0000"/>
                </a:solidFill>
              </a:rPr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rgbClr val="FF0000"/>
                </a:solidFill>
              </a:rPr>
              <a:t>Required</a:t>
            </a:r>
            <a:r>
              <a:rPr lang="fr-FR">
                <a:solidFill>
                  <a:srgbClr val="FF0000"/>
                </a:solidFill>
              </a:rPr>
              <a:t> </a:t>
            </a:r>
            <a:r>
              <a:rPr lang="fr-FR" err="1">
                <a:solidFill>
                  <a:srgbClr val="FF0000"/>
                </a:solidFill>
              </a:rPr>
              <a:t>Functions</a:t>
            </a:r>
            <a:endParaRPr lang="fr-FR">
              <a:solidFill>
                <a:srgbClr val="FF0000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rgbClr val="FF0000"/>
                </a:solidFill>
              </a:rPr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29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/>
              <a:t>MS2: 3- </a:t>
            </a:r>
            <a:r>
              <a:rPr lang="en-US" sz="4800"/>
              <a:t>Kernel Heap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main functions required by MS2 to handle “</a:t>
            </a:r>
            <a:r>
              <a:rPr lang="en-US" sz="2000" b="1"/>
              <a:t>Kernel Heap</a:t>
            </a:r>
            <a:r>
              <a:rPr lang="en-US"/>
              <a:t>” are: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14446"/>
              </p:ext>
            </p:extLst>
          </p:nvPr>
        </p:nvGraphicFramePr>
        <p:xfrm>
          <a:off x="1307939" y="2486082"/>
          <a:ext cx="990454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836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156193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301515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initialize_dyn_block_system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u="none"/>
                        <a:t>All essential declarations in:</a:t>
                      </a:r>
                    </a:p>
                    <a:p>
                      <a:pPr algn="ctr"/>
                      <a:r>
                        <a:rPr lang="en-US" u="none"/>
                        <a:t>Kern/mem/</a:t>
                      </a:r>
                      <a:r>
                        <a:rPr lang="en-US" u="none" err="1"/>
                        <a:t>kheap.h</a:t>
                      </a:r>
                      <a:endParaRPr lang="en-US" u="none"/>
                    </a:p>
                    <a:p>
                      <a:pPr algn="ctr"/>
                      <a:endParaRPr lang="en-US" u="none"/>
                    </a:p>
                    <a:p>
                      <a:pPr algn="ctr"/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err="1">
                          <a:solidFill>
                            <a:srgbClr val="C00000"/>
                          </a:solidFill>
                        </a:rPr>
                        <a:t>kheap.c</a:t>
                      </a: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kmalloc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(using FIRST &amp; BEST fit)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kfree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kheap_virtual_address</a:t>
                      </a:r>
                      <a:endParaRPr lang="en-US" b="1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kheap_physical_address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u="none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MS2 BONUS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Kmalloc (using NEXT fit)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99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MS2 BONUS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Krealloc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(using BEST fit)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u="none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18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4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6DD-1F89-6392-626F-50DF156F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MS2: 3- </a:t>
            </a:r>
            <a:r>
              <a:rPr lang="en-US" sz="4800"/>
              <a:t>Kernel Heap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F7507-F1C5-6382-D783-B4D5FBD6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7A916B-B13D-9BC7-E80A-FF312099249B}"/>
              </a:ext>
            </a:extLst>
          </p:cNvPr>
          <p:cNvSpPr/>
          <p:nvPr/>
        </p:nvSpPr>
        <p:spPr>
          <a:xfrm>
            <a:off x="893618" y="2396330"/>
            <a:ext cx="10619509" cy="25561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rgbClr val="FF0000"/>
                </a:solidFill>
              </a:rPr>
              <a:t>IMPORTANT NOTE</a:t>
            </a:r>
            <a:endParaRPr lang="en-US" sz="3400" b="1"/>
          </a:p>
          <a:p>
            <a:r>
              <a:rPr lang="en-US" sz="2800"/>
              <a:t>Before starting in the KHEAP functions, you MUST DO the following:</a:t>
            </a:r>
          </a:p>
          <a:p>
            <a:r>
              <a:rPr lang="en-US" sz="2600"/>
              <a:t>- Go to '</a:t>
            </a:r>
            <a:r>
              <a:rPr lang="en-US" sz="2600" b="1" err="1">
                <a:solidFill>
                  <a:srgbClr val="00B0F0"/>
                </a:solidFill>
              </a:rPr>
              <a:t>inc</a:t>
            </a:r>
            <a:r>
              <a:rPr lang="en-US" sz="2600" b="1">
                <a:solidFill>
                  <a:srgbClr val="00B0F0"/>
                </a:solidFill>
              </a:rPr>
              <a:t>/</a:t>
            </a:r>
            <a:r>
              <a:rPr lang="en-US" sz="2600" b="1" err="1">
                <a:solidFill>
                  <a:srgbClr val="00B0F0"/>
                </a:solidFill>
              </a:rPr>
              <a:t>memlayout.h</a:t>
            </a:r>
            <a:r>
              <a:rPr lang="en-US" sz="2600"/>
              <a:t>' and set </a:t>
            </a:r>
            <a:r>
              <a:rPr lang="en-US" sz="2600" b="1" u="sng">
                <a:solidFill>
                  <a:srgbClr val="0070C0"/>
                </a:solidFill>
              </a:rPr>
              <a:t>USE_KHEAP</a:t>
            </a:r>
            <a:r>
              <a:rPr lang="en-US" sz="2600"/>
              <a:t> by </a:t>
            </a:r>
            <a:r>
              <a:rPr lang="en-US" sz="2600" b="1">
                <a:solidFill>
                  <a:srgbClr val="0070C0"/>
                </a:solidFill>
              </a:rPr>
              <a:t>1</a:t>
            </a:r>
          </a:p>
          <a:p>
            <a:r>
              <a:rPr lang="en-US" sz="2600"/>
              <a:t>- Go to '</a:t>
            </a:r>
            <a:r>
              <a:rPr lang="en-US" sz="2600" b="1" err="1">
                <a:solidFill>
                  <a:srgbClr val="00B0F0"/>
                </a:solidFill>
              </a:rPr>
              <a:t>inc</a:t>
            </a:r>
            <a:r>
              <a:rPr lang="en-US" sz="2600" b="1">
                <a:solidFill>
                  <a:srgbClr val="00B0F0"/>
                </a:solidFill>
              </a:rPr>
              <a:t>/</a:t>
            </a:r>
            <a:r>
              <a:rPr lang="en-US" sz="2600" b="1" err="1">
                <a:solidFill>
                  <a:srgbClr val="00B0F0"/>
                </a:solidFill>
              </a:rPr>
              <a:t>dynamic_allocator.h</a:t>
            </a:r>
            <a:r>
              <a:rPr lang="en-US" sz="2600"/>
              <a:t>' and set </a:t>
            </a:r>
            <a:r>
              <a:rPr lang="en-US" sz="2600" b="1" u="sng">
                <a:solidFill>
                  <a:srgbClr val="0070C0"/>
                </a:solidFill>
              </a:rPr>
              <a:t>STATIC_MEMBLOCK_ALLOC</a:t>
            </a:r>
            <a:r>
              <a:rPr lang="en-US" sz="2600"/>
              <a:t> by </a:t>
            </a:r>
            <a:r>
              <a:rPr lang="en-US" sz="2600" b="1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8568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424" y="1758519"/>
            <a:ext cx="8229600" cy="533400"/>
          </a:xfrm>
        </p:spPr>
        <p:txBody>
          <a:bodyPr>
            <a:normAutofit/>
          </a:bodyPr>
          <a:lstStyle/>
          <a:p>
            <a:r>
              <a:rPr lang="en-US" sz="3200" dirty="0"/>
              <a:t>Current: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87" name="AutoShape 23"/>
          <p:cNvSpPr>
            <a:spLocks noChangeAspect="1" noChangeArrowheads="1"/>
          </p:cNvSpPr>
          <p:nvPr/>
        </p:nvSpPr>
        <p:spPr bwMode="auto">
          <a:xfrm>
            <a:off x="3276600" y="2667000"/>
            <a:ext cx="5410200" cy="3581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68961" y="3359830"/>
            <a:ext cx="743207" cy="2592404"/>
          </a:xfrm>
          <a:prstGeom prst="rect">
            <a:avLst/>
          </a:prstGeom>
          <a:solidFill>
            <a:srgbClr val="FFFFFF"/>
          </a:solidFill>
          <a:ln w="25400">
            <a:solidFill>
              <a:srgbClr val="E36C0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5" name="Rectangle 2"/>
          <p:cNvSpPr>
            <a:spLocks noChangeArrowheads="1"/>
          </p:cNvSpPr>
          <p:nvPr/>
        </p:nvSpPr>
        <p:spPr bwMode="auto">
          <a:xfrm>
            <a:off x="4368961" y="3347649"/>
            <a:ext cx="743207" cy="81312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Times New Roman" pitchFamily="18" charset="0"/>
                <a:cs typeface="Arial" pitchFamily="34" charset="0"/>
              </a:rPr>
              <a:t>FOS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84" name="Text Box 6"/>
          <p:cNvSpPr txBox="1">
            <a:spLocks noChangeArrowheads="1"/>
          </p:cNvSpPr>
          <p:nvPr/>
        </p:nvSpPr>
        <p:spPr bwMode="auto">
          <a:xfrm>
            <a:off x="4220855" y="3965105"/>
            <a:ext cx="1015292" cy="22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83" name="Rectangle 6"/>
          <p:cNvSpPr>
            <a:spLocks noChangeArrowheads="1"/>
          </p:cNvSpPr>
          <p:nvPr/>
        </p:nvSpPr>
        <p:spPr bwMode="auto">
          <a:xfrm>
            <a:off x="6913557" y="3622498"/>
            <a:ext cx="753260" cy="2536825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solidFill>
                  <a:srgbClr val="C00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RAM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eft Brace 7"/>
          <p:cNvSpPr>
            <a:spLocks/>
          </p:cNvSpPr>
          <p:nvPr/>
        </p:nvSpPr>
        <p:spPr bwMode="auto">
          <a:xfrm>
            <a:off x="4168583" y="3382672"/>
            <a:ext cx="134032" cy="755261"/>
          </a:xfrm>
          <a:prstGeom prst="leftBrace">
            <a:avLst>
              <a:gd name="adj1" fmla="val 8313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81" name="Text Box 6"/>
          <p:cNvSpPr txBox="1">
            <a:spLocks noChangeArrowheads="1"/>
          </p:cNvSpPr>
          <p:nvPr/>
        </p:nvSpPr>
        <p:spPr bwMode="auto">
          <a:xfrm>
            <a:off x="3510487" y="3622498"/>
            <a:ext cx="757281" cy="28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4F81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traight Connector 9"/>
          <p:cNvSpPr>
            <a:spLocks noChangeShapeType="1"/>
          </p:cNvSpPr>
          <p:nvPr/>
        </p:nvSpPr>
        <p:spPr bwMode="auto">
          <a:xfrm flipH="1">
            <a:off x="3276600" y="4182091"/>
            <a:ext cx="2658524" cy="0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traight Connector 10"/>
          <p:cNvSpPr>
            <a:spLocks noChangeShapeType="1"/>
          </p:cNvSpPr>
          <p:nvPr/>
        </p:nvSpPr>
        <p:spPr bwMode="auto">
          <a:xfrm flipH="1">
            <a:off x="3287323" y="3347649"/>
            <a:ext cx="2657854" cy="0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traight Connector 11"/>
          <p:cNvSpPr>
            <a:spLocks noChangeShapeType="1"/>
          </p:cNvSpPr>
          <p:nvPr/>
        </p:nvSpPr>
        <p:spPr bwMode="auto">
          <a:xfrm>
            <a:off x="5126911" y="4182092"/>
            <a:ext cx="1786646" cy="1977231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Straight Connector 12"/>
          <p:cNvSpPr>
            <a:spLocks noChangeShapeType="1"/>
          </p:cNvSpPr>
          <p:nvPr/>
        </p:nvSpPr>
        <p:spPr bwMode="auto">
          <a:xfrm>
            <a:off x="5112168" y="3382671"/>
            <a:ext cx="1801390" cy="1969618"/>
          </a:xfrm>
          <a:prstGeom prst="line">
            <a:avLst/>
          </a:prstGeom>
          <a:noFill/>
          <a:ln w="38100">
            <a:solidFill>
              <a:srgbClr val="F79646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5126911" y="5762658"/>
            <a:ext cx="301572" cy="29692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5" name="Text Box 15"/>
          <p:cNvSpPr txBox="1">
            <a:spLocks noChangeArrowheads="1"/>
          </p:cNvSpPr>
          <p:nvPr/>
        </p:nvSpPr>
        <p:spPr bwMode="auto">
          <a:xfrm>
            <a:off x="4340814" y="2689079"/>
            <a:ext cx="779396" cy="63725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Times New Roman" pitchFamily="18" charset="0"/>
                <a:cs typeface="Arial" pitchFamily="34" charset="0"/>
              </a:rPr>
              <a:t>Virtual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4" name="Text Box 249"/>
          <p:cNvSpPr txBox="1">
            <a:spLocks noChangeArrowheads="1"/>
          </p:cNvSpPr>
          <p:nvPr/>
        </p:nvSpPr>
        <p:spPr bwMode="auto">
          <a:xfrm>
            <a:off x="7704346" y="5952234"/>
            <a:ext cx="301572" cy="2961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Calibri" pitchFamily="34" charset="0"/>
                <a:cs typeface="Calibri" pitchFamily="34" charset="0"/>
              </a:rPr>
              <a:t>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3" name="Text Box 249"/>
          <p:cNvSpPr txBox="1">
            <a:spLocks noChangeArrowheads="1"/>
          </p:cNvSpPr>
          <p:nvPr/>
        </p:nvSpPr>
        <p:spPr bwMode="auto">
          <a:xfrm>
            <a:off x="7528095" y="3407035"/>
            <a:ext cx="593091" cy="29540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Straight Arrow Connector 18"/>
          <p:cNvSpPr>
            <a:spLocks noChangeShapeType="1"/>
          </p:cNvSpPr>
          <p:nvPr/>
        </p:nvSpPr>
        <p:spPr bwMode="auto">
          <a:xfrm flipV="1">
            <a:off x="5372860" y="3407035"/>
            <a:ext cx="670" cy="2228477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7607174" y="3489261"/>
            <a:ext cx="1155827" cy="28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C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UP TO</a:t>
            </a:r>
            <a:r>
              <a:rPr lang="en-US">
                <a:solidFill>
                  <a:srgbClr val="C0000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US" sz="1600" b="1">
                <a:latin typeface="Calibri" pitchFamily="34" charset="0"/>
                <a:ea typeface="Calibri" pitchFamily="34" charset="0"/>
                <a:cs typeface="Calibri" pitchFamily="34" charset="0"/>
              </a:rPr>
              <a:t>4 GB</a:t>
            </a:r>
            <a:endParaRPr lang="en-US" sz="16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870" name="Text Box 250"/>
          <p:cNvSpPr txBox="1">
            <a:spLocks noChangeArrowheads="1"/>
          </p:cNvSpPr>
          <p:nvPr/>
        </p:nvSpPr>
        <p:spPr bwMode="auto">
          <a:xfrm>
            <a:off x="6913557" y="3005040"/>
            <a:ext cx="778726" cy="52457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>
                <a:latin typeface="Calibri" pitchFamily="34" charset="0"/>
                <a:ea typeface="Calibri" pitchFamily="34" charset="0"/>
                <a:cs typeface="Calibri" pitchFamily="34" charset="0"/>
              </a:rPr>
              <a:t>Physical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eft Brace 7"/>
          <p:cNvSpPr>
            <a:spLocks/>
          </p:cNvSpPr>
          <p:nvPr/>
        </p:nvSpPr>
        <p:spPr bwMode="auto">
          <a:xfrm flipH="1">
            <a:off x="7692283" y="5367517"/>
            <a:ext cx="134032" cy="755261"/>
          </a:xfrm>
          <a:prstGeom prst="leftBrace">
            <a:avLst>
              <a:gd name="adj1" fmla="val 8313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Text Box 249"/>
          <p:cNvSpPr txBox="1">
            <a:spLocks noChangeArrowheads="1"/>
          </p:cNvSpPr>
          <p:nvPr/>
        </p:nvSpPr>
        <p:spPr bwMode="auto">
          <a:xfrm>
            <a:off x="7704346" y="5184791"/>
            <a:ext cx="1058654" cy="29616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traight Connector 10"/>
          <p:cNvSpPr>
            <a:spLocks noChangeShapeType="1"/>
          </p:cNvSpPr>
          <p:nvPr/>
        </p:nvSpPr>
        <p:spPr bwMode="auto">
          <a:xfrm flipH="1">
            <a:off x="6920259" y="5352290"/>
            <a:ext cx="748568" cy="761"/>
          </a:xfrm>
          <a:prstGeom prst="line">
            <a:avLst/>
          </a:prstGeom>
          <a:noFill/>
          <a:ln w="28575">
            <a:solidFill>
              <a:srgbClr val="31849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010974" y="3120004"/>
            <a:ext cx="627826" cy="33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Times New Roman" pitchFamily="18" charset="0"/>
                <a:cs typeface="Arial" pitchFamily="34" charset="0"/>
              </a:rPr>
              <a:t>4 GB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407824" y="1770711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 dirty="0"/>
              <a:t>Kernel is </a:t>
            </a:r>
            <a:r>
              <a:rPr lang="en-US" sz="2800" b="1" dirty="0"/>
              <a:t>one-to-one </a:t>
            </a:r>
            <a:r>
              <a:rPr lang="en-US" sz="2800" dirty="0"/>
              <a:t>mapped to 256 MB RAM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731424" y="2269533"/>
            <a:ext cx="8229600" cy="491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en-US" sz="3200" dirty="0"/>
              <a:t>Problem: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419301" y="2248827"/>
            <a:ext cx="7326178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 dirty="0"/>
              <a:t>Kernel can’t directly access beyond 256 MB RAM</a:t>
            </a:r>
          </a:p>
        </p:txBody>
      </p:sp>
      <p:pic>
        <p:nvPicPr>
          <p:cNvPr id="63" name="Picture 63" descr="074499-simple-red-glossy-icon-alphanumeric-x-sty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191000"/>
            <a:ext cx="990600" cy="990600"/>
          </a:xfrm>
          <a:prstGeom prst="rect">
            <a:avLst/>
          </a:prstGeom>
          <a:noFill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AC2B711-4082-463F-68B0-E9B56263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/>
              <a:t>MS2: </a:t>
            </a:r>
            <a:r>
              <a:rPr lang="en-US" sz="4800"/>
              <a:t>Kernel Heap – W</a:t>
            </a:r>
            <a:r>
              <a:rPr lang="en-US"/>
              <a:t>hat is new?</a:t>
            </a:r>
            <a:endParaRPr lang="en-US" sz="3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8" grpId="0"/>
      <p:bldP spid="29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516789" y="690293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/>
              <a:t>Example: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710196" y="696385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/>
              <a:t>Kernel can’t directly access beyond 256 MB RAM</a:t>
            </a: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0082" name="AutoShape 34"/>
          <p:cNvSpPr>
            <a:spLocks noChangeAspect="1" noChangeArrowheads="1"/>
          </p:cNvSpPr>
          <p:nvPr/>
        </p:nvSpPr>
        <p:spPr bwMode="auto">
          <a:xfrm>
            <a:off x="2737658" y="1361015"/>
            <a:ext cx="7162800" cy="4800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07721" y="2317034"/>
            <a:ext cx="924205" cy="37743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207721" y="2269707"/>
            <a:ext cx="924205" cy="2224399"/>
          </a:xfrm>
          <a:prstGeom prst="rect">
            <a:avLst/>
          </a:prstGeom>
          <a:solidFill>
            <a:srgbClr val="DAEEF3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522025" y="2317034"/>
            <a:ext cx="936706" cy="37743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7522026" y="5134606"/>
            <a:ext cx="1584233" cy="268979"/>
            <a:chOff x="5698767" y="5754790"/>
            <a:chExt cx="1584233" cy="268979"/>
          </a:xfrm>
        </p:grpSpPr>
        <p:sp>
          <p:nvSpPr>
            <p:cNvPr id="130078" name="Rounded Rectangle 24"/>
            <p:cNvSpPr>
              <a:spLocks noChangeArrowheads="1"/>
            </p:cNvSpPr>
            <p:nvPr/>
          </p:nvSpPr>
          <p:spPr bwMode="auto">
            <a:xfrm>
              <a:off x="5698767" y="5754790"/>
              <a:ext cx="936706" cy="260302"/>
            </a:xfrm>
            <a:prstGeom prst="roundRect">
              <a:avLst>
                <a:gd name="adj" fmla="val 16667"/>
              </a:avLst>
            </a:prstGeom>
            <a:solidFill>
              <a:srgbClr val="FABF8F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0" tIns="36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DIR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7" name="Text Box 25"/>
            <p:cNvSpPr txBox="1">
              <a:spLocks noChangeArrowheads="1"/>
            </p:cNvSpPr>
            <p:nvPr/>
          </p:nvSpPr>
          <p:spPr bwMode="auto">
            <a:xfrm>
              <a:off x="6695475" y="5798963"/>
              <a:ext cx="587525" cy="224806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Frame#4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195220" y="3501802"/>
            <a:ext cx="3412643" cy="1915980"/>
            <a:chOff x="2371961" y="4121987"/>
            <a:chExt cx="3412643" cy="1915980"/>
          </a:xfrm>
        </p:grpSpPr>
        <p:grpSp>
          <p:nvGrpSpPr>
            <p:cNvPr id="69" name="Group 68"/>
            <p:cNvGrpSpPr/>
            <p:nvPr/>
          </p:nvGrpSpPr>
          <p:grpSpPr>
            <a:xfrm>
              <a:off x="2371961" y="4121987"/>
              <a:ext cx="3412643" cy="1915980"/>
              <a:chOff x="2371961" y="4121987"/>
              <a:chExt cx="3412643" cy="1915980"/>
            </a:xfrm>
          </p:grpSpPr>
          <p:sp>
            <p:nvSpPr>
              <p:cNvPr id="130074" name="Rounded Rectangle 35"/>
              <p:cNvSpPr>
                <a:spLocks noChangeArrowheads="1"/>
              </p:cNvSpPr>
              <p:nvPr/>
            </p:nvSpPr>
            <p:spPr bwMode="auto">
              <a:xfrm>
                <a:off x="2371961" y="4121987"/>
                <a:ext cx="936706" cy="260302"/>
              </a:xfrm>
              <a:prstGeom prst="roundRect">
                <a:avLst>
                  <a:gd name="adj" fmla="val 16667"/>
                </a:avLst>
              </a:prstGeom>
              <a:solidFill>
                <a:srgbClr val="FABF8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New </a:t>
                </a:r>
                <a:r>
                  <a:rPr lang="en-US" sz="1200" b="1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DIR</a:t>
                </a:r>
                <a:endParaRPr lang="en-US" sz="36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Elbow Connector 38"/>
              <p:cNvSpPr>
                <a:spLocks noChangeShapeType="1"/>
              </p:cNvSpPr>
              <p:nvPr/>
            </p:nvSpPr>
            <p:spPr bwMode="auto">
              <a:xfrm>
                <a:off x="3323668" y="4358625"/>
                <a:ext cx="2350098" cy="1644635"/>
              </a:xfrm>
              <a:prstGeom prst="bentConnector3">
                <a:avLst>
                  <a:gd name="adj1" fmla="val 38815"/>
                </a:avLst>
              </a:prstGeom>
              <a:noFill/>
              <a:ln w="28575">
                <a:solidFill>
                  <a:srgbClr val="4579B8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70" name="Text Box 6"/>
              <p:cNvSpPr txBox="1">
                <a:spLocks noChangeArrowheads="1"/>
              </p:cNvSpPr>
              <p:nvPr/>
            </p:nvSpPr>
            <p:spPr bwMode="auto">
              <a:xfrm>
                <a:off x="4374545" y="5800540"/>
                <a:ext cx="1410059" cy="237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PA = 16 KB</a:t>
                </a:r>
                <a:endParaRPr lang="en-US" sz="360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0068" name="Text Box 6"/>
            <p:cNvSpPr txBox="1">
              <a:spLocks noChangeArrowheads="1"/>
            </p:cNvSpPr>
            <p:nvPr/>
          </p:nvSpPr>
          <p:spPr bwMode="auto">
            <a:xfrm>
              <a:off x="3046156" y="4145651"/>
              <a:ext cx="2175924" cy="250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+ 16 KB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195219" y="3242289"/>
            <a:ext cx="4923540" cy="1886794"/>
            <a:chOff x="2371961" y="3862474"/>
            <a:chExt cx="4923540" cy="1886794"/>
          </a:xfrm>
        </p:grpSpPr>
        <p:sp>
          <p:nvSpPr>
            <p:cNvPr id="130076" name="Rounded Rectangle 32"/>
            <p:cNvSpPr>
              <a:spLocks noChangeArrowheads="1"/>
            </p:cNvSpPr>
            <p:nvPr/>
          </p:nvSpPr>
          <p:spPr bwMode="auto">
            <a:xfrm>
              <a:off x="5698767" y="5481079"/>
              <a:ext cx="936706" cy="260302"/>
            </a:xfrm>
            <a:prstGeom prst="roundRect">
              <a:avLst>
                <a:gd name="adj" fmla="val 16667"/>
              </a:avLst>
            </a:prstGeom>
            <a:solidFill>
              <a:srgbClr val="CC3399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</a:t>
              </a: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5" name="Text Box 25"/>
            <p:cNvSpPr txBox="1">
              <a:spLocks noChangeArrowheads="1"/>
            </p:cNvSpPr>
            <p:nvPr/>
          </p:nvSpPr>
          <p:spPr bwMode="auto">
            <a:xfrm>
              <a:off x="6707976" y="5525251"/>
              <a:ext cx="587525" cy="224017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73" name="Rounded Rectangle 36"/>
            <p:cNvSpPr>
              <a:spLocks noChangeArrowheads="1"/>
            </p:cNvSpPr>
            <p:nvPr/>
          </p:nvSpPr>
          <p:spPr bwMode="auto">
            <a:xfrm>
              <a:off x="2371961" y="3862474"/>
              <a:ext cx="936706" cy="259513"/>
            </a:xfrm>
            <a:prstGeom prst="roundRect">
              <a:avLst>
                <a:gd name="adj" fmla="val 16667"/>
              </a:avLst>
            </a:prstGeom>
            <a:solidFill>
              <a:srgbClr val="CC3399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</a:t>
              </a: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Elbow Connector 37"/>
            <p:cNvSpPr>
              <a:spLocks noChangeShapeType="1"/>
            </p:cNvSpPr>
            <p:nvPr/>
          </p:nvSpPr>
          <p:spPr bwMode="auto">
            <a:xfrm>
              <a:off x="3323668" y="4110155"/>
              <a:ext cx="2335931" cy="160914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4579B8"/>
              </a:solidFill>
              <a:prstDash val="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69" name="Text Box 6"/>
            <p:cNvSpPr txBox="1">
              <a:spLocks noChangeArrowheads="1"/>
            </p:cNvSpPr>
            <p:nvPr/>
          </p:nvSpPr>
          <p:spPr bwMode="auto">
            <a:xfrm>
              <a:off x="4520384" y="5503165"/>
              <a:ext cx="1098379" cy="23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20 KB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67" name="Text Box 6"/>
            <p:cNvSpPr txBox="1">
              <a:spLocks noChangeArrowheads="1"/>
            </p:cNvSpPr>
            <p:nvPr/>
          </p:nvSpPr>
          <p:spPr bwMode="auto">
            <a:xfrm>
              <a:off x="3127826" y="3871939"/>
              <a:ext cx="2040919" cy="25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+ 20 KB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" name="Left Brace 46"/>
          <p:cNvSpPr>
            <a:spLocks/>
          </p:cNvSpPr>
          <p:nvPr/>
        </p:nvSpPr>
        <p:spPr bwMode="auto">
          <a:xfrm>
            <a:off x="3059339" y="2317034"/>
            <a:ext cx="60003" cy="2107657"/>
          </a:xfrm>
          <a:prstGeom prst="leftBrace">
            <a:avLst>
              <a:gd name="adj1" fmla="val 8419"/>
              <a:gd name="adj2" fmla="val 50000"/>
            </a:avLst>
          </a:prstGeom>
          <a:solidFill>
            <a:srgbClr val="D99594"/>
          </a:solidFill>
          <a:ln w="25400">
            <a:solidFill>
              <a:srgbClr val="4F81BD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4" name="Text Box 6"/>
          <p:cNvSpPr txBox="1">
            <a:spLocks noChangeArrowheads="1"/>
          </p:cNvSpPr>
          <p:nvPr/>
        </p:nvSpPr>
        <p:spPr bwMode="auto">
          <a:xfrm rot="16200000">
            <a:off x="2564045" y="3064121"/>
            <a:ext cx="757242" cy="40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4F81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256 MB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Straight Connector 50"/>
          <p:cNvSpPr>
            <a:spLocks noChangeShapeType="1"/>
          </p:cNvSpPr>
          <p:nvPr/>
        </p:nvSpPr>
        <p:spPr bwMode="auto">
          <a:xfrm flipH="1">
            <a:off x="2850163" y="4494105"/>
            <a:ext cx="3305972" cy="0"/>
          </a:xfrm>
          <a:prstGeom prst="line">
            <a:avLst/>
          </a:prstGeom>
          <a:noFill/>
          <a:ln w="28575">
            <a:solidFill>
              <a:srgbClr val="D9959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Straight Connector 51"/>
          <p:cNvSpPr>
            <a:spLocks noChangeShapeType="1"/>
          </p:cNvSpPr>
          <p:nvPr/>
        </p:nvSpPr>
        <p:spPr bwMode="auto">
          <a:xfrm flipH="1">
            <a:off x="2850163" y="2269706"/>
            <a:ext cx="3305138" cy="0"/>
          </a:xfrm>
          <a:prstGeom prst="line">
            <a:avLst/>
          </a:prstGeom>
          <a:noFill/>
          <a:ln w="28575">
            <a:solidFill>
              <a:srgbClr val="D99594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Elbow Connector 53"/>
          <p:cNvSpPr>
            <a:spLocks noChangeShapeType="1"/>
          </p:cNvSpPr>
          <p:nvPr/>
        </p:nvSpPr>
        <p:spPr bwMode="auto">
          <a:xfrm>
            <a:off x="5133593" y="4452299"/>
            <a:ext cx="2349265" cy="1617028"/>
          </a:xfrm>
          <a:prstGeom prst="bentConnector3">
            <a:avLst>
              <a:gd name="adj1" fmla="val 29764"/>
            </a:avLst>
          </a:prstGeom>
          <a:noFill/>
          <a:ln w="28575">
            <a:solidFill>
              <a:srgbClr val="4579B8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060" name="Text Box 6"/>
          <p:cNvSpPr txBox="1">
            <a:spLocks noChangeArrowheads="1"/>
          </p:cNvSpPr>
          <p:nvPr/>
        </p:nvSpPr>
        <p:spPr bwMode="auto">
          <a:xfrm>
            <a:off x="6214471" y="5853986"/>
            <a:ext cx="1185883" cy="23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Calibri" pitchFamily="34" charset="0"/>
                <a:ea typeface="Calibri" pitchFamily="34" charset="0"/>
                <a:cs typeface="Calibri" pitchFamily="34" charset="0"/>
              </a:rPr>
              <a:t>PA = 0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516079" y="3701367"/>
            <a:ext cx="3131036" cy="376254"/>
            <a:chOff x="4692821" y="4321552"/>
            <a:chExt cx="3131036" cy="376254"/>
          </a:xfrm>
        </p:grpSpPr>
        <p:sp>
          <p:nvSpPr>
            <p:cNvPr id="130066" name="Rounded Rectangle 45"/>
            <p:cNvSpPr>
              <a:spLocks noChangeArrowheads="1"/>
            </p:cNvSpPr>
            <p:nvPr/>
          </p:nvSpPr>
          <p:spPr bwMode="auto">
            <a:xfrm>
              <a:off x="5697100" y="4321552"/>
              <a:ext cx="936706" cy="273712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rgbClr val="E36C0A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PT1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8" name="Text Box 25"/>
            <p:cNvSpPr txBox="1">
              <a:spLocks noChangeArrowheads="1"/>
            </p:cNvSpPr>
            <p:nvPr/>
          </p:nvSpPr>
          <p:spPr bwMode="auto">
            <a:xfrm>
              <a:off x="6736311" y="4402797"/>
              <a:ext cx="1087546" cy="295009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Frame#131,072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6" name="Text Box 6"/>
            <p:cNvSpPr txBox="1">
              <a:spLocks noChangeArrowheads="1"/>
            </p:cNvSpPr>
            <p:nvPr/>
          </p:nvSpPr>
          <p:spPr bwMode="auto">
            <a:xfrm>
              <a:off x="4692821" y="4370457"/>
              <a:ext cx="1098379" cy="23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512 MB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0052" name="Rectangle 23"/>
          <p:cNvSpPr>
            <a:spLocks noChangeArrowheads="1"/>
          </p:cNvSpPr>
          <p:nvPr/>
        </p:nvSpPr>
        <p:spPr bwMode="auto">
          <a:xfrm>
            <a:off x="7522025" y="3997165"/>
            <a:ext cx="936706" cy="86372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0051" name="Text Box 6"/>
          <p:cNvSpPr txBox="1">
            <a:spLocks noChangeArrowheads="1"/>
          </p:cNvSpPr>
          <p:nvPr/>
        </p:nvSpPr>
        <p:spPr bwMode="auto">
          <a:xfrm>
            <a:off x="4019379" y="4259833"/>
            <a:ext cx="1262553" cy="23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196886" y="1536128"/>
            <a:ext cx="3300138" cy="2178649"/>
            <a:chOff x="2373628" y="2156312"/>
            <a:chExt cx="3300138" cy="2178649"/>
          </a:xfrm>
        </p:grpSpPr>
        <p:sp>
          <p:nvSpPr>
            <p:cNvPr id="130059" name="Rounded Rectangle 55"/>
            <p:cNvSpPr>
              <a:spLocks noChangeArrowheads="1"/>
            </p:cNvSpPr>
            <p:nvPr/>
          </p:nvSpPr>
          <p:spPr bwMode="auto">
            <a:xfrm>
              <a:off x="2373628" y="2156312"/>
              <a:ext cx="936706" cy="27292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rgbClr val="E36C0A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New_PT1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057" name="Text Box 6"/>
            <p:cNvSpPr txBox="1">
              <a:spLocks noChangeArrowheads="1"/>
            </p:cNvSpPr>
            <p:nvPr/>
          </p:nvSpPr>
          <p:spPr bwMode="auto">
            <a:xfrm>
              <a:off x="3197829" y="2203640"/>
              <a:ext cx="2216760" cy="250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VA = KERNEL_BASE +512 MB!!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Curved Connector 61"/>
            <p:cNvSpPr>
              <a:spLocks noChangeShapeType="1"/>
            </p:cNvSpPr>
            <p:nvPr/>
          </p:nvSpPr>
          <p:spPr bwMode="auto">
            <a:xfrm>
              <a:off x="3323668" y="2381907"/>
              <a:ext cx="2350098" cy="1953054"/>
            </a:xfrm>
            <a:prstGeom prst="curvedConnector3">
              <a:avLst>
                <a:gd name="adj1" fmla="val 76597"/>
              </a:avLst>
            </a:prstGeom>
            <a:noFill/>
            <a:ln w="38100">
              <a:solidFill>
                <a:srgbClr val="4BACC6"/>
              </a:solidFill>
              <a:round/>
              <a:headEnd type="triangle" w="med" len="med"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50" name="Text Box 2"/>
            <p:cNvSpPr txBox="1">
              <a:spLocks noChangeArrowheads="1"/>
            </p:cNvSpPr>
            <p:nvPr/>
          </p:nvSpPr>
          <p:spPr bwMode="auto">
            <a:xfrm>
              <a:off x="2717809" y="2385130"/>
              <a:ext cx="328347" cy="69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.</a:t>
              </a:r>
              <a:endParaRPr lang="en-US" sz="11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421980" y="1361015"/>
            <a:ext cx="2866787" cy="1275480"/>
            <a:chOff x="4598721" y="1981200"/>
            <a:chExt cx="2866787" cy="1275480"/>
          </a:xfrm>
        </p:grpSpPr>
        <p:sp>
          <p:nvSpPr>
            <p:cNvPr id="130053" name="Cloud 64"/>
            <p:cNvSpPr>
              <a:spLocks/>
            </p:cNvSpPr>
            <p:nvPr/>
          </p:nvSpPr>
          <p:spPr bwMode="auto">
            <a:xfrm>
              <a:off x="5247915" y="1981200"/>
              <a:ext cx="2217593" cy="863729"/>
            </a:xfrm>
            <a:custGeom>
              <a:avLst/>
              <a:gdLst>
                <a:gd name="T0" fmla="*/ 183579 w 43200"/>
                <a:gd name="T1" fmla="*/ 421332 h 43200"/>
                <a:gd name="T2" fmla="*/ 84494 w 43200"/>
                <a:gd name="T3" fmla="*/ 408503 h 43200"/>
                <a:gd name="T4" fmla="*/ 271007 w 43200"/>
                <a:gd name="T5" fmla="*/ 561716 h 43200"/>
                <a:gd name="T6" fmla="*/ 227665 w 43200"/>
                <a:gd name="T7" fmla="*/ 567849 h 43200"/>
                <a:gd name="T8" fmla="*/ 644581 w 43200"/>
                <a:gd name="T9" fmla="*/ 629173 h 43200"/>
                <a:gd name="T10" fmla="*/ 618451 w 43200"/>
                <a:gd name="T11" fmla="*/ 601166 h 43200"/>
                <a:gd name="T12" fmla="*/ 1127646 w 43200"/>
                <a:gd name="T13" fmla="*/ 559334 h 43200"/>
                <a:gd name="T14" fmla="*/ 1117201 w 43200"/>
                <a:gd name="T15" fmla="*/ 590061 h 43200"/>
                <a:gd name="T16" fmla="*/ 1335047 w 43200"/>
                <a:gd name="T17" fmla="*/ 369456 h 43200"/>
                <a:gd name="T18" fmla="*/ 1462219 w 43200"/>
                <a:gd name="T19" fmla="*/ 484313 h 43200"/>
                <a:gd name="T20" fmla="*/ 1635041 w 43200"/>
                <a:gd name="T21" fmla="*/ 247130 h 43200"/>
                <a:gd name="T22" fmla="*/ 1578399 w 43200"/>
                <a:gd name="T23" fmla="*/ 290202 h 43200"/>
                <a:gd name="T24" fmla="*/ 1499146 w 43200"/>
                <a:gd name="T25" fmla="*/ 87334 h 43200"/>
                <a:gd name="T26" fmla="*/ 1502119 w 43200"/>
                <a:gd name="T27" fmla="*/ 107679 h 43200"/>
                <a:gd name="T28" fmla="*/ 1137464 w 43200"/>
                <a:gd name="T29" fmla="*/ 63609 h 43200"/>
                <a:gd name="T30" fmla="*/ 1166489 w 43200"/>
                <a:gd name="T31" fmla="*/ 37663 h 43200"/>
                <a:gd name="T32" fmla="*/ 866105 w 43200"/>
                <a:gd name="T33" fmla="*/ 75971 h 43200"/>
                <a:gd name="T34" fmla="*/ 880148 w 43200"/>
                <a:gd name="T35" fmla="*/ 53598 h 43200"/>
                <a:gd name="T36" fmla="*/ 547648 w 43200"/>
                <a:gd name="T37" fmla="*/ 83568 h 43200"/>
                <a:gd name="T38" fmla="*/ 598501 w 43200"/>
                <a:gd name="T39" fmla="*/ 105264 h 43200"/>
                <a:gd name="T40" fmla="*/ 161439 w 43200"/>
                <a:gd name="T41" fmla="*/ 254132 h 43200"/>
                <a:gd name="T42" fmla="*/ 152559 w 43200"/>
                <a:gd name="T43" fmla="*/ 231292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rgbClr val="FFFFFF"/>
            </a:solidFill>
            <a:ln w="25400">
              <a:solidFill>
                <a:srgbClr val="4F81B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Because it is </a:t>
              </a:r>
              <a:r>
                <a:rPr lang="en-US" sz="14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NOT</a:t>
              </a: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  </a:t>
              </a:r>
              <a:endParaRPr lang="en-US" sz="1400">
                <a:latin typeface="Calibri" pitchFamily="34" charset="0"/>
                <a:ea typeface="Times New Roman" pitchFamily="18" charset="0"/>
                <a:cs typeface="Calibri" pitchFamily="34" charset="0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valid VA..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98721" y="2617757"/>
              <a:ext cx="675028" cy="638923"/>
            </a:xfrm>
            <a:prstGeom prst="rect">
              <a:avLst/>
            </a:prstGeom>
            <a:noFill/>
          </p:spPr>
        </p:pic>
      </p:grpSp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2699559" y="5628216"/>
            <a:ext cx="1533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ts val="500"/>
              </a:spcBef>
              <a:spcAft>
                <a:spcPts val="800"/>
              </a:spcAft>
            </a:pPr>
            <a:r>
              <a:rPr lang="en-US" sz="1400" b="1">
                <a:latin typeface="Calibri" pitchFamily="34" charset="0"/>
                <a:ea typeface="Arial" pitchFamily="34" charset="0"/>
                <a:cs typeface="Arial" pitchFamily="34" charset="0"/>
              </a:rPr>
              <a:t>Program’s Virtual Memory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Text Box 6"/>
          <p:cNvSpPr txBox="1">
            <a:spLocks noChangeArrowheads="1"/>
          </p:cNvSpPr>
          <p:nvPr/>
        </p:nvSpPr>
        <p:spPr bwMode="auto">
          <a:xfrm>
            <a:off x="8528859" y="5780616"/>
            <a:ext cx="962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ts val="500"/>
              </a:spcBef>
              <a:spcAft>
                <a:spcPts val="800"/>
              </a:spcAft>
            </a:pPr>
            <a:r>
              <a:rPr lang="en-US" sz="1400" b="1">
                <a:latin typeface="Calibri" pitchFamily="34" charset="0"/>
                <a:ea typeface="Arial" pitchFamily="34" charset="0"/>
                <a:cs typeface="Arial" pitchFamily="34" charset="0"/>
              </a:rPr>
              <a:t>RAM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F0423B-5AB6-202E-DDB0-08B4A64B1B99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 – W</a:t>
            </a:r>
            <a:r>
              <a:rPr lang="en-US"/>
              <a:t>hat is new? (Cont.)</a:t>
            </a:r>
            <a:endParaRPr lang="en-US" sz="3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008178" y="600441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defTabSz="9144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/>
              <a:t>Solution: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156064" y="624053"/>
            <a:ext cx="6934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800"/>
              <a:t>Kernel Heap for dynamic allocations (</a:t>
            </a:r>
            <a:r>
              <a:rPr lang="en-US" sz="2800" b="1">
                <a:solidFill>
                  <a:srgbClr val="FF0000"/>
                </a:solidFill>
              </a:rPr>
              <a:t>No</a:t>
            </a:r>
            <a:r>
              <a:rPr lang="en-US" sz="2800" b="1"/>
              <a:t> 1-1 map</a:t>
            </a:r>
            <a:r>
              <a:rPr lang="en-US" sz="2800"/>
              <a:t>)</a:t>
            </a:r>
          </a:p>
        </p:txBody>
      </p: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1122" name="Rectangle 5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1121" name="AutoShape 49"/>
          <p:cNvSpPr>
            <a:spLocks noChangeAspect="1" noChangeArrowheads="1"/>
          </p:cNvSpPr>
          <p:nvPr/>
        </p:nvSpPr>
        <p:spPr bwMode="auto">
          <a:xfrm>
            <a:off x="2514600" y="1752600"/>
            <a:ext cx="7239000" cy="5257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9"/>
          <p:cNvSpPr>
            <a:spLocks noChangeArrowheads="1"/>
          </p:cNvSpPr>
          <p:nvPr/>
        </p:nvSpPr>
        <p:spPr bwMode="auto">
          <a:xfrm>
            <a:off x="3682546" y="2395602"/>
            <a:ext cx="815942" cy="34362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3682546" y="2395602"/>
            <a:ext cx="815942" cy="1981637"/>
          </a:xfrm>
          <a:prstGeom prst="rect">
            <a:avLst/>
          </a:prstGeom>
          <a:solidFill>
            <a:srgbClr val="DAEEF3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118" name="Text Box 6"/>
          <p:cNvSpPr txBox="1">
            <a:spLocks noChangeArrowheads="1"/>
          </p:cNvSpPr>
          <p:nvPr/>
        </p:nvSpPr>
        <p:spPr bwMode="auto">
          <a:xfrm>
            <a:off x="3526568" y="4174767"/>
            <a:ext cx="1114654" cy="2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7899103" y="3620483"/>
            <a:ext cx="827714" cy="233632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400634" y="3525708"/>
            <a:ext cx="3507299" cy="2504618"/>
            <a:chOff x="2952833" y="4035790"/>
            <a:chExt cx="3507299" cy="2504618"/>
          </a:xfrm>
        </p:grpSpPr>
        <p:sp>
          <p:nvSpPr>
            <p:cNvPr id="131106" name="Elbow Connector 38"/>
            <p:cNvSpPr>
              <a:spLocks noChangeShapeType="1"/>
            </p:cNvSpPr>
            <p:nvPr/>
          </p:nvSpPr>
          <p:spPr bwMode="auto">
            <a:xfrm>
              <a:off x="3094096" y="4251904"/>
              <a:ext cx="3366036" cy="1424481"/>
            </a:xfrm>
            <a:prstGeom prst="bentConnector3">
              <a:avLst>
                <a:gd name="adj1" fmla="val 21468"/>
              </a:avLst>
            </a:prstGeom>
            <a:noFill/>
            <a:ln w="38100">
              <a:solidFill>
                <a:srgbClr val="FABF8F"/>
              </a:solidFill>
              <a:prstDash val="lg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3" name="Text Box 6"/>
            <p:cNvSpPr txBox="1">
              <a:spLocks noChangeArrowheads="1"/>
            </p:cNvSpPr>
            <p:nvPr/>
          </p:nvSpPr>
          <p:spPr bwMode="auto">
            <a:xfrm>
              <a:off x="4111495" y="6245316"/>
              <a:ext cx="1811405" cy="2950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94B64E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KHS = KERNEL_HEAP_START</a:t>
              </a:r>
              <a:endParaRPr lang="en-US" sz="2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1" name="Text Box 6"/>
            <p:cNvSpPr txBox="1">
              <a:spLocks noChangeArrowheads="1"/>
            </p:cNvSpPr>
            <p:nvPr/>
          </p:nvSpPr>
          <p:spPr bwMode="auto">
            <a:xfrm>
              <a:off x="2952833" y="4035790"/>
              <a:ext cx="1113919" cy="21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KHS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100" name="Text Box 6"/>
          <p:cNvSpPr txBox="1">
            <a:spLocks noChangeArrowheads="1"/>
          </p:cNvSpPr>
          <p:nvPr/>
        </p:nvSpPr>
        <p:spPr bwMode="auto">
          <a:xfrm>
            <a:off x="3106089" y="5922444"/>
            <a:ext cx="2198206" cy="50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Calibri" pitchFamily="34" charset="0"/>
                <a:cs typeface="Calibri" pitchFamily="34" charset="0"/>
              </a:rPr>
              <a:t>Program’s Virtual Memory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9" name="Text Box 6"/>
          <p:cNvSpPr txBox="1">
            <a:spLocks noChangeArrowheads="1"/>
          </p:cNvSpPr>
          <p:nvPr/>
        </p:nvSpPr>
        <p:spPr bwMode="auto">
          <a:xfrm>
            <a:off x="7791718" y="5856287"/>
            <a:ext cx="1114654" cy="37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Calibri" pitchFamily="34" charset="0"/>
                <a:cs typeface="Calibri" pitchFamily="34" charset="0"/>
              </a:rPr>
              <a:t>RAM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Rounded Rectangle 139"/>
          <p:cNvSpPr>
            <a:spLocks noChangeArrowheads="1"/>
          </p:cNvSpPr>
          <p:nvPr/>
        </p:nvSpPr>
        <p:spPr bwMode="auto">
          <a:xfrm>
            <a:off x="5868447" y="2061020"/>
            <a:ext cx="441447" cy="10238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79646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097" name="Text Box 140"/>
          <p:cNvSpPr txBox="1">
            <a:spLocks noChangeArrowheads="1"/>
          </p:cNvSpPr>
          <p:nvPr/>
        </p:nvSpPr>
        <p:spPr bwMode="auto">
          <a:xfrm>
            <a:off x="5645942" y="2910584"/>
            <a:ext cx="221459" cy="23693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alibri" pitchFamily="34" charset="0"/>
                <a:ea typeface="Times New Roman" pitchFamily="18" charset="0"/>
                <a:cs typeface="Arial" pitchFamily="34" charset="0"/>
              </a:rPr>
              <a:t>0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6" name="Text Box 140"/>
          <p:cNvSpPr txBox="1">
            <a:spLocks noChangeArrowheads="1"/>
          </p:cNvSpPr>
          <p:nvPr/>
        </p:nvSpPr>
        <p:spPr bwMode="auto">
          <a:xfrm>
            <a:off x="5470407" y="2039482"/>
            <a:ext cx="508400" cy="2276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latin typeface="Calibri" pitchFamily="34" charset="0"/>
                <a:ea typeface="Calibri" pitchFamily="34" charset="0"/>
                <a:cs typeface="Calibri" pitchFamily="34" charset="0"/>
              </a:rPr>
              <a:t>1023</a:t>
            </a:r>
            <a:endParaRPr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5" name="Text Box 142"/>
          <p:cNvSpPr txBox="1">
            <a:spLocks noChangeArrowheads="1"/>
          </p:cNvSpPr>
          <p:nvPr/>
        </p:nvSpPr>
        <p:spPr bwMode="auto">
          <a:xfrm>
            <a:off x="5029201" y="1666848"/>
            <a:ext cx="1772907" cy="247705"/>
          </a:xfrm>
          <a:prstGeom prst="rect">
            <a:avLst/>
          </a:prstGeom>
          <a:solidFill>
            <a:srgbClr val="FFFFFF"/>
          </a:solidFill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244061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PTR_PAGE_DIRECTORY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Straight Arrow Connector 144"/>
          <p:cNvSpPr>
            <a:spLocks noChangeShapeType="1"/>
          </p:cNvSpPr>
          <p:nvPr/>
        </p:nvSpPr>
        <p:spPr bwMode="auto">
          <a:xfrm>
            <a:off x="6089169" y="1865728"/>
            <a:ext cx="0" cy="180932"/>
          </a:xfrm>
          <a:prstGeom prst="straightConnector1">
            <a:avLst/>
          </a:prstGeom>
          <a:noFill/>
          <a:ln w="9525">
            <a:solidFill>
              <a:srgbClr val="4579B8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438400" y="3502015"/>
            <a:ext cx="1102882" cy="1456790"/>
            <a:chOff x="990600" y="4012097"/>
            <a:chExt cx="1102882" cy="1456790"/>
          </a:xfrm>
        </p:grpSpPr>
        <p:sp>
          <p:nvSpPr>
            <p:cNvPr id="131093" name="Rectangle 145"/>
            <p:cNvSpPr>
              <a:spLocks noChangeArrowheads="1"/>
            </p:cNvSpPr>
            <p:nvPr/>
          </p:nvSpPr>
          <p:spPr bwMode="auto">
            <a:xfrm>
              <a:off x="1056817" y="4014251"/>
              <a:ext cx="485592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180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>
                  <a:solidFill>
                    <a:srgbClr val="FFC000"/>
                  </a:solidFill>
                  <a:latin typeface="Calibri" pitchFamily="34" charset="0"/>
                  <a:ea typeface="Times New Roman" pitchFamily="18" charset="0"/>
                  <a:cs typeface="Arial" pitchFamily="34" charset="0"/>
                </a:rPr>
                <a:t>984</a:t>
              </a:r>
              <a:endParaRPr 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92" name="Rectangle 150"/>
            <p:cNvSpPr>
              <a:spLocks noChangeArrowheads="1"/>
            </p:cNvSpPr>
            <p:nvPr/>
          </p:nvSpPr>
          <p:spPr bwMode="auto">
            <a:xfrm>
              <a:off x="1509301" y="4012097"/>
              <a:ext cx="297977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468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91" name="Rectangle 151"/>
            <p:cNvSpPr>
              <a:spLocks noChangeArrowheads="1"/>
            </p:cNvSpPr>
            <p:nvPr/>
          </p:nvSpPr>
          <p:spPr bwMode="auto">
            <a:xfrm>
              <a:off x="1794034" y="4014251"/>
              <a:ext cx="299448" cy="259192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0" tIns="4680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latin typeface="Calibri" pitchFamily="34" charset="0"/>
                  <a:ea typeface="Calibri" pitchFamily="34" charset="0"/>
                  <a:cs typeface="Calibri" pitchFamily="34" charset="0"/>
                </a:rPr>
                <a:t>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88" name="Cloud 147"/>
            <p:cNvSpPr>
              <a:spLocks/>
            </p:cNvSpPr>
            <p:nvPr/>
          </p:nvSpPr>
          <p:spPr bwMode="auto">
            <a:xfrm>
              <a:off x="990600" y="4597972"/>
              <a:ext cx="1092582" cy="870915"/>
            </a:xfrm>
            <a:custGeom>
              <a:avLst/>
              <a:gdLst>
                <a:gd name="T0" fmla="*/ 102439 w 43200"/>
                <a:gd name="T1" fmla="*/ 554080 h 43200"/>
                <a:gd name="T2" fmla="*/ 47149 w 43200"/>
                <a:gd name="T3" fmla="*/ 537210 h 43200"/>
                <a:gd name="T4" fmla="*/ 151225 w 43200"/>
                <a:gd name="T5" fmla="*/ 738696 h 43200"/>
                <a:gd name="T6" fmla="*/ 127040 w 43200"/>
                <a:gd name="T7" fmla="*/ 746760 h 43200"/>
                <a:gd name="T8" fmla="*/ 359684 w 43200"/>
                <a:gd name="T9" fmla="*/ 827405 h 43200"/>
                <a:gd name="T10" fmla="*/ 345103 w 43200"/>
                <a:gd name="T11" fmla="*/ 790575 h 43200"/>
                <a:gd name="T12" fmla="*/ 629239 w 43200"/>
                <a:gd name="T13" fmla="*/ 735563 h 43200"/>
                <a:gd name="T14" fmla="*/ 623411 w 43200"/>
                <a:gd name="T15" fmla="*/ 775970 h 43200"/>
                <a:gd name="T16" fmla="*/ 744972 w 43200"/>
                <a:gd name="T17" fmla="*/ 485860 h 43200"/>
                <a:gd name="T18" fmla="*/ 815935 w 43200"/>
                <a:gd name="T19" fmla="*/ 636905 h 43200"/>
                <a:gd name="T20" fmla="*/ 912372 w 43200"/>
                <a:gd name="T21" fmla="*/ 324993 h 43200"/>
                <a:gd name="T22" fmla="*/ 880765 w 43200"/>
                <a:gd name="T23" fmla="*/ 381635 h 43200"/>
                <a:gd name="T24" fmla="*/ 836541 w 43200"/>
                <a:gd name="T25" fmla="*/ 114850 h 43200"/>
                <a:gd name="T26" fmla="*/ 838200 w 43200"/>
                <a:gd name="T27" fmla="*/ 141605 h 43200"/>
                <a:gd name="T28" fmla="*/ 634718 w 43200"/>
                <a:gd name="T29" fmla="*/ 83651 h 43200"/>
                <a:gd name="T30" fmla="*/ 650915 w 43200"/>
                <a:gd name="T31" fmla="*/ 49530 h 43200"/>
                <a:gd name="T32" fmla="*/ 483297 w 43200"/>
                <a:gd name="T33" fmla="*/ 99907 h 43200"/>
                <a:gd name="T34" fmla="*/ 491133 w 43200"/>
                <a:gd name="T35" fmla="*/ 70485 h 43200"/>
                <a:gd name="T36" fmla="*/ 305594 w 43200"/>
                <a:gd name="T37" fmla="*/ 109897 h 43200"/>
                <a:gd name="T38" fmla="*/ 333970 w 43200"/>
                <a:gd name="T39" fmla="*/ 138430 h 43200"/>
                <a:gd name="T40" fmla="*/ 90085 w 43200"/>
                <a:gd name="T41" fmla="*/ 334201 h 43200"/>
                <a:gd name="T42" fmla="*/ 85130 w 43200"/>
                <a:gd name="T43" fmla="*/ 304165 h 432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3200"/>
                <a:gd name="T67" fmla="*/ 0 h 43200"/>
                <a:gd name="T68" fmla="*/ 43200 w 43200"/>
                <a:gd name="T69" fmla="*/ 43200 h 4320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3200" h="43200">
                  <a:moveTo>
                    <a:pt x="3900" y="14370"/>
                  </a:moveTo>
                  <a:cubicBezTo>
                    <a:pt x="3629" y="11657"/>
                    <a:pt x="4261" y="8921"/>
                    <a:pt x="5623" y="6907"/>
                  </a:cubicBezTo>
                  <a:cubicBezTo>
                    <a:pt x="7775" y="3726"/>
                    <a:pt x="11264" y="3017"/>
                    <a:pt x="14005" y="5202"/>
                  </a:cubicBezTo>
                  <a:cubicBezTo>
                    <a:pt x="15678" y="909"/>
                    <a:pt x="19914" y="22"/>
                    <a:pt x="22456" y="3432"/>
                  </a:cubicBezTo>
                  <a:cubicBezTo>
                    <a:pt x="23097" y="1683"/>
                    <a:pt x="24328" y="474"/>
                    <a:pt x="25749" y="200"/>
                  </a:cubicBezTo>
                  <a:cubicBezTo>
                    <a:pt x="27313" y="-102"/>
                    <a:pt x="28875" y="770"/>
                    <a:pt x="29833" y="2481"/>
                  </a:cubicBezTo>
                  <a:cubicBezTo>
                    <a:pt x="31215" y="267"/>
                    <a:pt x="33501" y="-460"/>
                    <a:pt x="35463" y="690"/>
                  </a:cubicBezTo>
                  <a:cubicBezTo>
                    <a:pt x="36958" y="1566"/>
                    <a:pt x="38030" y="3400"/>
                    <a:pt x="38318" y="5576"/>
                  </a:cubicBezTo>
                  <a:cubicBezTo>
                    <a:pt x="40046" y="6218"/>
                    <a:pt x="41422" y="7998"/>
                    <a:pt x="41982" y="10318"/>
                  </a:cubicBezTo>
                  <a:cubicBezTo>
                    <a:pt x="42389" y="12002"/>
                    <a:pt x="42331" y="13831"/>
                    <a:pt x="41818" y="15460"/>
                  </a:cubicBezTo>
                  <a:cubicBezTo>
                    <a:pt x="43079" y="17694"/>
                    <a:pt x="43520" y="20590"/>
                    <a:pt x="43016" y="23322"/>
                  </a:cubicBezTo>
                  <a:cubicBezTo>
                    <a:pt x="42346" y="26954"/>
                    <a:pt x="40128" y="29674"/>
                    <a:pt x="37404" y="30204"/>
                  </a:cubicBezTo>
                  <a:cubicBezTo>
                    <a:pt x="37391" y="32471"/>
                    <a:pt x="36658" y="34621"/>
                    <a:pt x="35395" y="36101"/>
                  </a:cubicBezTo>
                  <a:cubicBezTo>
                    <a:pt x="33476" y="38350"/>
                    <a:pt x="30704" y="38639"/>
                    <a:pt x="28555" y="36815"/>
                  </a:cubicBezTo>
                  <a:cubicBezTo>
                    <a:pt x="27860" y="39948"/>
                    <a:pt x="25999" y="42343"/>
                    <a:pt x="23667" y="43106"/>
                  </a:cubicBezTo>
                  <a:cubicBezTo>
                    <a:pt x="20919" y="44005"/>
                    <a:pt x="18051" y="42473"/>
                    <a:pt x="16480" y="39266"/>
                  </a:cubicBezTo>
                  <a:cubicBezTo>
                    <a:pt x="12772" y="42310"/>
                    <a:pt x="7956" y="40599"/>
                    <a:pt x="5804" y="35472"/>
                  </a:cubicBezTo>
                  <a:cubicBezTo>
                    <a:pt x="3690" y="35809"/>
                    <a:pt x="1705" y="34024"/>
                    <a:pt x="1110" y="31250"/>
                  </a:cubicBezTo>
                  <a:cubicBezTo>
                    <a:pt x="679" y="29243"/>
                    <a:pt x="1060" y="27077"/>
                    <a:pt x="2113" y="25551"/>
                  </a:cubicBezTo>
                  <a:cubicBezTo>
                    <a:pt x="619" y="24354"/>
                    <a:pt x="-213" y="22057"/>
                    <a:pt x="-5" y="19704"/>
                  </a:cubicBezTo>
                  <a:cubicBezTo>
                    <a:pt x="239" y="16949"/>
                    <a:pt x="1845" y="14791"/>
                    <a:pt x="3863" y="14507"/>
                  </a:cubicBezTo>
                  <a:cubicBezTo>
                    <a:pt x="3875" y="14461"/>
                    <a:pt x="3888" y="14416"/>
                    <a:pt x="3900" y="14370"/>
                  </a:cubicBezTo>
                  <a:close/>
                </a:path>
                <a:path w="43200" h="43200" fill="none">
                  <a:moveTo>
                    <a:pt x="4693" y="26177"/>
                  </a:moveTo>
                  <a:cubicBezTo>
                    <a:pt x="3809" y="26271"/>
                    <a:pt x="2925" y="25993"/>
                    <a:pt x="2160" y="25380"/>
                  </a:cubicBezTo>
                  <a:moveTo>
                    <a:pt x="6928" y="34899"/>
                  </a:moveTo>
                  <a:cubicBezTo>
                    <a:pt x="6573" y="35092"/>
                    <a:pt x="6200" y="35220"/>
                    <a:pt x="5820" y="35280"/>
                  </a:cubicBezTo>
                  <a:moveTo>
                    <a:pt x="16478" y="39090"/>
                  </a:moveTo>
                  <a:cubicBezTo>
                    <a:pt x="16211" y="38544"/>
                    <a:pt x="15987" y="37961"/>
                    <a:pt x="15810" y="37350"/>
                  </a:cubicBezTo>
                  <a:moveTo>
                    <a:pt x="28827" y="34751"/>
                  </a:moveTo>
                  <a:cubicBezTo>
                    <a:pt x="28788" y="35398"/>
                    <a:pt x="28698" y="36038"/>
                    <a:pt x="28560" y="36660"/>
                  </a:cubicBezTo>
                  <a:moveTo>
                    <a:pt x="34129" y="22954"/>
                  </a:moveTo>
                  <a:cubicBezTo>
                    <a:pt x="36133" y="24282"/>
                    <a:pt x="37398" y="27058"/>
                    <a:pt x="37380" y="30090"/>
                  </a:cubicBezTo>
                  <a:moveTo>
                    <a:pt x="41798" y="15354"/>
                  </a:moveTo>
                  <a:cubicBezTo>
                    <a:pt x="41473" y="16386"/>
                    <a:pt x="40978" y="17302"/>
                    <a:pt x="40350" y="18030"/>
                  </a:cubicBezTo>
                  <a:moveTo>
                    <a:pt x="38324" y="5426"/>
                  </a:moveTo>
                  <a:cubicBezTo>
                    <a:pt x="38379" y="5843"/>
                    <a:pt x="38405" y="6266"/>
                    <a:pt x="38400" y="6690"/>
                  </a:cubicBezTo>
                  <a:moveTo>
                    <a:pt x="29078" y="3952"/>
                  </a:moveTo>
                  <a:cubicBezTo>
                    <a:pt x="29267" y="3369"/>
                    <a:pt x="29516" y="2826"/>
                    <a:pt x="29820" y="2340"/>
                  </a:cubicBezTo>
                  <a:moveTo>
                    <a:pt x="22141" y="4720"/>
                  </a:moveTo>
                  <a:cubicBezTo>
                    <a:pt x="22218" y="4238"/>
                    <a:pt x="22339" y="3771"/>
                    <a:pt x="22500" y="3330"/>
                  </a:cubicBezTo>
                  <a:moveTo>
                    <a:pt x="14000" y="5192"/>
                  </a:moveTo>
                  <a:cubicBezTo>
                    <a:pt x="14472" y="5568"/>
                    <a:pt x="14908" y="6021"/>
                    <a:pt x="15300" y="6540"/>
                  </a:cubicBezTo>
                  <a:moveTo>
                    <a:pt x="4127" y="15789"/>
                  </a:moveTo>
                  <a:cubicBezTo>
                    <a:pt x="4024" y="15325"/>
                    <a:pt x="3948" y="14851"/>
                    <a:pt x="3900" y="14370"/>
                  </a:cubicBezTo>
                </a:path>
              </a:pathLst>
            </a:custGeom>
            <a:solidFill>
              <a:srgbClr val="FFFF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Index of Kernel Heap PT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Straight Arrow Connector 155"/>
            <p:cNvSpPr>
              <a:spLocks noChangeShapeType="1"/>
            </p:cNvSpPr>
            <p:nvPr/>
          </p:nvSpPr>
          <p:spPr bwMode="auto">
            <a:xfrm>
              <a:off x="1288577" y="4285649"/>
              <a:ext cx="88289" cy="366172"/>
            </a:xfrm>
            <a:prstGeom prst="straightConnector1">
              <a:avLst/>
            </a:prstGeom>
            <a:noFill/>
            <a:ln w="38100">
              <a:solidFill>
                <a:srgbClr val="F79646"/>
              </a:solidFill>
              <a:round/>
              <a:headEnd/>
              <a:tailEnd type="triangle" w="med" len="med"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230062" y="2461550"/>
            <a:ext cx="1711344" cy="1265089"/>
            <a:chOff x="1782262" y="2988251"/>
            <a:chExt cx="1711344" cy="1265089"/>
          </a:xfrm>
        </p:grpSpPr>
        <p:grpSp>
          <p:nvGrpSpPr>
            <p:cNvPr id="105" name="Group 104"/>
            <p:cNvGrpSpPr/>
            <p:nvPr/>
          </p:nvGrpSpPr>
          <p:grpSpPr>
            <a:xfrm>
              <a:off x="1782262" y="2988251"/>
              <a:ext cx="1711344" cy="1265089"/>
              <a:chOff x="1782262" y="2988251"/>
              <a:chExt cx="1711344" cy="1265089"/>
            </a:xfrm>
          </p:grpSpPr>
          <p:sp>
            <p:nvSpPr>
              <p:cNvPr id="121" name="Straight Connector 27"/>
              <p:cNvSpPr>
                <a:spLocks noChangeShapeType="1"/>
              </p:cNvSpPr>
              <p:nvPr/>
            </p:nvSpPr>
            <p:spPr bwMode="auto">
              <a:xfrm>
                <a:off x="1782262" y="2988251"/>
                <a:ext cx="1699572" cy="71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Straight Connector 26"/>
              <p:cNvSpPr>
                <a:spLocks noChangeShapeType="1"/>
              </p:cNvSpPr>
              <p:nvPr/>
            </p:nvSpPr>
            <p:spPr bwMode="auto">
              <a:xfrm>
                <a:off x="1794034" y="4253340"/>
                <a:ext cx="1699572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13" name="Text Box 28"/>
              <p:cNvSpPr txBox="1">
                <a:spLocks noChangeArrowheads="1"/>
              </p:cNvSpPr>
              <p:nvPr/>
            </p:nvSpPr>
            <p:spPr bwMode="auto">
              <a:xfrm>
                <a:off x="2234746" y="2988969"/>
                <a:ext cx="815942" cy="124283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Arial" pitchFamily="34" charset="0"/>
                    <a:cs typeface="Arial" pitchFamily="34" charset="0"/>
                  </a:rPr>
                  <a:t>Kernel Heap</a:t>
                </a:r>
                <a:endParaRPr lang="en-US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1081" name="Straight Arrow Connector 164"/>
            <p:cNvSpPr>
              <a:spLocks noChangeShapeType="1"/>
            </p:cNvSpPr>
            <p:nvPr/>
          </p:nvSpPr>
          <p:spPr bwMode="auto">
            <a:xfrm flipV="1">
              <a:off x="2149399" y="3004047"/>
              <a:ext cx="11036" cy="1221292"/>
            </a:xfrm>
            <a:prstGeom prst="straightConnector1">
              <a:avLst/>
            </a:prstGeom>
            <a:noFill/>
            <a:ln w="9525">
              <a:solidFill>
                <a:srgbClr val="BC4542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90273" y="1289188"/>
            <a:ext cx="2590561" cy="1812611"/>
            <a:chOff x="4042472" y="1799269"/>
            <a:chExt cx="2590561" cy="1812611"/>
          </a:xfrm>
        </p:grpSpPr>
        <p:sp>
          <p:nvSpPr>
            <p:cNvPr id="131089" name="Text Box 140"/>
            <p:cNvSpPr txBox="1">
              <a:spLocks noChangeArrowheads="1"/>
            </p:cNvSpPr>
            <p:nvPr/>
          </p:nvSpPr>
          <p:spPr bwMode="auto">
            <a:xfrm>
              <a:off x="4042472" y="2769984"/>
              <a:ext cx="508400" cy="22688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E36C0A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984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420646" y="1799269"/>
              <a:ext cx="2212387" cy="1812611"/>
              <a:chOff x="4420646" y="1799269"/>
              <a:chExt cx="2212387" cy="1812611"/>
            </a:xfrm>
          </p:grpSpPr>
          <p:sp>
            <p:nvSpPr>
              <p:cNvPr id="131090" name="Rectangle 152"/>
              <p:cNvSpPr>
                <a:spLocks noChangeArrowheads="1"/>
              </p:cNvSpPr>
              <p:nvPr/>
            </p:nvSpPr>
            <p:spPr bwMode="auto">
              <a:xfrm>
                <a:off x="4420646" y="2822397"/>
                <a:ext cx="441447" cy="162982"/>
              </a:xfrm>
              <a:prstGeom prst="rect">
                <a:avLst/>
              </a:prstGeom>
              <a:solidFill>
                <a:srgbClr val="4F81BD"/>
              </a:solidFill>
              <a:ln w="127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7" name="Rounded Rectangle 157"/>
              <p:cNvSpPr>
                <a:spLocks noChangeArrowheads="1"/>
              </p:cNvSpPr>
              <p:nvPr/>
            </p:nvSpPr>
            <p:spPr bwMode="auto">
              <a:xfrm>
                <a:off x="5403602" y="2487098"/>
                <a:ext cx="539998" cy="102312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rgbClr val="205867"/>
                </a:solidFill>
                <a:round/>
                <a:headEnd/>
                <a:tailEnd/>
              </a:ln>
            </p:spPr>
            <p:txBody>
              <a:bodyPr vert="horz" wrap="square" lIns="0" tIns="45720" rIns="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b="1"/>
                  <a:t>Empty</a:t>
                </a:r>
                <a:endParaRPr lang="en-US" sz="2000" b="1"/>
              </a:p>
            </p:txBody>
          </p:sp>
          <p:sp>
            <p:nvSpPr>
              <p:cNvPr id="131085" name="Text Box 142"/>
              <p:cNvSpPr txBox="1">
                <a:spLocks noChangeArrowheads="1"/>
              </p:cNvSpPr>
              <p:nvPr/>
            </p:nvSpPr>
            <p:spPr bwMode="auto">
              <a:xfrm>
                <a:off x="5325374" y="2216387"/>
                <a:ext cx="1018543" cy="22472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244061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PT#984</a:t>
                </a:r>
                <a:endParaRPr lang="en-US" sz="4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6" name="Elbow Connector 156"/>
              <p:cNvSpPr>
                <a:spLocks noChangeShapeType="1"/>
              </p:cNvSpPr>
              <p:nvPr/>
            </p:nvSpPr>
            <p:spPr bwMode="auto">
              <a:xfrm>
                <a:off x="4862093" y="2904247"/>
                <a:ext cx="547395" cy="532744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4579B8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83" name="Text Box 140"/>
              <p:cNvSpPr txBox="1">
                <a:spLocks noChangeArrowheads="1"/>
              </p:cNvSpPr>
              <p:nvPr/>
            </p:nvSpPr>
            <p:spPr bwMode="auto">
              <a:xfrm>
                <a:off x="5148157" y="3375663"/>
                <a:ext cx="221459" cy="236217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 b="1">
                    <a:solidFill>
                      <a:srgbClr val="CC3399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0</a:t>
                </a:r>
                <a:endParaRPr lang="en-US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1082" name="Cloud 163"/>
              <p:cNvSpPr>
                <a:spLocks/>
              </p:cNvSpPr>
              <p:nvPr/>
            </p:nvSpPr>
            <p:spPr bwMode="auto">
              <a:xfrm>
                <a:off x="4810591" y="1799269"/>
                <a:ext cx="1822442" cy="432945"/>
              </a:xfrm>
              <a:custGeom>
                <a:avLst/>
                <a:gdLst>
                  <a:gd name="T0" fmla="*/ 170838 w 43200"/>
                  <a:gd name="T1" fmla="*/ 231842 h 43200"/>
                  <a:gd name="T2" fmla="*/ 78630 w 43200"/>
                  <a:gd name="T3" fmla="*/ 224783 h 43200"/>
                  <a:gd name="T4" fmla="*/ 252198 w 43200"/>
                  <a:gd name="T5" fmla="*/ 309090 h 43200"/>
                  <a:gd name="T6" fmla="*/ 211864 w 43200"/>
                  <a:gd name="T7" fmla="*/ 312465 h 43200"/>
                  <a:gd name="T8" fmla="*/ 599845 w 43200"/>
                  <a:gd name="T9" fmla="*/ 346209 h 43200"/>
                  <a:gd name="T10" fmla="*/ 575528 w 43200"/>
                  <a:gd name="T11" fmla="*/ 330798 h 43200"/>
                  <a:gd name="T12" fmla="*/ 1049383 w 43200"/>
                  <a:gd name="T13" fmla="*/ 307780 h 43200"/>
                  <a:gd name="T14" fmla="*/ 1039663 w 43200"/>
                  <a:gd name="T15" fmla="*/ 324687 h 43200"/>
                  <a:gd name="T16" fmla="*/ 1242390 w 43200"/>
                  <a:gd name="T17" fmla="*/ 203297 h 43200"/>
                  <a:gd name="T18" fmla="*/ 1360736 w 43200"/>
                  <a:gd name="T19" fmla="*/ 266498 h 43200"/>
                  <a:gd name="T20" fmla="*/ 1521563 w 43200"/>
                  <a:gd name="T21" fmla="*/ 135986 h 43200"/>
                  <a:gd name="T22" fmla="*/ 1468852 w 43200"/>
                  <a:gd name="T23" fmla="*/ 159687 h 43200"/>
                  <a:gd name="T24" fmla="*/ 1395100 w 43200"/>
                  <a:gd name="T25" fmla="*/ 48057 h 43200"/>
                  <a:gd name="T26" fmla="*/ 1397867 w 43200"/>
                  <a:gd name="T27" fmla="*/ 59251 h 43200"/>
                  <a:gd name="T28" fmla="*/ 1058520 w 43200"/>
                  <a:gd name="T29" fmla="*/ 35002 h 43200"/>
                  <a:gd name="T30" fmla="*/ 1085531 w 43200"/>
                  <a:gd name="T31" fmla="*/ 20725 h 43200"/>
                  <a:gd name="T32" fmla="*/ 805994 w 43200"/>
                  <a:gd name="T33" fmla="*/ 41804 h 43200"/>
                  <a:gd name="T34" fmla="*/ 819063 w 43200"/>
                  <a:gd name="T35" fmla="*/ 29493 h 43200"/>
                  <a:gd name="T36" fmla="*/ 509639 w 43200"/>
                  <a:gd name="T37" fmla="*/ 45984 h 43200"/>
                  <a:gd name="T38" fmla="*/ 556963 w 43200"/>
                  <a:gd name="T39" fmla="*/ 57923 h 43200"/>
                  <a:gd name="T40" fmla="*/ 150234 w 43200"/>
                  <a:gd name="T41" fmla="*/ 139839 h 43200"/>
                  <a:gd name="T42" fmla="*/ 141971 w 43200"/>
                  <a:gd name="T43" fmla="*/ 127271 h 432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3200"/>
                  <a:gd name="T67" fmla="*/ 0 h 43200"/>
                  <a:gd name="T68" fmla="*/ 43200 w 43200"/>
                  <a:gd name="T69" fmla="*/ 43200 h 432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3200" h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w="43200" h="43200" fill="none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rgbClr val="FFFF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solidFill>
                      <a:srgbClr val="002060"/>
                    </a:solidFill>
                    <a:latin typeface="Calibri" pitchFamily="34" charset="0"/>
                    <a:ea typeface="Calibri" pitchFamily="34" charset="0"/>
                    <a:cs typeface="Calibri" pitchFamily="34" charset="0"/>
                  </a:rPr>
                  <a:t>KERNEL’S TABLES</a:t>
                </a:r>
                <a:endParaRPr lang="en-US" sz="32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6934200" y="4927932"/>
            <a:ext cx="2362820" cy="332866"/>
            <a:chOff x="5486400" y="5438014"/>
            <a:chExt cx="2362820" cy="332866"/>
          </a:xfrm>
        </p:grpSpPr>
        <p:sp>
          <p:nvSpPr>
            <p:cNvPr id="131116" name="Rounded Rectangle 24"/>
            <p:cNvSpPr>
              <a:spLocks noChangeArrowheads="1"/>
            </p:cNvSpPr>
            <p:nvPr/>
          </p:nvSpPr>
          <p:spPr bwMode="auto">
            <a:xfrm>
              <a:off x="6451303" y="5438014"/>
              <a:ext cx="827714" cy="236935"/>
            </a:xfrm>
            <a:prstGeom prst="roundRect">
              <a:avLst>
                <a:gd name="adj" fmla="val 16667"/>
              </a:avLst>
            </a:prstGeom>
            <a:solidFill>
              <a:srgbClr val="FABF8F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New DIR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5" name="Text Box 6"/>
            <p:cNvSpPr txBox="1">
              <a:spLocks noChangeArrowheads="1"/>
            </p:cNvSpPr>
            <p:nvPr/>
          </p:nvSpPr>
          <p:spPr bwMode="auto">
            <a:xfrm>
              <a:off x="5486400" y="5554767"/>
              <a:ext cx="1046966" cy="21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16 KB</a:t>
              </a:r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80" name="Text Box 25"/>
            <p:cNvSpPr txBox="1">
              <a:spLocks noChangeArrowheads="1"/>
            </p:cNvSpPr>
            <p:nvPr/>
          </p:nvSpPr>
          <p:spPr bwMode="auto">
            <a:xfrm>
              <a:off x="7330519" y="5468887"/>
              <a:ext cx="518701" cy="204626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>
                  <a:solidFill>
                    <a:srgbClr val="FF0000"/>
                  </a:solidFill>
                  <a:latin typeface="Calibri" pitchFamily="34" charset="0"/>
                  <a:ea typeface="Times New Roman" pitchFamily="18" charset="0"/>
                  <a:cs typeface="Calibri" pitchFamily="34" charset="0"/>
                </a:rPr>
                <a:t>Frame#4</a:t>
              </a:r>
              <a:endParaRPr lang="en-US" sz="32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1079" name="Rectangle 23"/>
          <p:cNvSpPr>
            <a:spLocks noChangeArrowheads="1"/>
          </p:cNvSpPr>
          <p:nvPr/>
        </p:nvSpPr>
        <p:spPr bwMode="auto">
          <a:xfrm>
            <a:off x="7897632" y="4067788"/>
            <a:ext cx="826978" cy="8551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857287" y="2674178"/>
            <a:ext cx="1042552" cy="1250730"/>
            <a:chOff x="5409487" y="3184260"/>
            <a:chExt cx="1042552" cy="1250730"/>
          </a:xfrm>
        </p:grpSpPr>
        <p:sp>
          <p:nvSpPr>
            <p:cNvPr id="131077" name="Rectangle 152"/>
            <p:cNvSpPr>
              <a:spLocks noChangeArrowheads="1"/>
            </p:cNvSpPr>
            <p:nvPr/>
          </p:nvSpPr>
          <p:spPr bwMode="auto">
            <a:xfrm>
              <a:off x="5409487" y="3184260"/>
              <a:ext cx="534113" cy="16853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500000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76" name="Elbow Connector 156"/>
            <p:cNvSpPr>
              <a:spLocks noChangeShapeType="1"/>
            </p:cNvSpPr>
            <p:nvPr/>
          </p:nvSpPr>
          <p:spPr bwMode="auto">
            <a:xfrm>
              <a:off x="5850935" y="3266111"/>
              <a:ext cx="601104" cy="1168879"/>
            </a:xfrm>
            <a:prstGeom prst="bentConnector3">
              <a:avLst>
                <a:gd name="adj1" fmla="val 49940"/>
              </a:avLst>
            </a:prstGeom>
            <a:noFill/>
            <a:ln w="38100">
              <a:solidFill>
                <a:srgbClr val="92D050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7287" y="2845059"/>
            <a:ext cx="1041448" cy="2201701"/>
            <a:chOff x="5409487" y="3355140"/>
            <a:chExt cx="1041448" cy="2201701"/>
          </a:xfrm>
        </p:grpSpPr>
        <p:sp>
          <p:nvSpPr>
            <p:cNvPr id="131078" name="Rectangle 152"/>
            <p:cNvSpPr>
              <a:spLocks noChangeArrowheads="1"/>
            </p:cNvSpPr>
            <p:nvPr/>
          </p:nvSpPr>
          <p:spPr bwMode="auto">
            <a:xfrm>
              <a:off x="5409487" y="3355140"/>
              <a:ext cx="534113" cy="168539"/>
            </a:xfrm>
            <a:prstGeom prst="rect">
              <a:avLst/>
            </a:prstGeom>
            <a:solidFill>
              <a:srgbClr val="FABF8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latin typeface="Calibri" pitchFamily="34" charset="0"/>
                  <a:ea typeface="Times New Roman" pitchFamily="18" charset="0"/>
                  <a:cs typeface="Arial" pitchFamily="34" charset="0"/>
                </a:rPr>
                <a:t>F#4</a:t>
              </a:r>
              <a:endParaRPr 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075" name="Elbow Connector 156"/>
            <p:cNvSpPr>
              <a:spLocks noChangeShapeType="1"/>
            </p:cNvSpPr>
            <p:nvPr/>
          </p:nvSpPr>
          <p:spPr bwMode="auto">
            <a:xfrm rot="16200000" flipH="1">
              <a:off x="5021210" y="4127116"/>
              <a:ext cx="2038358" cy="821092"/>
            </a:xfrm>
            <a:prstGeom prst="bentConnector2">
              <a:avLst/>
            </a:prstGeom>
            <a:noFill/>
            <a:ln w="38100">
              <a:solidFill>
                <a:srgbClr val="FABF8F"/>
              </a:solidFill>
              <a:miter lim="800000"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074" name="Rectangle 23"/>
          <p:cNvSpPr>
            <a:spLocks noChangeArrowheads="1"/>
          </p:cNvSpPr>
          <p:nvPr/>
        </p:nvSpPr>
        <p:spPr bwMode="auto">
          <a:xfrm>
            <a:off x="3672245" y="4380828"/>
            <a:ext cx="826978" cy="146540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3671510" y="3237797"/>
            <a:ext cx="5949239" cy="904370"/>
            <a:chOff x="2223709" y="3747879"/>
            <a:chExt cx="5949239" cy="904370"/>
          </a:xfrm>
        </p:grpSpPr>
        <p:sp>
          <p:nvSpPr>
            <p:cNvPr id="131111" name="Rounded Rectangle 32"/>
            <p:cNvSpPr>
              <a:spLocks noChangeArrowheads="1"/>
            </p:cNvSpPr>
            <p:nvPr/>
          </p:nvSpPr>
          <p:spPr bwMode="auto">
            <a:xfrm>
              <a:off x="6452039" y="4316522"/>
              <a:ext cx="826978" cy="23693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10" name="Text Box 25"/>
            <p:cNvSpPr txBox="1">
              <a:spLocks noChangeArrowheads="1"/>
            </p:cNvSpPr>
            <p:nvPr/>
          </p:nvSpPr>
          <p:spPr bwMode="auto">
            <a:xfrm>
              <a:off x="7320219" y="4368217"/>
              <a:ext cx="852729" cy="167290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>
                  <a:solidFill>
                    <a:srgbClr val="FF0000"/>
                  </a:solidFill>
                  <a:latin typeface="Calibri" pitchFamily="34" charset="0"/>
                  <a:ea typeface="Calibri" pitchFamily="34" charset="0"/>
                  <a:cs typeface="Calibri" pitchFamily="34" charset="0"/>
                </a:rPr>
                <a:t>Frame#500,000</a:t>
              </a:r>
              <a:endParaRPr 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8" name="Rounded Rectangle 36"/>
            <p:cNvSpPr>
              <a:spLocks noChangeArrowheads="1"/>
            </p:cNvSpPr>
            <p:nvPr/>
          </p:nvSpPr>
          <p:spPr bwMode="auto">
            <a:xfrm>
              <a:off x="2223709" y="3747879"/>
              <a:ext cx="826978" cy="236217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rgbClr val="795D9B"/>
              </a:solidFill>
              <a:round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New PT0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7" name="Elbow Connector 37"/>
            <p:cNvSpPr>
              <a:spLocks noChangeShapeType="1"/>
            </p:cNvSpPr>
            <p:nvPr/>
          </p:nvSpPr>
          <p:spPr bwMode="auto">
            <a:xfrm>
              <a:off x="3063195" y="3973326"/>
              <a:ext cx="3388108" cy="602389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92D050"/>
              </a:solidFill>
              <a:prstDash val="lgDash"/>
              <a:miter lim="800000"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04" name="Text Box 6"/>
            <p:cNvSpPr txBox="1">
              <a:spLocks noChangeArrowheads="1"/>
            </p:cNvSpPr>
            <p:nvPr/>
          </p:nvSpPr>
          <p:spPr bwMode="auto">
            <a:xfrm>
              <a:off x="5553974" y="4435418"/>
              <a:ext cx="970448" cy="216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 = 2 GB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102" name="Text Box 6"/>
            <p:cNvSpPr txBox="1">
              <a:spLocks noChangeArrowheads="1"/>
            </p:cNvSpPr>
            <p:nvPr/>
          </p:nvSpPr>
          <p:spPr bwMode="auto">
            <a:xfrm>
              <a:off x="3030822" y="3788086"/>
              <a:ext cx="1113919" cy="216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VA = KHS + 4K</a:t>
              </a:r>
              <a:endParaRPr lang="en-US" sz="36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8" name="Rounded Rectangle 35"/>
          <p:cNvSpPr>
            <a:spLocks noChangeArrowheads="1"/>
          </p:cNvSpPr>
          <p:nvPr/>
        </p:nvSpPr>
        <p:spPr bwMode="auto">
          <a:xfrm>
            <a:off x="3671509" y="3474015"/>
            <a:ext cx="826978" cy="236935"/>
          </a:xfrm>
          <a:prstGeom prst="roundRect">
            <a:avLst>
              <a:gd name="adj" fmla="val 16667"/>
            </a:avLst>
          </a:prstGeom>
          <a:solidFill>
            <a:srgbClr val="FABF8F"/>
          </a:solidFill>
          <a:ln w="9525">
            <a:solidFill>
              <a:srgbClr val="795D9B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latin typeface="Calibri" pitchFamily="34" charset="0"/>
                <a:ea typeface="Calibri" pitchFamily="34" charset="0"/>
                <a:cs typeface="Calibri" pitchFamily="34" charset="0"/>
              </a:rPr>
              <a:t>New DIR</a:t>
            </a:r>
            <a:endParaRPr lang="en-US"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0E299B-6EF2-BCC2-4EF7-AB2E3A618042}"/>
              </a:ext>
            </a:extLst>
          </p:cNvPr>
          <p:cNvSpPr txBox="1">
            <a:spLocks/>
          </p:cNvSpPr>
          <p:nvPr/>
        </p:nvSpPr>
        <p:spPr>
          <a:xfrm>
            <a:off x="1041122" y="-78330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 – W</a:t>
            </a:r>
            <a:r>
              <a:rPr lang="en-US"/>
              <a:t>hat is new?</a:t>
            </a:r>
            <a:endParaRPr lang="en-US" sz="3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85CD5-9B33-2E7F-7C69-E57264B7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45542" y="1485557"/>
            <a:ext cx="3810000" cy="4525963"/>
          </a:xfrm>
        </p:spPr>
        <p:txBody>
          <a:bodyPr>
            <a:normAutofit/>
          </a:bodyPr>
          <a:lstStyle/>
          <a:p>
            <a:endParaRPr lang="en-US" sz="3200"/>
          </a:p>
          <a:p>
            <a:endParaRPr lang="en-US" sz="320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/>
              <a:t>Kernel Heap lies at the end of the virtual space</a:t>
            </a:r>
            <a:endParaRPr lang="ar-EG" sz="320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EG"/>
          </a:p>
        </p:txBody>
      </p:sp>
      <p:sp>
        <p:nvSpPr>
          <p:cNvPr id="22" name="Rectangle 21"/>
          <p:cNvSpPr/>
          <p:nvPr/>
        </p:nvSpPr>
        <p:spPr>
          <a:xfrm>
            <a:off x="7707085" y="4486937"/>
            <a:ext cx="1260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b="1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664273" y="595313"/>
            <a:ext cx="6086277" cy="5667375"/>
            <a:chOff x="3694102" y="1138374"/>
            <a:chExt cx="6086277" cy="5667375"/>
          </a:xfrm>
        </p:grpSpPr>
        <p:grpSp>
          <p:nvGrpSpPr>
            <p:cNvPr id="24" name="Group 23"/>
            <p:cNvGrpSpPr/>
            <p:nvPr/>
          </p:nvGrpSpPr>
          <p:grpSpPr>
            <a:xfrm>
              <a:off x="3694102" y="1138374"/>
              <a:ext cx="6086277" cy="5667375"/>
              <a:chOff x="3694102" y="1138374"/>
              <a:chExt cx="6086277" cy="5667375"/>
            </a:xfrm>
          </p:grpSpPr>
          <p:graphicFrame>
            <p:nvGraphicFramePr>
              <p:cNvPr id="35841" name="Object 1"/>
              <p:cNvGraphicFramePr>
                <a:graphicFrameLocks noChangeAspect="1"/>
              </p:cNvGraphicFramePr>
              <p:nvPr/>
            </p:nvGraphicFramePr>
            <p:xfrm>
              <a:off x="4674979" y="1138374"/>
              <a:ext cx="5105400" cy="5667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4283168" imgH="4910195" progId="">
                      <p:embed/>
                    </p:oleObj>
                  </mc:Choice>
                  <mc:Fallback>
                    <p:oleObj r:id="rId2" imgW="4283168" imgH="4910195" progId="">
                      <p:embed/>
                      <p:pic>
                        <p:nvPicPr>
                          <p:cNvPr id="35841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4979" y="1138374"/>
                            <a:ext cx="5105400" cy="5667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" name="Group 20"/>
              <p:cNvGrpSpPr/>
              <p:nvPr/>
            </p:nvGrpSpPr>
            <p:grpSpPr>
              <a:xfrm>
                <a:off x="3694102" y="1190097"/>
                <a:ext cx="5297498" cy="1584492"/>
                <a:chOff x="3694102" y="1190097"/>
                <a:chExt cx="5297498" cy="1584492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4724400" y="1423852"/>
                  <a:ext cx="2744811" cy="481148"/>
                  <a:chOff x="4724400" y="1423852"/>
                  <a:chExt cx="2744811" cy="481148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4724400" y="1600200"/>
                    <a:ext cx="1447800" cy="3048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ar-EG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6209211" y="1423852"/>
                    <a:ext cx="1260000" cy="428172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b="1"/>
                      <a:t>KHEAP</a:t>
                    </a:r>
                    <a:endParaRPr lang="ar-EG" b="1"/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3694102" y="1660321"/>
                  <a:ext cx="1563698" cy="276999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200" b="1" i="1"/>
                    <a:t>KERNEL_HEAP_START</a:t>
                  </a:r>
                  <a:endParaRPr lang="ar-EG" b="1" i="1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5246187" y="1798821"/>
                  <a:ext cx="936000" cy="13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3707165" y="1323201"/>
                  <a:ext cx="1486048" cy="276999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200" b="1" i="1"/>
                    <a:t>KERNEL_HEAP_MAX</a:t>
                  </a:r>
                  <a:endParaRPr lang="ar-EG" b="1" i="1"/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246187" y="1461701"/>
                  <a:ext cx="936000" cy="139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/>
                <p:cNvSpPr/>
                <p:nvPr/>
              </p:nvSpPr>
              <p:spPr>
                <a:xfrm>
                  <a:off x="6222274" y="1373778"/>
                  <a:ext cx="1224000" cy="7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543800" y="1676400"/>
                  <a:ext cx="14478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29" name="Right Brace 28"/>
                <p:cNvSpPr/>
                <p:nvPr/>
              </p:nvSpPr>
              <p:spPr>
                <a:xfrm>
                  <a:off x="7530737" y="1334589"/>
                  <a:ext cx="228600" cy="1440000"/>
                </a:xfrm>
                <a:prstGeom prst="rightBrac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696200" y="1902023"/>
                  <a:ext cx="75052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/>
                    <a:t>256 MB</a:t>
                  </a:r>
                  <a:endParaRPr lang="ar-EG" sz="140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678781" y="1190097"/>
                  <a:ext cx="527709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/>
                    <a:t>4 GB</a:t>
                  </a:r>
                  <a:endParaRPr lang="ar-EG" sz="1400" b="1"/>
                </a:p>
              </p:txBody>
            </p:sp>
          </p:grpSp>
        </p:grpSp>
        <p:sp>
          <p:nvSpPr>
            <p:cNvPr id="23" name="TextBox 22"/>
            <p:cNvSpPr txBox="1"/>
            <p:nvPr/>
          </p:nvSpPr>
          <p:spPr>
            <a:xfrm>
              <a:off x="4971268" y="3748538"/>
              <a:ext cx="9353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r>
                <a:rPr lang="en-US" sz="1200" b="1" i="1"/>
                <a:t>USTACKTOP</a:t>
              </a:r>
              <a:endParaRPr lang="ar-EG" b="1" i="1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943600" y="3886200"/>
              <a:ext cx="1828800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743010" y="4332012"/>
              <a:ext cx="125284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1">
              <a:spAutoFit/>
            </a:bodyPr>
            <a:lstStyle/>
            <a:p>
              <a:r>
                <a:rPr lang="en-US" sz="1200" b="1" i="1"/>
                <a:t>USTACKBOTTOM</a:t>
              </a:r>
              <a:endParaRPr lang="ar-EG" b="1" i="1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52307" y="4469674"/>
              <a:ext cx="1828800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50A71B0-615F-5BE0-DF06-EF23DAB94B86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 – W</a:t>
            </a:r>
            <a:r>
              <a:rPr lang="en-US"/>
              <a:t>hat is new? (Cont.)</a:t>
            </a:r>
            <a:endParaRPr lang="en-US" sz="3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C8B47A-1970-ED1E-7F3A-8D873073DD16}"/>
              </a:ext>
            </a:extLst>
          </p:cNvPr>
          <p:cNvSpPr txBox="1">
            <a:spLocks/>
          </p:cNvSpPr>
          <p:nvPr/>
        </p:nvSpPr>
        <p:spPr>
          <a:xfrm>
            <a:off x="702197" y="258735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MS2: </a:t>
            </a:r>
            <a:r>
              <a:rPr lang="en-US" sz="4800" dirty="0"/>
              <a:t>Kernel Heap</a:t>
            </a:r>
          </a:p>
          <a:p>
            <a:r>
              <a:rPr lang="en-US" dirty="0"/>
              <a:t>	</a:t>
            </a:r>
            <a:r>
              <a:rPr lang="en-US" sz="3800" dirty="0"/>
              <a:t>1- </a:t>
            </a:r>
            <a:r>
              <a:rPr lang="en-US" sz="3800" dirty="0" err="1"/>
              <a:t>initialize_dyn_block_system</a:t>
            </a:r>
            <a:endParaRPr lang="en-US" sz="38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75EC4AC-A93D-BF0A-F256-0E36C2912D7B}"/>
              </a:ext>
            </a:extLst>
          </p:cNvPr>
          <p:cNvSpPr txBox="1">
            <a:spLocks/>
          </p:cNvSpPr>
          <p:nvPr/>
        </p:nvSpPr>
        <p:spPr>
          <a:xfrm>
            <a:off x="262832" y="1505263"/>
            <a:ext cx="11929168" cy="477084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In MS1, </a:t>
            </a:r>
            <a:r>
              <a:rPr lang="en-US" b="1" dirty="0">
                <a:solidFill>
                  <a:srgbClr val="FF0000"/>
                </a:solidFill>
              </a:rPr>
              <a:t>we didn’t have dynamic allocation</a:t>
            </a:r>
            <a:r>
              <a:rPr lang="en-US" dirty="0"/>
              <a:t>. So, we created </a:t>
            </a:r>
            <a:r>
              <a:rPr lang="en-US" b="1" dirty="0" err="1"/>
              <a:t>MemBlockNodes</a:t>
            </a:r>
            <a:r>
              <a:rPr lang="en-US" b="1" dirty="0"/>
              <a:t> </a:t>
            </a:r>
            <a:r>
              <a:rPr lang="en-US" dirty="0"/>
              <a:t>statically with a </a:t>
            </a:r>
            <a:r>
              <a:rPr lang="en-US" b="1" dirty="0">
                <a:solidFill>
                  <a:srgbClr val="FF0000"/>
                </a:solidFill>
              </a:rPr>
              <a:t>constant size</a:t>
            </a:r>
            <a:r>
              <a:rPr lang="en-US" dirty="0"/>
              <a:t>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/>
              <a:t>Now, we have a </a:t>
            </a:r>
            <a:r>
              <a:rPr lang="en-US" b="1" dirty="0">
                <a:solidFill>
                  <a:srgbClr val="00B050"/>
                </a:solidFill>
              </a:rPr>
              <a:t>kernel heap </a:t>
            </a:r>
            <a:r>
              <a:rPr lang="en-US" dirty="0"/>
              <a:t>which can be utilized </a:t>
            </a:r>
            <a:r>
              <a:rPr lang="en-US" b="1" dirty="0">
                <a:solidFill>
                  <a:srgbClr val="00B050"/>
                </a:solidFill>
              </a:rPr>
              <a:t>to allocate arrays in it dynamically</a:t>
            </a:r>
            <a:r>
              <a:rPr lang="en-US" dirty="0"/>
              <a:t>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ECDED32-7E75-11C8-16F8-07DF4F43D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40121"/>
              </p:ext>
            </p:extLst>
          </p:nvPr>
        </p:nvGraphicFramePr>
        <p:xfrm>
          <a:off x="2113746" y="3406150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8B316304-7A04-03A5-CF85-2B2A0F02E846}"/>
              </a:ext>
            </a:extLst>
          </p:cNvPr>
          <p:cNvSpPr/>
          <p:nvPr/>
        </p:nvSpPr>
        <p:spPr>
          <a:xfrm>
            <a:off x="2887469" y="3550646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2DE22E6-1FA5-179E-3EE0-6B7FC60BC3E0}"/>
              </a:ext>
            </a:extLst>
          </p:cNvPr>
          <p:cNvSpPr/>
          <p:nvPr/>
        </p:nvSpPr>
        <p:spPr>
          <a:xfrm>
            <a:off x="3749395" y="3556874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21D252-4FD6-B51C-A037-1FDBC83E8C0B}"/>
              </a:ext>
            </a:extLst>
          </p:cNvPr>
          <p:cNvSpPr/>
          <p:nvPr/>
        </p:nvSpPr>
        <p:spPr>
          <a:xfrm>
            <a:off x="4603505" y="3548734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DB51848-2359-2A91-7F40-5DBF50AFFF97}"/>
              </a:ext>
            </a:extLst>
          </p:cNvPr>
          <p:cNvSpPr/>
          <p:nvPr/>
        </p:nvSpPr>
        <p:spPr>
          <a:xfrm>
            <a:off x="6393005" y="3548733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F64B2A3-DC1A-612A-217A-46AF83854D99}"/>
              </a:ext>
            </a:extLst>
          </p:cNvPr>
          <p:cNvSpPr/>
          <p:nvPr/>
        </p:nvSpPr>
        <p:spPr>
          <a:xfrm>
            <a:off x="7218868" y="3556874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8F152E1-34F0-8751-FE34-0E6AAC4E13D0}"/>
              </a:ext>
            </a:extLst>
          </p:cNvPr>
          <p:cNvSpPr/>
          <p:nvPr/>
        </p:nvSpPr>
        <p:spPr>
          <a:xfrm>
            <a:off x="2875190" y="3699460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B343567-26B6-0C75-9802-AA3A36B37465}"/>
              </a:ext>
            </a:extLst>
          </p:cNvPr>
          <p:cNvSpPr/>
          <p:nvPr/>
        </p:nvSpPr>
        <p:spPr>
          <a:xfrm>
            <a:off x="3721148" y="370950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416E55C-F062-D6FB-07BB-39F9B0850AA0}"/>
              </a:ext>
            </a:extLst>
          </p:cNvPr>
          <p:cNvSpPr/>
          <p:nvPr/>
        </p:nvSpPr>
        <p:spPr>
          <a:xfrm>
            <a:off x="4595353" y="3717647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91D3315-1C68-94B7-AB9E-4114E51A81B0}"/>
              </a:ext>
            </a:extLst>
          </p:cNvPr>
          <p:cNvSpPr/>
          <p:nvPr/>
        </p:nvSpPr>
        <p:spPr>
          <a:xfrm>
            <a:off x="6364758" y="3709505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4099340A-8709-E17E-40F4-8F57546D1B36}"/>
              </a:ext>
            </a:extLst>
          </p:cNvPr>
          <p:cNvSpPr/>
          <p:nvPr/>
        </p:nvSpPr>
        <p:spPr>
          <a:xfrm>
            <a:off x="7210716" y="3720510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491B16-DCAE-EC70-DFB4-33953C4A5E66}"/>
              </a:ext>
            </a:extLst>
          </p:cNvPr>
          <p:cNvSpPr txBox="1"/>
          <p:nvPr/>
        </p:nvSpPr>
        <p:spPr>
          <a:xfrm>
            <a:off x="1545992" y="4390524"/>
            <a:ext cx="2762054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AvailableMemBlocksList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95C20C7-D4DC-2C2E-5505-7391F8039B81}"/>
              </a:ext>
            </a:extLst>
          </p:cNvPr>
          <p:cNvCxnSpPr>
            <a:cxnSpLocks/>
            <a:endCxn id="3" idx="1"/>
          </p:cNvCxnSpPr>
          <p:nvPr/>
        </p:nvCxnSpPr>
        <p:spPr>
          <a:xfrm rot="16200000" flipV="1">
            <a:off x="2112744" y="3690415"/>
            <a:ext cx="593743" cy="591738"/>
          </a:xfrm>
          <a:prstGeom prst="curvedConnector4">
            <a:avLst>
              <a:gd name="adj1" fmla="val 26146"/>
              <a:gd name="adj2" fmla="val 1386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FA3F50-D529-B30F-7092-F1E7A2F8E4B5}"/>
              </a:ext>
            </a:extLst>
          </p:cNvPr>
          <p:cNvSpPr/>
          <p:nvPr/>
        </p:nvSpPr>
        <p:spPr>
          <a:xfrm>
            <a:off x="5472349" y="3556874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0A7236F7-C1EE-C0C5-1F58-948BA3619E0B}"/>
              </a:ext>
            </a:extLst>
          </p:cNvPr>
          <p:cNvSpPr/>
          <p:nvPr/>
        </p:nvSpPr>
        <p:spPr>
          <a:xfrm>
            <a:off x="5437520" y="3699460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81354-C4BA-B6B0-03B0-5BD95296F59D}"/>
              </a:ext>
            </a:extLst>
          </p:cNvPr>
          <p:cNvSpPr txBox="1"/>
          <p:nvPr/>
        </p:nvSpPr>
        <p:spPr>
          <a:xfrm>
            <a:off x="163303" y="3530347"/>
            <a:ext cx="2260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88156-7C5E-2431-3628-4C655283AF4F}"/>
              </a:ext>
            </a:extLst>
          </p:cNvPr>
          <p:cNvSpPr txBox="1"/>
          <p:nvPr/>
        </p:nvSpPr>
        <p:spPr>
          <a:xfrm>
            <a:off x="5912238" y="3080184"/>
            <a:ext cx="2046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MAX_MEM_BLOCK_CNT</a:t>
            </a:r>
            <a:endParaRPr lang="en-AE" sz="1400" b="1" dirty="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C383883C-8081-5DEE-F68F-75F4439E7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057" y="2425328"/>
            <a:ext cx="815942" cy="34362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A44DFA38-4BF9-6213-5F1C-E479F20B5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8057" y="2425328"/>
            <a:ext cx="815942" cy="1981637"/>
          </a:xfrm>
          <a:prstGeom prst="rect">
            <a:avLst/>
          </a:prstGeom>
          <a:solidFill>
            <a:srgbClr val="DAEEF3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71496AF5-B71D-CAD3-6467-E39E3A01F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079" y="4204493"/>
            <a:ext cx="1114654" cy="21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KERNEL_BASE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16F5364B-2A3D-4CCC-B3AE-0FD5B234B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1600" y="5952170"/>
            <a:ext cx="2198206" cy="50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latin typeface="Calibri" pitchFamily="34" charset="0"/>
                <a:ea typeface="Calibri" pitchFamily="34" charset="0"/>
                <a:cs typeface="Calibri" pitchFamily="34" charset="0"/>
              </a:rPr>
              <a:t>Program’s Virtual Memory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64C7F1-5464-9A21-4523-BBA324182A40}"/>
              </a:ext>
            </a:extLst>
          </p:cNvPr>
          <p:cNvGrpSpPr/>
          <p:nvPr/>
        </p:nvGrpSpPr>
        <p:grpSpPr>
          <a:xfrm>
            <a:off x="10085573" y="2491276"/>
            <a:ext cx="1711344" cy="1265089"/>
            <a:chOff x="1782262" y="2988251"/>
            <a:chExt cx="1711344" cy="126508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E688FE8-BCA9-B5DB-CB5C-E007B7179A8B}"/>
                </a:ext>
              </a:extLst>
            </p:cNvPr>
            <p:cNvGrpSpPr/>
            <p:nvPr/>
          </p:nvGrpSpPr>
          <p:grpSpPr>
            <a:xfrm>
              <a:off x="1782262" y="2988251"/>
              <a:ext cx="1711344" cy="1265089"/>
              <a:chOff x="1782262" y="2988251"/>
              <a:chExt cx="1711344" cy="1265089"/>
            </a:xfrm>
          </p:grpSpPr>
          <p:sp>
            <p:nvSpPr>
              <p:cNvPr id="37" name="Straight Connector 27">
                <a:extLst>
                  <a:ext uri="{FF2B5EF4-FFF2-40B4-BE49-F238E27FC236}">
                    <a16:creationId xmlns:a16="http://schemas.microsoft.com/office/drawing/2014/main" id="{EDF6D964-B26A-42CD-0D47-94DD4DB0BE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2262" y="2988251"/>
                <a:ext cx="1699572" cy="71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Straight Connector 26">
                <a:extLst>
                  <a:ext uri="{FF2B5EF4-FFF2-40B4-BE49-F238E27FC236}">
                    <a16:creationId xmlns:a16="http://schemas.microsoft.com/office/drawing/2014/main" id="{CDE4FBD8-6FBB-7A00-6E8B-F3616C7F6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4034" y="4253340"/>
                <a:ext cx="1699572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Text Box 28">
                <a:extLst>
                  <a:ext uri="{FF2B5EF4-FFF2-40B4-BE49-F238E27FC236}">
                    <a16:creationId xmlns:a16="http://schemas.microsoft.com/office/drawing/2014/main" id="{2B63CC29-6A12-2BCE-C52F-2D87FF6F3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746" y="2988969"/>
                <a:ext cx="815942" cy="124283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>
                    <a:latin typeface="Arial" pitchFamily="34" charset="0"/>
                    <a:cs typeface="Arial" pitchFamily="34" charset="0"/>
                  </a:rPr>
                  <a:t>Kernel Heap</a:t>
                </a:r>
                <a:endParaRPr lang="en-US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Straight Arrow Connector 164">
              <a:extLst>
                <a:ext uri="{FF2B5EF4-FFF2-40B4-BE49-F238E27FC236}">
                  <a16:creationId xmlns:a16="http://schemas.microsoft.com/office/drawing/2014/main" id="{F0BF2F84-CD66-EA9F-F285-EE88DA94D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9399" y="3004047"/>
              <a:ext cx="11036" cy="1221292"/>
            </a:xfrm>
            <a:prstGeom prst="straightConnector1">
              <a:avLst/>
            </a:prstGeom>
            <a:noFill/>
            <a:ln w="9525">
              <a:solidFill>
                <a:srgbClr val="BC4542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Rectangle 23">
            <a:extLst>
              <a:ext uri="{FF2B5EF4-FFF2-40B4-BE49-F238E27FC236}">
                <a16:creationId xmlns:a16="http://schemas.microsoft.com/office/drawing/2014/main" id="{9365E5CA-6818-F351-E94A-5C550B796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7756" y="4410554"/>
            <a:ext cx="826978" cy="146540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 sz="110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algn="ct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97B7DA52-8953-A539-702B-27459631F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7511"/>
              </p:ext>
            </p:extLst>
          </p:nvPr>
        </p:nvGraphicFramePr>
        <p:xfrm>
          <a:off x="6383829" y="3418132"/>
          <a:ext cx="2615364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409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1030955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KH Pages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C5B1103-6AD8-37AC-659F-D6BE8CDB3936}"/>
              </a:ext>
            </a:extLst>
          </p:cNvPr>
          <p:cNvGrpSpPr/>
          <p:nvPr/>
        </p:nvGrpSpPr>
        <p:grpSpPr>
          <a:xfrm>
            <a:off x="7829094" y="3537871"/>
            <a:ext cx="271304" cy="324409"/>
            <a:chOff x="7953028" y="4283433"/>
            <a:chExt cx="271304" cy="324409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1A8C93C8-51A8-5ADF-7E24-29AB06B21077}"/>
                </a:ext>
              </a:extLst>
            </p:cNvPr>
            <p:cNvSpPr/>
            <p:nvPr/>
          </p:nvSpPr>
          <p:spPr>
            <a:xfrm>
              <a:off x="7961180" y="4283433"/>
              <a:ext cx="251209" cy="16077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Arrow: Left 43">
              <a:extLst>
                <a:ext uri="{FF2B5EF4-FFF2-40B4-BE49-F238E27FC236}">
                  <a16:creationId xmlns:a16="http://schemas.microsoft.com/office/drawing/2014/main" id="{0D83EDCC-F77D-1C33-7E02-B380E513CCC4}"/>
                </a:ext>
              </a:extLst>
            </p:cNvPr>
            <p:cNvSpPr/>
            <p:nvPr/>
          </p:nvSpPr>
          <p:spPr>
            <a:xfrm>
              <a:off x="7953028" y="4447069"/>
              <a:ext cx="271304" cy="160773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F2578A-B954-E7DA-FB42-E1D557C209D2}"/>
              </a:ext>
            </a:extLst>
          </p:cNvPr>
          <p:cNvGrpSpPr/>
          <p:nvPr/>
        </p:nvGrpSpPr>
        <p:grpSpPr>
          <a:xfrm>
            <a:off x="6301075" y="3526494"/>
            <a:ext cx="271304" cy="324409"/>
            <a:chOff x="7953028" y="4283433"/>
            <a:chExt cx="271304" cy="32440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4237FF6F-C2F5-0BB0-AFEA-65B327952459}"/>
                </a:ext>
              </a:extLst>
            </p:cNvPr>
            <p:cNvSpPr/>
            <p:nvPr/>
          </p:nvSpPr>
          <p:spPr>
            <a:xfrm>
              <a:off x="7961180" y="4283433"/>
              <a:ext cx="251209" cy="16077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Arrow: Left 47">
              <a:extLst>
                <a:ext uri="{FF2B5EF4-FFF2-40B4-BE49-F238E27FC236}">
                  <a16:creationId xmlns:a16="http://schemas.microsoft.com/office/drawing/2014/main" id="{B84366B9-557F-CC0F-5904-E79F1D058DB2}"/>
                </a:ext>
              </a:extLst>
            </p:cNvPr>
            <p:cNvSpPr/>
            <p:nvPr/>
          </p:nvSpPr>
          <p:spPr>
            <a:xfrm>
              <a:off x="7953028" y="4447069"/>
              <a:ext cx="271304" cy="160773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21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0.13555 2.22222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/>
      <p:bldP spid="18" grpId="0" animBg="1"/>
      <p:bldP spid="19" grpId="0" animBg="1"/>
      <p:bldP spid="21" grpId="0"/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91"/>
            <a:ext cx="11094720" cy="4317559"/>
          </a:xfrm>
        </p:spPr>
        <p:txBody>
          <a:bodyPr>
            <a:normAutofit/>
          </a:bodyPr>
          <a:lstStyle/>
          <a:p>
            <a:r>
              <a:rPr lang="en-US" b="1" dirty="0"/>
              <a:t>Startup Code &amp; Changed Files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Continue on the startup code from MS1.</a:t>
            </a:r>
          </a:p>
          <a:p>
            <a:pPr lvl="1"/>
            <a:r>
              <a:rPr lang="en-US" dirty="0"/>
              <a:t>Before starting in MS2, </a:t>
            </a:r>
            <a:r>
              <a:rPr lang="en-US" b="1" u="sng" dirty="0"/>
              <a:t>SELECT ALL</a:t>
            </a:r>
            <a:r>
              <a:rPr lang="en-US" dirty="0"/>
              <a:t> in “Changed files” folder, </a:t>
            </a:r>
            <a:r>
              <a:rPr lang="en-US" b="1" u="sng" dirty="0"/>
              <a:t>COPY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u="sng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</a:t>
            </a:r>
            <a:r>
              <a:rPr lang="en-US" b="1" dirty="0">
                <a:solidFill>
                  <a:srgbClr val="FF0000"/>
                </a:solidFill>
              </a:rPr>
              <a:t>FOS_CODES/FOS_PROJECT_2022_TEMPLATE/</a:t>
            </a:r>
            <a:r>
              <a:rPr lang="en-US" dirty="0"/>
              <a:t>.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</a:rPr>
              <a:t>GOOGLE FORMS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FRIDAY of Week #8 (25/11/2022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EARLY as NO EXCEPTION 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through their MENTORS ONLY (+LECTURER) during the published weekly office hours.</a:t>
            </a:r>
            <a:endParaRPr lang="ar-EG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C8B47A-1970-ED1E-7F3A-8D873073DD16}"/>
              </a:ext>
            </a:extLst>
          </p:cNvPr>
          <p:cNvSpPr txBox="1">
            <a:spLocks/>
          </p:cNvSpPr>
          <p:nvPr/>
        </p:nvSpPr>
        <p:spPr>
          <a:xfrm>
            <a:off x="702197" y="258735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</a:t>
            </a:r>
          </a:p>
          <a:p>
            <a:r>
              <a:rPr lang="en-US"/>
              <a:t>	</a:t>
            </a:r>
            <a:r>
              <a:rPr lang="en-US" sz="3800"/>
              <a:t>1- </a:t>
            </a:r>
            <a:r>
              <a:rPr lang="en-US" sz="3800" err="1"/>
              <a:t>initialize_dyn_block_system</a:t>
            </a:r>
            <a:endParaRPr lang="en-US" sz="38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75EC4AC-A93D-BF0A-F256-0E36C2912D7B}"/>
              </a:ext>
            </a:extLst>
          </p:cNvPr>
          <p:cNvSpPr txBox="1">
            <a:spLocks/>
          </p:cNvSpPr>
          <p:nvPr/>
        </p:nvSpPr>
        <p:spPr>
          <a:xfrm>
            <a:off x="262832" y="1505263"/>
            <a:ext cx="11929168" cy="477084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void </a:t>
            </a:r>
            <a:r>
              <a:rPr lang="en-US" b="1" dirty="0" err="1"/>
              <a:t>initialize_dyn_block_system</a:t>
            </a:r>
            <a:r>
              <a:rPr lang="en-US" b="1" dirty="0"/>
              <a:t>();</a:t>
            </a:r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It initializes the dynamic blocking system by allocating </a:t>
            </a:r>
            <a:r>
              <a:rPr lang="en-US" sz="1700" b="1" dirty="0" err="1"/>
              <a:t>MemBlockNodes</a:t>
            </a:r>
            <a:r>
              <a:rPr lang="en-US" sz="1700" dirty="0"/>
              <a:t> array </a:t>
            </a:r>
            <a:r>
              <a:rPr lang="en-US" sz="1700" b="1" dirty="0">
                <a:solidFill>
                  <a:srgbClr val="00B050"/>
                </a:solidFill>
              </a:rPr>
              <a:t>dynamically </a:t>
            </a:r>
            <a:r>
              <a:rPr lang="en-US" sz="1700" dirty="0"/>
              <a:t>as follows: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Initialize two lists (</a:t>
            </a:r>
            <a:r>
              <a:rPr lang="en-US" sz="1700" b="1" dirty="0" err="1">
                <a:solidFill>
                  <a:srgbClr val="FF0000"/>
                </a:solidFill>
              </a:rPr>
              <a:t>AllocMemBlocksList</a:t>
            </a:r>
            <a:r>
              <a:rPr lang="en-US" sz="1700" dirty="0"/>
              <a:t> &amp; </a:t>
            </a:r>
            <a:r>
              <a:rPr lang="en-US" sz="1700" b="1" dirty="0" err="1">
                <a:solidFill>
                  <a:srgbClr val="31E923"/>
                </a:solidFill>
              </a:rPr>
              <a:t>FreeMemBlocksList</a:t>
            </a:r>
            <a:r>
              <a:rPr lang="en-US" sz="1700" dirty="0"/>
              <a:t>) [</a:t>
            </a:r>
            <a:r>
              <a:rPr lang="en-US" sz="1700" b="1" i="1" dirty="0"/>
              <a:t>Hint: use LIST_INIT()</a:t>
            </a:r>
            <a:r>
              <a:rPr lang="en-US" sz="1700" dirty="0"/>
              <a:t>]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b="1" dirty="0"/>
              <a:t>Dynamically </a:t>
            </a:r>
            <a:r>
              <a:rPr lang="en-US" sz="1700" dirty="0"/>
              <a:t>allocate the array of </a:t>
            </a:r>
            <a:r>
              <a:rPr lang="en-US" sz="1700" b="1" dirty="0" err="1"/>
              <a:t>MemBlockNodes</a:t>
            </a:r>
            <a:r>
              <a:rPr lang="en-US" sz="1700" dirty="0"/>
              <a:t>. Remember to:</a:t>
            </a:r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1. Set the global variable </a:t>
            </a:r>
            <a:r>
              <a:rPr lang="en-US" sz="1700" b="1" dirty="0"/>
              <a:t>“MAX_MEM_BLOCK_CNT” </a:t>
            </a:r>
            <a:r>
              <a:rPr lang="en-US" sz="1700" dirty="0"/>
              <a:t>with the number of pages in the kernel heap.</a:t>
            </a:r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2. Allocate the required space for the </a:t>
            </a:r>
            <a:r>
              <a:rPr lang="en-US" sz="1700" b="1" dirty="0" err="1"/>
              <a:t>MemBlockNodes</a:t>
            </a:r>
            <a:r>
              <a:rPr lang="en-US" sz="1700" b="1" dirty="0"/>
              <a:t> </a:t>
            </a:r>
            <a:r>
              <a:rPr lang="en-US" sz="1700" dirty="0"/>
              <a:t>array. Allocation should be aligned on PAGE boundary (4KB).</a:t>
            </a:r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HINT: you can use </a:t>
            </a:r>
            <a:r>
              <a:rPr lang="en-US" sz="1700" b="1" i="1" u="sng" dirty="0" err="1"/>
              <a:t>alloc_chunk</a:t>
            </a:r>
            <a:r>
              <a:rPr lang="en-US" sz="1700" b="1" i="1" u="sng" dirty="0"/>
              <a:t>(...) </a:t>
            </a:r>
            <a:r>
              <a:rPr lang="en-US" sz="1700" dirty="0"/>
              <a:t>function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Initialize </a:t>
            </a:r>
            <a:r>
              <a:rPr lang="en-US" sz="1700" b="1" dirty="0" err="1">
                <a:solidFill>
                  <a:srgbClr val="0070C0"/>
                </a:solidFill>
              </a:rPr>
              <a:t>AvailableMemBlocksList</a:t>
            </a:r>
            <a:r>
              <a:rPr lang="en-US" sz="1700" dirty="0"/>
              <a:t> by filling it with the </a:t>
            </a:r>
            <a:r>
              <a:rPr lang="en-US" sz="1700" b="1" dirty="0" err="1"/>
              <a:t>MemBlockNodes</a:t>
            </a:r>
            <a:endParaRPr lang="en-US" sz="1700" b="1" dirty="0"/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HINT: You can get BENEFIT from MS1 Functions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Insert a </a:t>
            </a:r>
            <a:r>
              <a:rPr lang="en-US" sz="1700" b="1" dirty="0"/>
              <a:t>new </a:t>
            </a:r>
            <a:r>
              <a:rPr lang="en-US" sz="1700" b="1" dirty="0" err="1"/>
              <a:t>MemBlock</a:t>
            </a:r>
            <a:r>
              <a:rPr lang="en-US" sz="1700" dirty="0"/>
              <a:t> with the </a:t>
            </a:r>
            <a:r>
              <a:rPr lang="en-US" sz="1700" b="1" dirty="0"/>
              <a:t>remaining heap size </a:t>
            </a:r>
            <a:r>
              <a:rPr lang="en-US" sz="1700" dirty="0"/>
              <a:t>into the </a:t>
            </a:r>
            <a:r>
              <a:rPr lang="en-US" sz="1700" b="1" dirty="0" err="1">
                <a:solidFill>
                  <a:srgbClr val="31E923"/>
                </a:solidFill>
              </a:rPr>
              <a:t>FreeMemBlocksList</a:t>
            </a:r>
            <a:endParaRPr lang="en-US" sz="1700" b="1" dirty="0">
              <a:solidFill>
                <a:srgbClr val="31E9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60794" y="1454301"/>
            <a:ext cx="8229600" cy="1295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err="1"/>
              <a:t>Kmalloc</a:t>
            </a:r>
            <a:r>
              <a:rPr lang="en-US" b="1"/>
              <a:t>(): </a:t>
            </a:r>
            <a:r>
              <a:rPr lang="en-US"/>
              <a:t>dynamically allocate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err="1"/>
              <a:t>Kfree</a:t>
            </a:r>
            <a:r>
              <a:rPr lang="en-US" b="1"/>
              <a:t>(): </a:t>
            </a:r>
            <a:r>
              <a:rPr lang="en-US"/>
              <a:t>delete a previously allocated space</a:t>
            </a:r>
          </a:p>
        </p:txBody>
      </p:sp>
      <p:sp>
        <p:nvSpPr>
          <p:cNvPr id="8" name="Text Box 818"/>
          <p:cNvSpPr txBox="1">
            <a:spLocks noChangeArrowheads="1"/>
          </p:cNvSpPr>
          <p:nvPr/>
        </p:nvSpPr>
        <p:spPr bwMode="auto">
          <a:xfrm>
            <a:off x="4109978" y="2388041"/>
            <a:ext cx="3406775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</a:pPr>
            <a:r>
              <a:rPr lang="en-US" sz="2800" b="1" err="1">
                <a:latin typeface="Calibri" pitchFamily="34" charset="0"/>
                <a:ea typeface="Arial" pitchFamily="34" charset="0"/>
                <a:cs typeface="Arial" pitchFamily="34" charset="0"/>
              </a:rPr>
              <a:t>Kfree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Remove ALL Pages BUT </a:t>
            </a:r>
            <a:r>
              <a:rPr lang="en-US" b="1">
                <a:solidFill>
                  <a:srgbClr val="FF0000"/>
                </a:solidFill>
                <a:latin typeface="Calibri" pitchFamily="34" charset="0"/>
                <a:ea typeface="Arial" pitchFamily="34" charset="0"/>
                <a:cs typeface="Arial" pitchFamily="34" charset="0"/>
              </a:rPr>
              <a:t>NOT</a:t>
            </a: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 Tables </a:t>
            </a:r>
            <a:endParaRPr lang="en-US" sz="44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9051" name="Group 27"/>
          <p:cNvGrpSpPr>
            <a:grpSpLocks/>
          </p:cNvGrpSpPr>
          <p:nvPr/>
        </p:nvGrpSpPr>
        <p:grpSpPr bwMode="auto">
          <a:xfrm>
            <a:off x="4185715" y="3338199"/>
            <a:ext cx="1133210" cy="2987187"/>
            <a:chOff x="4775" y="2975"/>
            <a:chExt cx="1109" cy="1731"/>
          </a:xfrm>
        </p:grpSpPr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053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KERNEL HEAP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9054" name="Group 30"/>
          <p:cNvGrpSpPr>
            <a:grpSpLocks/>
          </p:cNvGrpSpPr>
          <p:nvPr/>
        </p:nvGrpSpPr>
        <p:grpSpPr bwMode="auto">
          <a:xfrm>
            <a:off x="4201434" y="5308065"/>
            <a:ext cx="1098914" cy="610149"/>
            <a:chOff x="7514" y="4000"/>
            <a:chExt cx="722" cy="586"/>
          </a:xfrm>
        </p:grpSpPr>
        <p:sp>
          <p:nvSpPr>
            <p:cNvPr id="129055" name="Rectangle 814"/>
            <p:cNvSpPr>
              <a:spLocks noChangeArrowheads="1"/>
            </p:cNvSpPr>
            <p:nvPr/>
          </p:nvSpPr>
          <p:spPr bwMode="auto">
            <a:xfrm>
              <a:off x="7517" y="4182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6" name="Rectangle 816"/>
            <p:cNvSpPr>
              <a:spLocks noChangeArrowheads="1"/>
            </p:cNvSpPr>
            <p:nvPr/>
          </p:nvSpPr>
          <p:spPr bwMode="auto">
            <a:xfrm>
              <a:off x="7517" y="4000"/>
              <a:ext cx="719" cy="2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7" name="Rectangle 814"/>
            <p:cNvSpPr>
              <a:spLocks noChangeArrowheads="1"/>
            </p:cNvSpPr>
            <p:nvPr/>
          </p:nvSpPr>
          <p:spPr bwMode="auto">
            <a:xfrm>
              <a:off x="7514" y="4386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58" name="Group 34"/>
          <p:cNvGrpSpPr>
            <a:grpSpLocks/>
          </p:cNvGrpSpPr>
          <p:nvPr/>
        </p:nvGrpSpPr>
        <p:grpSpPr bwMode="auto">
          <a:xfrm>
            <a:off x="4200005" y="4886807"/>
            <a:ext cx="1098914" cy="421258"/>
            <a:chOff x="7548" y="3452"/>
            <a:chExt cx="769" cy="281"/>
          </a:xfrm>
        </p:grpSpPr>
        <p:sp>
          <p:nvSpPr>
            <p:cNvPr id="129059" name="Rectangle 814"/>
            <p:cNvSpPr>
              <a:spLocks noChangeArrowheads="1"/>
            </p:cNvSpPr>
            <p:nvPr/>
          </p:nvSpPr>
          <p:spPr bwMode="auto">
            <a:xfrm>
              <a:off x="7551" y="3452"/>
              <a:ext cx="766" cy="139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0" name="Rectangle 814"/>
            <p:cNvSpPr>
              <a:spLocks noChangeArrowheads="1"/>
            </p:cNvSpPr>
            <p:nvPr/>
          </p:nvSpPr>
          <p:spPr bwMode="auto">
            <a:xfrm>
              <a:off x="7548" y="3594"/>
              <a:ext cx="766" cy="139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61" name="Group 37"/>
          <p:cNvGrpSpPr>
            <a:grpSpLocks/>
          </p:cNvGrpSpPr>
          <p:nvPr/>
        </p:nvGrpSpPr>
        <p:grpSpPr bwMode="auto">
          <a:xfrm>
            <a:off x="6300659" y="3314213"/>
            <a:ext cx="1133210" cy="2595007"/>
            <a:chOff x="4775" y="2975"/>
            <a:chExt cx="1109" cy="1731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063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</a:pPr>
              <a:r>
                <a:rPr lang="en-US" sz="16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RAM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00659" y="3823919"/>
            <a:ext cx="1110346" cy="2070308"/>
            <a:chOff x="4857682" y="4636279"/>
            <a:chExt cx="1110346" cy="2070308"/>
          </a:xfrm>
        </p:grpSpPr>
        <p:sp>
          <p:nvSpPr>
            <p:cNvPr id="129064" name="Rectangle 814"/>
            <p:cNvSpPr>
              <a:spLocks noChangeArrowheads="1"/>
            </p:cNvSpPr>
            <p:nvPr/>
          </p:nvSpPr>
          <p:spPr bwMode="auto">
            <a:xfrm>
              <a:off x="4863398" y="4636279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5" name="Rectangle 816"/>
            <p:cNvSpPr>
              <a:spLocks noChangeArrowheads="1"/>
            </p:cNvSpPr>
            <p:nvPr/>
          </p:nvSpPr>
          <p:spPr bwMode="auto">
            <a:xfrm>
              <a:off x="4857682" y="5520770"/>
              <a:ext cx="1094627" cy="209879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6" name="Rectangle 814"/>
            <p:cNvSpPr>
              <a:spLocks noChangeArrowheads="1"/>
            </p:cNvSpPr>
            <p:nvPr/>
          </p:nvSpPr>
          <p:spPr bwMode="auto">
            <a:xfrm>
              <a:off x="4873401" y="6498207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296372" y="4224188"/>
            <a:ext cx="1098914" cy="1449666"/>
            <a:chOff x="4853395" y="5036548"/>
            <a:chExt cx="1098914" cy="1449666"/>
          </a:xfrm>
        </p:grpSpPr>
        <p:sp>
          <p:nvSpPr>
            <p:cNvPr id="129067" name="Rectangle 814"/>
            <p:cNvSpPr>
              <a:spLocks noChangeArrowheads="1"/>
            </p:cNvSpPr>
            <p:nvPr/>
          </p:nvSpPr>
          <p:spPr bwMode="auto">
            <a:xfrm>
              <a:off x="4857682" y="6277834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8" name="Rectangle 814"/>
            <p:cNvSpPr>
              <a:spLocks noChangeArrowheads="1"/>
            </p:cNvSpPr>
            <p:nvPr/>
          </p:nvSpPr>
          <p:spPr bwMode="auto">
            <a:xfrm>
              <a:off x="4853395" y="5036548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294632" y="4329129"/>
            <a:ext cx="1006028" cy="1241285"/>
            <a:chOff x="3851655" y="5141488"/>
            <a:chExt cx="1006028" cy="1241285"/>
          </a:xfrm>
        </p:grpSpPr>
        <p:cxnSp>
          <p:nvCxnSpPr>
            <p:cNvPr id="129069" name="AutoShape 45"/>
            <p:cNvCxnSpPr>
              <a:cxnSpLocks noChangeShapeType="1"/>
            </p:cNvCxnSpPr>
            <p:nvPr/>
          </p:nvCxnSpPr>
          <p:spPr bwMode="auto">
            <a:xfrm flipV="1">
              <a:off x="3855942" y="5141488"/>
              <a:ext cx="997453" cy="662619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9070" name="AutoShape 46"/>
            <p:cNvCxnSpPr>
              <a:cxnSpLocks noChangeShapeType="1"/>
            </p:cNvCxnSpPr>
            <p:nvPr/>
          </p:nvCxnSpPr>
          <p:spPr bwMode="auto">
            <a:xfrm>
              <a:off x="3851655" y="6016984"/>
              <a:ext cx="1006028" cy="365789"/>
            </a:xfrm>
            <a:prstGeom prst="straightConnector1">
              <a:avLst/>
            </a:prstGeom>
            <a:noFill/>
            <a:ln w="12700">
              <a:solidFill>
                <a:srgbClr val="F79646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5496123" y="4384597"/>
            <a:ext cx="537310" cy="1253279"/>
            <a:chOff x="4053146" y="5196956"/>
            <a:chExt cx="537310" cy="1253279"/>
          </a:xfrm>
        </p:grpSpPr>
        <p:pic>
          <p:nvPicPr>
            <p:cNvPr id="63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53146" y="5196956"/>
              <a:ext cx="508730" cy="533693"/>
            </a:xfrm>
            <a:prstGeom prst="rect">
              <a:avLst/>
            </a:prstGeom>
            <a:noFill/>
          </p:spPr>
        </p:pic>
        <p:pic>
          <p:nvPicPr>
            <p:cNvPr id="9" name="Picture 63" descr="074499-simple-red-glossy-icon-alphanumeric-x-style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1726" y="5916542"/>
              <a:ext cx="508730" cy="533693"/>
            </a:xfrm>
            <a:prstGeom prst="rect">
              <a:avLst/>
            </a:prstGeom>
            <a:noFill/>
          </p:spPr>
        </p:pic>
      </p:grpSp>
      <p:grpSp>
        <p:nvGrpSpPr>
          <p:cNvPr id="67" name="Group 66"/>
          <p:cNvGrpSpPr/>
          <p:nvPr/>
        </p:nvGrpSpPr>
        <p:grpSpPr>
          <a:xfrm>
            <a:off x="5295782" y="3891875"/>
            <a:ext cx="1020596" cy="1885984"/>
            <a:chOff x="3771782" y="3851908"/>
            <a:chExt cx="1020596" cy="1885984"/>
          </a:xfrm>
        </p:grpSpPr>
        <p:cxnSp>
          <p:nvCxnSpPr>
            <p:cNvPr id="56" name="AutoShape 45"/>
            <p:cNvCxnSpPr>
              <a:cxnSpLocks noChangeShapeType="1"/>
              <a:stCxn id="129057" idx="3"/>
              <a:endCxn id="129066" idx="1"/>
            </p:cNvCxnSpPr>
            <p:nvPr/>
          </p:nvCxnSpPr>
          <p:spPr bwMode="auto">
            <a:xfrm flipV="1">
              <a:off x="3771782" y="5713836"/>
              <a:ext cx="1020596" cy="2405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AutoShape 45"/>
            <p:cNvCxnSpPr>
              <a:cxnSpLocks noChangeShapeType="1"/>
              <a:stCxn id="129055" idx="3"/>
              <a:endCxn id="129065" idx="1"/>
            </p:cNvCxnSpPr>
            <p:nvPr/>
          </p:nvCxnSpPr>
          <p:spPr bwMode="auto">
            <a:xfrm flipV="1">
              <a:off x="3776348" y="4737149"/>
              <a:ext cx="1000311" cy="78833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AutoShape 45"/>
            <p:cNvCxnSpPr>
              <a:cxnSpLocks noChangeShapeType="1"/>
              <a:stCxn id="129056" idx="3"/>
              <a:endCxn id="129064" idx="1"/>
            </p:cNvCxnSpPr>
            <p:nvPr/>
          </p:nvCxnSpPr>
          <p:spPr bwMode="auto">
            <a:xfrm flipV="1">
              <a:off x="3776348" y="3851908"/>
              <a:ext cx="1006027" cy="148459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818"/>
          <p:cNvSpPr txBox="1">
            <a:spLocks noChangeArrowheads="1"/>
          </p:cNvSpPr>
          <p:nvPr/>
        </p:nvSpPr>
        <p:spPr bwMode="auto">
          <a:xfrm>
            <a:off x="4186177" y="2388042"/>
            <a:ext cx="3276600" cy="76199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</a:pPr>
            <a:r>
              <a:rPr lang="en-US" sz="2800" b="1" err="1">
                <a:latin typeface="Calibri" pitchFamily="34" charset="0"/>
                <a:ea typeface="Arial" pitchFamily="34" charset="0"/>
                <a:cs typeface="Arial" pitchFamily="34" charset="0"/>
              </a:rPr>
              <a:t>kmalloc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 defTabSz="914400" fontAlgn="base">
              <a:spcBef>
                <a:spcPct val="0"/>
              </a:spcBef>
              <a:spcAft>
                <a:spcPts val="100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ALL Pages Created in Memory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6309617" y="4216840"/>
            <a:ext cx="1098914" cy="1449666"/>
            <a:chOff x="4853395" y="5036548"/>
            <a:chExt cx="1098914" cy="1449666"/>
          </a:xfrm>
          <a:solidFill>
            <a:schemeClr val="bg1"/>
          </a:solidFill>
        </p:grpSpPr>
        <p:sp>
          <p:nvSpPr>
            <p:cNvPr id="73" name="Rectangle 814"/>
            <p:cNvSpPr>
              <a:spLocks noChangeArrowheads="1"/>
            </p:cNvSpPr>
            <p:nvPr/>
          </p:nvSpPr>
          <p:spPr bwMode="auto">
            <a:xfrm>
              <a:off x="4857682" y="6277834"/>
              <a:ext cx="1094627" cy="20838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814"/>
            <p:cNvSpPr>
              <a:spLocks noChangeArrowheads="1"/>
            </p:cNvSpPr>
            <p:nvPr/>
          </p:nvSpPr>
          <p:spPr bwMode="auto">
            <a:xfrm>
              <a:off x="4853395" y="5036548"/>
              <a:ext cx="1094627" cy="208380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0C8B47A-1970-ED1E-7F3A-8D873073DD16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</a:t>
            </a:r>
          </a:p>
          <a:p>
            <a:r>
              <a:rPr lang="en-US"/>
              <a:t>	</a:t>
            </a:r>
            <a:r>
              <a:rPr lang="en-US" sz="3800"/>
              <a:t>2 &amp; 3- kmalloc/kfree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04C6F-5D65-8A63-5826-0FA61C0CD5DD}"/>
              </a:ext>
            </a:extLst>
          </p:cNvPr>
          <p:cNvSpPr/>
          <p:nvPr/>
        </p:nvSpPr>
        <p:spPr>
          <a:xfrm>
            <a:off x="4204569" y="5930149"/>
            <a:ext cx="1108917" cy="3993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Nodes</a:t>
            </a:r>
            <a:endParaRPr lang="en-A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54725" y="1523999"/>
            <a:ext cx="10058400" cy="4022725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/>
              <a:t>Allocate pages on 4KB granularity</a:t>
            </a:r>
          </a:p>
          <a:p>
            <a:pPr marL="0" indent="0"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6748006" y="1813772"/>
            <a:ext cx="4265119" cy="4267200"/>
            <a:chOff x="4953000" y="2286000"/>
            <a:chExt cx="4265119" cy="4267200"/>
          </a:xfrm>
        </p:grpSpPr>
        <p:sp>
          <p:nvSpPr>
            <p:cNvPr id="4" name="Rectangle 3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286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934200" y="5909035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99811" y="5719624"/>
              <a:ext cx="201830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KERNEL_HEAP_START</a:t>
              </a:r>
              <a:endParaRPr lang="ar-EG" sz="16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</p:grpSp>
      <p:grpSp>
        <p:nvGrpSpPr>
          <p:cNvPr id="9" name="Group 32"/>
          <p:cNvGrpSpPr/>
          <p:nvPr/>
        </p:nvGrpSpPr>
        <p:grpSpPr>
          <a:xfrm>
            <a:off x="2557006" y="4125898"/>
            <a:ext cx="6148063" cy="876606"/>
            <a:chOff x="762000" y="4598126"/>
            <a:chExt cx="6148063" cy="87660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343400" y="5334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966063" y="4889863"/>
              <a:ext cx="1944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4 KB</a:t>
              </a:r>
              <a:endParaRPr lang="ar-EG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5105400"/>
              <a:ext cx="214103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(6 KB)</a:t>
              </a:r>
              <a:endParaRPr lang="ar-E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33800" y="5105400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66063" y="4598126"/>
              <a:ext cx="1944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KB</a:t>
              </a:r>
              <a:endParaRPr lang="ar-EG"/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2557006" y="3692646"/>
            <a:ext cx="6148063" cy="369332"/>
            <a:chOff x="762000" y="4164874"/>
            <a:chExt cx="6148063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966063" y="4204062"/>
              <a:ext cx="1944000" cy="19033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KB</a:t>
              </a:r>
              <a:endParaRPr lang="ar-E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164874"/>
              <a:ext cx="214103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(1 KB)</a:t>
              </a:r>
              <a:endParaRPr lang="ar-E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33800" y="4164874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2557006" y="3185370"/>
            <a:ext cx="6148063" cy="421586"/>
            <a:chOff x="762000" y="3644535"/>
            <a:chExt cx="6148063" cy="4215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966063" y="3644535"/>
              <a:ext cx="1944000" cy="288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KB</a:t>
              </a:r>
              <a:endParaRPr lang="ar-EG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3696789"/>
              <a:ext cx="214103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ptr3</a:t>
              </a:r>
              <a:r>
                <a:rPr lang="en-US"/>
                <a:t> = </a:t>
              </a:r>
              <a:r>
                <a:rPr lang="en-US" err="1"/>
                <a:t>kmalloc</a:t>
              </a:r>
              <a:r>
                <a:rPr lang="en-US"/>
                <a:t> (3 KB)</a:t>
              </a:r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7DBF4801-70CB-2E71-4F6B-81967C09DDE2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</a:t>
            </a:r>
          </a:p>
          <a:p>
            <a:r>
              <a:rPr lang="en-US"/>
              <a:t>	</a:t>
            </a:r>
            <a:r>
              <a:rPr lang="en-US" sz="3800"/>
              <a:t> 2 &amp; 3- </a:t>
            </a:r>
            <a:r>
              <a:rPr lang="en-US" sz="3800" b="1">
                <a:solidFill>
                  <a:srgbClr val="FF0000"/>
                </a:solidFill>
              </a:rPr>
              <a:t>kmalloc</a:t>
            </a:r>
            <a:r>
              <a:rPr lang="en-US" sz="3800"/>
              <a:t>/kfree (Cont.)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B2A103-7F2F-808C-76FF-58AC0BF62828}"/>
              </a:ext>
            </a:extLst>
          </p:cNvPr>
          <p:cNvSpPr/>
          <p:nvPr/>
        </p:nvSpPr>
        <p:spPr>
          <a:xfrm>
            <a:off x="6748006" y="4861771"/>
            <a:ext cx="1981200" cy="5871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</p:spTree>
    <p:extLst>
      <p:ext uri="{BB962C8B-B14F-4D97-AF65-F5344CB8AC3E}">
        <p14:creationId xmlns:p14="http://schemas.microsoft.com/office/powerpoint/2010/main" val="3433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848502" y="755394"/>
            <a:ext cx="4343498" cy="4926874"/>
            <a:chOff x="4953000" y="1702526"/>
            <a:chExt cx="4343498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4 MB</a:t>
              </a:r>
              <a:endParaRPr lang="ar-EG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201830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KERNEL_HEAP_START</a:t>
              </a:r>
              <a:endParaRPr lang="ar-EG" sz="16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65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916615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KERNEL_HEAP_MAX</a:t>
              </a:r>
              <a:endParaRPr lang="ar-EG" sz="1600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3 MB</a:t>
              </a:r>
              <a:endParaRPr lang="ar-EG" sz="16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4 MB</a:t>
              </a:r>
              <a:endParaRPr lang="ar-EG" sz="16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57501" y="4041406"/>
            <a:ext cx="6148064" cy="409995"/>
            <a:chOff x="761999" y="4188743"/>
            <a:chExt cx="6148064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338721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 = kmalloc (1 MB)</a:t>
              </a:r>
              <a:endParaRPr lang="ar-E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57502" y="2888994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3387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 = kmalloc (3 MB)</a:t>
              </a:r>
              <a:endParaRPr lang="ar-E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57502" y="3744199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33872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r>
                <a:rPr lang="en-US"/>
                <a:t> = kmalloc(1 MB)</a:t>
              </a:r>
              <a:endParaRPr lang="ar-EG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502" y="2045668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33872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ptr4</a:t>
              </a:r>
              <a:r>
                <a:rPr lang="en-US"/>
                <a:t> = kmalloc (2 MB)</a:t>
              </a:r>
              <a:endParaRPr lang="ar-EG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848501" y="1415068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/>
              <a:t>2 MB</a:t>
            </a:r>
            <a:endParaRPr lang="ar-EG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874521-15FD-2F5E-4514-80CFE1EB5943}"/>
              </a:ext>
            </a:extLst>
          </p:cNvPr>
          <p:cNvSpPr txBox="1">
            <a:spLocks/>
          </p:cNvSpPr>
          <p:nvPr/>
        </p:nvSpPr>
        <p:spPr>
          <a:xfrm>
            <a:off x="1097280" y="172338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</a:t>
            </a:r>
          </a:p>
          <a:p>
            <a:r>
              <a:rPr lang="en-US" sz="3800"/>
              <a:t>	 2 &amp; 3- </a:t>
            </a:r>
            <a:r>
              <a:rPr lang="en-US" sz="3800" b="1">
                <a:solidFill>
                  <a:srgbClr val="FF0000"/>
                </a:solidFill>
              </a:rPr>
              <a:t>kmalloc</a:t>
            </a:r>
            <a:r>
              <a:rPr lang="en-US" sz="3800"/>
              <a:t>/</a:t>
            </a:r>
            <a:r>
              <a:rPr lang="en-US" sz="3800" b="1">
                <a:solidFill>
                  <a:srgbClr val="FF0000"/>
                </a:solidFill>
              </a:rPr>
              <a:t>kfree</a:t>
            </a:r>
            <a:r>
              <a:rPr lang="en-US" sz="3800"/>
              <a:t> (Cont.)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86A83E-C504-0DD0-7C80-ADCEC9D4731F}"/>
              </a:ext>
            </a:extLst>
          </p:cNvPr>
          <p:cNvSpPr txBox="1">
            <a:spLocks/>
          </p:cNvSpPr>
          <p:nvPr/>
        </p:nvSpPr>
        <p:spPr>
          <a:xfrm>
            <a:off x="361407" y="1689004"/>
            <a:ext cx="3657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/>
              <a:t>FIRST FIT </a:t>
            </a:r>
            <a:r>
              <a:rPr lang="en-US" sz="2800"/>
              <a:t>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4A3C9-D7FF-23B0-1EFE-C607D80FA29B}"/>
              </a:ext>
            </a:extLst>
          </p:cNvPr>
          <p:cNvSpPr txBox="1"/>
          <p:nvPr/>
        </p:nvSpPr>
        <p:spPr>
          <a:xfrm>
            <a:off x="575718" y="4725311"/>
            <a:ext cx="6639706" cy="13478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1913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you need to check which strategy is currently selected to apply its code using the given functions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isKHeapPlacementStrategyFIRSTFIT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isKHeapPlacementStrategyBESTFIT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0B0C7-F432-8631-C6EC-A8A37A2B51D5}"/>
              </a:ext>
            </a:extLst>
          </p:cNvPr>
          <p:cNvSpPr/>
          <p:nvPr/>
        </p:nvSpPr>
        <p:spPr>
          <a:xfrm>
            <a:off x="7848500" y="4239083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</p:spTree>
    <p:extLst>
      <p:ext uri="{BB962C8B-B14F-4D97-AF65-F5344CB8AC3E}">
        <p14:creationId xmlns:p14="http://schemas.microsoft.com/office/powerpoint/2010/main" val="19210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6627472" y="1320561"/>
            <a:ext cx="4343498" cy="4926874"/>
            <a:chOff x="4953000" y="1702526"/>
            <a:chExt cx="4343498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800" b="1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MemBlockNodes</a:t>
              </a:r>
              <a:endParaRPr lang="en-AE" sz="18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201830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KERNEL_HEAP_START</a:t>
              </a:r>
              <a:endParaRPr lang="ar-EG" sz="16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631068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441657"/>
              <a:ext cx="1916615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KERNEL_HEAP_MAX</a:t>
              </a:r>
              <a:endParaRPr lang="ar-EG" sz="1600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3 MB</a:t>
              </a:r>
              <a:endParaRPr lang="ar-EG" sz="16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4 MB</a:t>
              </a:r>
              <a:endParaRPr lang="ar-EG" sz="16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436472" y="4606573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" y="4229406"/>
              <a:ext cx="233872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 = kmalloc (1 MB)</a:t>
              </a:r>
              <a:endParaRPr lang="ar-E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2436472" y="3454161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338722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 = kmalloc (3 MB)</a:t>
              </a:r>
              <a:endParaRPr lang="ar-E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36472" y="3184977"/>
            <a:ext cx="6148063" cy="395458"/>
            <a:chOff x="762000" y="3566942"/>
            <a:chExt cx="6148063" cy="3954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384500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364027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3593068"/>
              <a:ext cx="233872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r>
                <a:rPr lang="en-US"/>
                <a:t> = kmalloc (1 MB)</a:t>
              </a:r>
              <a:endParaRPr lang="ar-EG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356694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436472" y="4190035"/>
            <a:ext cx="6148063" cy="557348"/>
            <a:chOff x="762000" y="4572000"/>
            <a:chExt cx="6148063" cy="557348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4988616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4616948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4572000"/>
              <a:ext cx="233872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ptr4</a:t>
              </a:r>
              <a:r>
                <a:rPr lang="en-US"/>
                <a:t> = kmalloc (2 MB)</a:t>
              </a:r>
              <a:endParaRPr lang="ar-EG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476001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212503D5-DB52-BDE5-1C1A-EDE073D13313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</a:t>
            </a:r>
          </a:p>
          <a:p>
            <a:r>
              <a:rPr lang="en-US" sz="3800"/>
              <a:t>	 2 &amp; 3- </a:t>
            </a:r>
            <a:r>
              <a:rPr lang="en-US" sz="3800" b="1">
                <a:solidFill>
                  <a:srgbClr val="FF0000"/>
                </a:solidFill>
              </a:rPr>
              <a:t>kmalloc</a:t>
            </a:r>
            <a:r>
              <a:rPr lang="en-US" sz="3800"/>
              <a:t>/</a:t>
            </a:r>
            <a:r>
              <a:rPr lang="en-US" sz="3800" b="1">
                <a:solidFill>
                  <a:srgbClr val="FF0000"/>
                </a:solidFill>
              </a:rPr>
              <a:t>kfree</a:t>
            </a:r>
            <a:r>
              <a:rPr lang="en-US" sz="3800"/>
              <a:t> (Cont.)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385E639-D9DD-C150-6743-E26C416EC6D2}"/>
              </a:ext>
            </a:extLst>
          </p:cNvPr>
          <p:cNvSpPr txBox="1">
            <a:spLocks/>
          </p:cNvSpPr>
          <p:nvPr/>
        </p:nvSpPr>
        <p:spPr>
          <a:xfrm>
            <a:off x="556868" y="1580499"/>
            <a:ext cx="3657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/>
              <a:t>BEST FIT </a:t>
            </a:r>
            <a:r>
              <a:rPr lang="en-US" sz="2800"/>
              <a:t>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522" y="1460901"/>
            <a:ext cx="10812152" cy="198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kheap_physical_address</a:t>
            </a:r>
            <a:r>
              <a:rPr lang="en-US" b="1" dirty="0"/>
              <a:t>(): </a:t>
            </a:r>
            <a:r>
              <a:rPr lang="en-US" dirty="0"/>
              <a:t>find physical address of the given kernel virtual address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kheap_virtual_address</a:t>
            </a:r>
            <a:r>
              <a:rPr lang="en-US" b="1" dirty="0"/>
              <a:t>(): </a:t>
            </a:r>
            <a:r>
              <a:rPr lang="en-US" dirty="0"/>
              <a:t>find kernel virtual address of the given physical one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Text Box 818"/>
          <p:cNvSpPr txBox="1">
            <a:spLocks noChangeArrowheads="1"/>
          </p:cNvSpPr>
          <p:nvPr/>
        </p:nvSpPr>
        <p:spPr bwMode="auto">
          <a:xfrm>
            <a:off x="3897775" y="2583551"/>
            <a:ext cx="3886200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</a:pPr>
            <a:r>
              <a:rPr lang="en-US" sz="2800" b="1" err="1"/>
              <a:t>kheap_physical_address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>
              <a:lnSpc>
                <a:spcPct val="115000"/>
              </a:lnSpc>
            </a:pPr>
            <a:r>
              <a:rPr lang="en-US" sz="2000" b="1">
                <a:ea typeface="Times New Roman"/>
                <a:cs typeface="Arial"/>
              </a:rPr>
              <a:t>Get </a:t>
            </a:r>
            <a:r>
              <a:rPr lang="en-US" sz="2000" b="1">
                <a:solidFill>
                  <a:srgbClr val="FF0000"/>
                </a:solidFill>
                <a:ea typeface="Times New Roman"/>
                <a:cs typeface="Arial"/>
              </a:rPr>
              <a:t>pa</a:t>
            </a:r>
            <a:r>
              <a:rPr lang="en-US" sz="2000" b="1">
                <a:ea typeface="Times New Roman"/>
                <a:cs typeface="Arial"/>
              </a:rPr>
              <a:t> of the given </a:t>
            </a:r>
            <a:r>
              <a:rPr lang="en-US" sz="2000" b="1" err="1">
                <a:solidFill>
                  <a:srgbClr val="00B050"/>
                </a:solidFill>
                <a:ea typeface="Times New Roman"/>
                <a:cs typeface="Arial"/>
              </a:rPr>
              <a:t>va</a:t>
            </a:r>
            <a:endParaRPr lang="en-US" sz="3200">
              <a:ea typeface="Times New Roman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endParaRPr lang="en-US" sz="44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278313" y="3503800"/>
            <a:ext cx="1133210" cy="2987037"/>
            <a:chOff x="4775" y="2975"/>
            <a:chExt cx="1109" cy="1731"/>
          </a:xfrm>
        </p:grpSpPr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14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KERNEL HEAP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4294032" y="5473666"/>
            <a:ext cx="1098914" cy="610149"/>
            <a:chOff x="7514" y="4000"/>
            <a:chExt cx="722" cy="586"/>
          </a:xfrm>
        </p:grpSpPr>
        <p:sp>
          <p:nvSpPr>
            <p:cNvPr id="10" name="Rectangle 814"/>
            <p:cNvSpPr>
              <a:spLocks noChangeArrowheads="1"/>
            </p:cNvSpPr>
            <p:nvPr/>
          </p:nvSpPr>
          <p:spPr bwMode="auto">
            <a:xfrm>
              <a:off x="7517" y="4182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16"/>
            <p:cNvSpPr>
              <a:spLocks noChangeArrowheads="1"/>
            </p:cNvSpPr>
            <p:nvPr/>
          </p:nvSpPr>
          <p:spPr bwMode="auto">
            <a:xfrm>
              <a:off x="7517" y="4000"/>
              <a:ext cx="719" cy="201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14"/>
            <p:cNvSpPr>
              <a:spLocks noChangeArrowheads="1"/>
            </p:cNvSpPr>
            <p:nvPr/>
          </p:nvSpPr>
          <p:spPr bwMode="auto">
            <a:xfrm>
              <a:off x="7514" y="4386"/>
              <a:ext cx="719" cy="20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37"/>
          <p:cNvGrpSpPr>
            <a:grpSpLocks/>
          </p:cNvGrpSpPr>
          <p:nvPr/>
        </p:nvGrpSpPr>
        <p:grpSpPr bwMode="auto">
          <a:xfrm>
            <a:off x="6393257" y="3479814"/>
            <a:ext cx="1133210" cy="2595007"/>
            <a:chOff x="4775" y="2975"/>
            <a:chExt cx="1109" cy="1731"/>
          </a:xfrm>
        </p:grpSpPr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4775" y="2975"/>
              <a:ext cx="1109" cy="173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4786" y="3003"/>
              <a:ext cx="1080" cy="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</a:pPr>
              <a:r>
                <a:rPr lang="en-US" sz="1600" b="1">
                  <a:solidFill>
                    <a:srgbClr val="244061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RAM 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93257" y="3989520"/>
            <a:ext cx="1110346" cy="2070308"/>
            <a:chOff x="4857682" y="4636279"/>
            <a:chExt cx="1110346" cy="2070308"/>
          </a:xfrm>
        </p:grpSpPr>
        <p:sp>
          <p:nvSpPr>
            <p:cNvPr id="20" name="Rectangle 814"/>
            <p:cNvSpPr>
              <a:spLocks noChangeArrowheads="1"/>
            </p:cNvSpPr>
            <p:nvPr/>
          </p:nvSpPr>
          <p:spPr bwMode="auto">
            <a:xfrm>
              <a:off x="4863398" y="4636279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816"/>
            <p:cNvSpPr>
              <a:spLocks noChangeArrowheads="1"/>
            </p:cNvSpPr>
            <p:nvPr/>
          </p:nvSpPr>
          <p:spPr bwMode="auto">
            <a:xfrm>
              <a:off x="4857682" y="5520770"/>
              <a:ext cx="1094627" cy="209879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814"/>
            <p:cNvSpPr>
              <a:spLocks noChangeArrowheads="1"/>
            </p:cNvSpPr>
            <p:nvPr/>
          </p:nvSpPr>
          <p:spPr bwMode="auto">
            <a:xfrm>
              <a:off x="4873401" y="6498207"/>
              <a:ext cx="1094627" cy="208380"/>
            </a:xfrm>
            <a:prstGeom prst="rect">
              <a:avLst/>
            </a:prstGeom>
            <a:gradFill rotWithShape="1">
              <a:gsLst>
                <a:gs pos="0">
                  <a:srgbClr val="00B0F0"/>
                </a:gs>
                <a:gs pos="100000">
                  <a:srgbClr val="00B0F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8380" y="4057476"/>
            <a:ext cx="1020596" cy="1885984"/>
            <a:chOff x="3864380" y="4017509"/>
            <a:chExt cx="1020596" cy="1885984"/>
          </a:xfrm>
        </p:grpSpPr>
        <p:cxnSp>
          <p:nvCxnSpPr>
            <p:cNvPr id="33" name="AutoShape 45"/>
            <p:cNvCxnSpPr>
              <a:cxnSpLocks noChangeShapeType="1"/>
              <a:stCxn id="12" idx="3"/>
              <a:endCxn id="22" idx="1"/>
            </p:cNvCxnSpPr>
            <p:nvPr/>
          </p:nvCxnSpPr>
          <p:spPr bwMode="auto">
            <a:xfrm flipV="1">
              <a:off x="3864380" y="5879437"/>
              <a:ext cx="1020596" cy="2405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AutoShape 45"/>
            <p:cNvCxnSpPr>
              <a:cxnSpLocks noChangeShapeType="1"/>
              <a:stCxn id="10" idx="3"/>
              <a:endCxn id="21" idx="1"/>
            </p:cNvCxnSpPr>
            <p:nvPr/>
          </p:nvCxnSpPr>
          <p:spPr bwMode="auto">
            <a:xfrm flipV="1">
              <a:off x="3868946" y="4902750"/>
              <a:ext cx="1000311" cy="78833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AutoShape 45"/>
            <p:cNvCxnSpPr>
              <a:cxnSpLocks noChangeShapeType="1"/>
              <a:stCxn id="11" idx="3"/>
              <a:endCxn id="20" idx="1"/>
            </p:cNvCxnSpPr>
            <p:nvPr/>
          </p:nvCxnSpPr>
          <p:spPr bwMode="auto">
            <a:xfrm flipV="1">
              <a:off x="3868946" y="4017509"/>
              <a:ext cx="1006027" cy="148459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flipH="1">
            <a:off x="7504575" y="4047797"/>
            <a:ext cx="955040" cy="215444"/>
            <a:chOff x="7077075" y="3956022"/>
            <a:chExt cx="304800" cy="138269"/>
          </a:xfrm>
        </p:grpSpPr>
        <p:sp>
          <p:nvSpPr>
            <p:cNvPr id="132104" name="Text Box 818"/>
            <p:cNvSpPr txBox="1">
              <a:spLocks noChangeArrowheads="1"/>
            </p:cNvSpPr>
            <p:nvPr/>
          </p:nvSpPr>
          <p:spPr bwMode="auto">
            <a:xfrm>
              <a:off x="7077075" y="3956022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pa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2105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3333895" y="5545765"/>
            <a:ext cx="955040" cy="215444"/>
            <a:chOff x="7077075" y="3956031"/>
            <a:chExt cx="304800" cy="138269"/>
          </a:xfrm>
        </p:grpSpPr>
        <p:sp>
          <p:nvSpPr>
            <p:cNvPr id="51" name="Text Box 818"/>
            <p:cNvSpPr txBox="1">
              <a:spLocks noChangeArrowheads="1"/>
            </p:cNvSpPr>
            <p:nvPr/>
          </p:nvSpPr>
          <p:spPr bwMode="auto">
            <a:xfrm>
              <a:off x="7077075" y="3956031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err="1">
                  <a:solidFill>
                    <a:srgbClr val="00B05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va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 flipH="1">
            <a:off x="7514735" y="4949320"/>
            <a:ext cx="955040" cy="215444"/>
            <a:chOff x="7077075" y="3956031"/>
            <a:chExt cx="304800" cy="138269"/>
          </a:xfrm>
        </p:grpSpPr>
        <p:sp>
          <p:nvSpPr>
            <p:cNvPr id="54" name="Text Box 818"/>
            <p:cNvSpPr txBox="1">
              <a:spLocks noChangeArrowheads="1"/>
            </p:cNvSpPr>
            <p:nvPr/>
          </p:nvSpPr>
          <p:spPr bwMode="auto">
            <a:xfrm>
              <a:off x="7077075" y="3956031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00B05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pa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3333895" y="5745415"/>
            <a:ext cx="955040" cy="215444"/>
            <a:chOff x="7077075" y="3956022"/>
            <a:chExt cx="304800" cy="138269"/>
          </a:xfrm>
        </p:grpSpPr>
        <p:sp>
          <p:nvSpPr>
            <p:cNvPr id="57" name="Text Box 818"/>
            <p:cNvSpPr txBox="1">
              <a:spLocks noChangeArrowheads="1"/>
            </p:cNvSpPr>
            <p:nvPr/>
          </p:nvSpPr>
          <p:spPr bwMode="auto">
            <a:xfrm>
              <a:off x="7077075" y="3956022"/>
              <a:ext cx="176212" cy="138269"/>
            </a:xfrm>
            <a:prstGeom prst="rect">
              <a:avLst/>
            </a:prstGeom>
            <a:noFill/>
            <a:ln w="38100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err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va</a:t>
              </a:r>
              <a:r>
                <a:rPr lang="en-US" sz="1400" b="1">
                  <a:solidFill>
                    <a:srgbClr val="FF0000"/>
                  </a:solidFill>
                  <a:latin typeface="Calibri" pitchFamily="34" charset="0"/>
                  <a:ea typeface="Arial" pitchFamily="34" charset="0"/>
                  <a:cs typeface="Arial" pitchFamily="34" charset="0"/>
                </a:rPr>
                <a:t> 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8" name="AutoShape 9"/>
            <p:cNvCxnSpPr>
              <a:cxnSpLocks noChangeShapeType="1"/>
            </p:cNvCxnSpPr>
            <p:nvPr/>
          </p:nvCxnSpPr>
          <p:spPr bwMode="auto">
            <a:xfrm flipV="1">
              <a:off x="7240587" y="4041775"/>
              <a:ext cx="141288" cy="317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9" name="Text Box 818"/>
          <p:cNvSpPr txBox="1">
            <a:spLocks noChangeArrowheads="1"/>
          </p:cNvSpPr>
          <p:nvPr/>
        </p:nvSpPr>
        <p:spPr bwMode="auto">
          <a:xfrm>
            <a:off x="3897775" y="2583551"/>
            <a:ext cx="3810000" cy="884491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</a:pPr>
            <a:r>
              <a:rPr lang="en-US" sz="2800" b="1" err="1"/>
              <a:t>kheap_virtual_address</a:t>
            </a:r>
            <a:r>
              <a:rPr lang="en-US" sz="2800" b="1">
                <a:latin typeface="Calibri" pitchFamily="34" charset="0"/>
                <a:ea typeface="Arial" pitchFamily="34" charset="0"/>
                <a:cs typeface="Arial" pitchFamily="34" charset="0"/>
              </a:rPr>
              <a:t>()</a:t>
            </a:r>
          </a:p>
          <a:p>
            <a:pPr algn="ctr">
              <a:lnSpc>
                <a:spcPct val="115000"/>
              </a:lnSpc>
            </a:pPr>
            <a:r>
              <a:rPr lang="en-US" sz="2000" b="1">
                <a:ea typeface="Times New Roman"/>
                <a:cs typeface="Arial"/>
              </a:rPr>
              <a:t>Get </a:t>
            </a:r>
            <a:r>
              <a:rPr lang="en-US" sz="2000" b="1" err="1">
                <a:solidFill>
                  <a:srgbClr val="FF0000"/>
                </a:solidFill>
                <a:ea typeface="Times New Roman"/>
                <a:cs typeface="Arial"/>
              </a:rPr>
              <a:t>va</a:t>
            </a:r>
            <a:r>
              <a:rPr lang="en-US" sz="2000" b="1">
                <a:ea typeface="Times New Roman"/>
                <a:cs typeface="Arial"/>
              </a:rPr>
              <a:t> of the given </a:t>
            </a:r>
            <a:r>
              <a:rPr lang="en-US" sz="2000" b="1">
                <a:solidFill>
                  <a:srgbClr val="00B050"/>
                </a:solidFill>
                <a:ea typeface="Times New Roman"/>
                <a:cs typeface="Arial"/>
              </a:rPr>
              <a:t>pa</a:t>
            </a:r>
            <a:endParaRPr lang="en-US" sz="3200">
              <a:ea typeface="Times New Roman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Calibri" pitchFamily="34" charset="0"/>
                <a:ea typeface="Arial" pitchFamily="34" charset="0"/>
                <a:cs typeface="Arial" pitchFamily="34" charset="0"/>
              </a:rPr>
              <a:t> </a:t>
            </a:r>
            <a:endParaRPr lang="en-US" sz="4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5705867-37AD-CF69-2967-3E7B59D06A8C}"/>
              </a:ext>
            </a:extLst>
          </p:cNvPr>
          <p:cNvSpPr txBox="1">
            <a:spLocks/>
          </p:cNvSpPr>
          <p:nvPr/>
        </p:nvSpPr>
        <p:spPr>
          <a:xfrm>
            <a:off x="960794" y="-4222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MS2: </a:t>
            </a:r>
            <a:r>
              <a:rPr lang="en-US" sz="4800" dirty="0"/>
              <a:t>Kernel Heap</a:t>
            </a:r>
          </a:p>
          <a:p>
            <a:r>
              <a:rPr lang="en-US" sz="3600" dirty="0"/>
              <a:t>	4 &amp; 5- </a:t>
            </a:r>
            <a:r>
              <a:rPr lang="en-US" sz="3600" dirty="0" err="1"/>
              <a:t>kheap_physical_address</a:t>
            </a:r>
            <a:r>
              <a:rPr lang="en-US" sz="3600" dirty="0"/>
              <a:t>/</a:t>
            </a:r>
            <a:r>
              <a:rPr lang="en-US" sz="3600" dirty="0" err="1"/>
              <a:t>kheap_virtual_address</a:t>
            </a: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733F2F-78E6-C50C-ED0D-001D0B8D6A0B}"/>
              </a:ext>
            </a:extLst>
          </p:cNvPr>
          <p:cNvSpPr/>
          <p:nvPr/>
        </p:nvSpPr>
        <p:spPr>
          <a:xfrm>
            <a:off x="4297167" y="6091438"/>
            <a:ext cx="1108917" cy="3993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Nodes</a:t>
            </a:r>
            <a:endParaRPr lang="en-AE" sz="1200" b="1" dirty="0"/>
          </a:p>
        </p:txBody>
      </p:sp>
      <p:sp>
        <p:nvSpPr>
          <p:cNvPr id="15" name="Double Wave 14">
            <a:extLst>
              <a:ext uri="{FF2B5EF4-FFF2-40B4-BE49-F238E27FC236}">
                <a16:creationId xmlns:a16="http://schemas.microsoft.com/office/drawing/2014/main" id="{FED2C670-7210-6FB5-6335-DE446D9CFF9E}"/>
              </a:ext>
            </a:extLst>
          </p:cNvPr>
          <p:cNvSpPr/>
          <p:nvPr/>
        </p:nvSpPr>
        <p:spPr>
          <a:xfrm>
            <a:off x="2942133" y="2535324"/>
            <a:ext cx="5797484" cy="914400"/>
          </a:xfrm>
          <a:prstGeom prst="doubleWav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IMP</a:t>
            </a:r>
            <a:r>
              <a:rPr lang="en-US" sz="2800" b="1" dirty="0"/>
              <a:t>: Both MUST be Efficient ~O(1)</a:t>
            </a:r>
            <a:endParaRPr lang="en-A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9" grpId="0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7264080" y="1665088"/>
            <a:ext cx="4343497" cy="4461075"/>
            <a:chOff x="4953000" y="2168325"/>
            <a:chExt cx="4343497" cy="4461075"/>
          </a:xfrm>
        </p:grpSpPr>
        <p:sp>
          <p:nvSpPr>
            <p:cNvPr id="5" name="Rectangle 4"/>
            <p:cNvSpPr/>
            <p:nvPr/>
          </p:nvSpPr>
          <p:spPr>
            <a:xfrm>
              <a:off x="4953000" y="4232999"/>
              <a:ext cx="1981200" cy="7753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4 MB</a:t>
              </a:r>
              <a:endParaRPr lang="ar-EG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4996674"/>
              <a:ext cx="1981200" cy="870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201830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KERNEL_HEAP_START</a:t>
              </a:r>
              <a:endParaRPr lang="ar-EG" sz="1600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657600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2362200"/>
              <a:ext cx="1981200" cy="1295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907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2168325"/>
              <a:ext cx="1981200" cy="2024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4 KB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9474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205336"/>
              <a:ext cx="191661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KERNEL_HEAP_MAX</a:t>
              </a:r>
              <a:endParaRPr lang="ar-EG" sz="1600" b="1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8958" y="1466781"/>
            <a:ext cx="3657600" cy="4525963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/>
              <a:t>NEXT FIT </a:t>
            </a:r>
            <a:r>
              <a:rPr lang="en-US" sz="2800"/>
              <a:t>Strategy</a:t>
            </a:r>
          </a:p>
          <a:p>
            <a:pPr marL="0" indent="0">
              <a:buNone/>
            </a:pPr>
            <a:endParaRPr lang="ar-EG" sz="180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73080" y="2950494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" y="4229406"/>
              <a:ext cx="211378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r>
                <a:rPr lang="en-US"/>
                <a:t>=</a:t>
              </a:r>
              <a:r>
                <a:rPr lang="en-US" err="1"/>
                <a:t>kmalloc</a:t>
              </a:r>
              <a:r>
                <a:rPr lang="en-US"/>
                <a:t> (1 MB)</a:t>
              </a:r>
              <a:endParaRPr lang="ar-E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3073080" y="2467167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112181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r>
                <a:rPr lang="en-US"/>
                <a:t>=</a:t>
              </a:r>
              <a:r>
                <a:rPr lang="en-US" err="1"/>
                <a:t>kmalloc</a:t>
              </a:r>
              <a:r>
                <a:rPr lang="en-US"/>
                <a:t> (3 MB)</a:t>
              </a:r>
              <a:endParaRPr lang="ar-EG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23" name="Group 46"/>
          <p:cNvGrpSpPr/>
          <p:nvPr/>
        </p:nvGrpSpPr>
        <p:grpSpPr>
          <a:xfrm>
            <a:off x="3086143" y="2201556"/>
            <a:ext cx="6148063" cy="431074"/>
            <a:chOff x="762000" y="4128475"/>
            <a:chExt cx="6148063" cy="431074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128475"/>
              <a:ext cx="211378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r>
                <a:rPr lang="en-US"/>
                <a:t>=</a:t>
              </a:r>
              <a:r>
                <a:rPr lang="en-US" err="1"/>
                <a:t>kmalloc</a:t>
              </a:r>
              <a:r>
                <a:rPr lang="en-US"/>
                <a:t> (1 MB)</a:t>
              </a:r>
              <a:endParaRPr lang="ar-EG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90217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grpSp>
        <p:nvGrpSpPr>
          <p:cNvPr id="24" name="Group 51"/>
          <p:cNvGrpSpPr/>
          <p:nvPr/>
        </p:nvGrpSpPr>
        <p:grpSpPr>
          <a:xfrm>
            <a:off x="3071091" y="1756024"/>
            <a:ext cx="6148063" cy="627006"/>
            <a:chOff x="762000" y="3439115"/>
            <a:chExt cx="6148063" cy="627006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439115"/>
              <a:ext cx="211218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r>
                <a:rPr lang="en-US"/>
                <a:t>=</a:t>
              </a:r>
              <a:r>
                <a:rPr lang="en-US" err="1"/>
                <a:t>kmalloc</a:t>
              </a:r>
              <a:r>
                <a:rPr lang="en-US"/>
                <a:t> (2 MB)</a:t>
              </a:r>
              <a:endParaRPr lang="ar-EG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292280" y="3547030"/>
            <a:ext cx="2958737" cy="445532"/>
            <a:chOff x="1981200" y="4953000"/>
            <a:chExt cx="2958737" cy="445532"/>
          </a:xfrm>
        </p:grpSpPr>
        <p:sp>
          <p:nvSpPr>
            <p:cNvPr id="44" name="TextBox 43"/>
            <p:cNvSpPr txBox="1"/>
            <p:nvPr/>
          </p:nvSpPr>
          <p:spPr>
            <a:xfrm>
              <a:off x="1981200" y="5029200"/>
              <a:ext cx="907813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err="1"/>
                <a:t>kfree</a:t>
              </a:r>
              <a:r>
                <a:rPr lang="en-US"/>
                <a:t>(</a:t>
              </a:r>
              <a:r>
                <a:rPr lang="en-US" b="1"/>
                <a:t>x</a:t>
              </a:r>
              <a:r>
                <a:rPr lang="en-US"/>
                <a:t>)</a:t>
              </a:r>
              <a:endParaRPr lang="ar-EG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330337" y="5180205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985878" y="4953000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x</a:t>
              </a:r>
              <a:endParaRPr lang="ar-EG" sz="1600" b="1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264079" y="3394631"/>
            <a:ext cx="2895600" cy="395133"/>
            <a:chOff x="4953000" y="4800600"/>
            <a:chExt cx="2895600" cy="395133"/>
          </a:xfrm>
        </p:grpSpPr>
        <p:sp>
          <p:nvSpPr>
            <p:cNvPr id="52" name="Rectangle 51"/>
            <p:cNvSpPr/>
            <p:nvPr/>
          </p:nvSpPr>
          <p:spPr>
            <a:xfrm>
              <a:off x="4953000" y="4821600"/>
              <a:ext cx="19812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149738" y="4857179"/>
              <a:ext cx="69886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b="1"/>
                <a:t>2 MB</a:t>
              </a:r>
              <a:endParaRPr lang="ar-EG" sz="1600" b="1"/>
            </a:p>
          </p:txBody>
        </p:sp>
        <p:sp>
          <p:nvSpPr>
            <p:cNvPr id="58" name="Right Brace 57"/>
            <p:cNvSpPr/>
            <p:nvPr/>
          </p:nvSpPr>
          <p:spPr>
            <a:xfrm>
              <a:off x="6973388" y="4800600"/>
              <a:ext cx="239495" cy="3876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693669" y="1477962"/>
            <a:ext cx="69886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/>
              <a:t>4 GB</a:t>
            </a:r>
            <a:endParaRPr lang="ar-EG" sz="1600" b="1"/>
          </a:p>
        </p:txBody>
      </p:sp>
      <p:grpSp>
        <p:nvGrpSpPr>
          <p:cNvPr id="61" name="Group 46"/>
          <p:cNvGrpSpPr/>
          <p:nvPr/>
        </p:nvGrpSpPr>
        <p:grpSpPr>
          <a:xfrm>
            <a:off x="3073080" y="3508438"/>
            <a:ext cx="6148063" cy="431074"/>
            <a:chOff x="762000" y="4128475"/>
            <a:chExt cx="6148063" cy="431074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000" y="4128475"/>
              <a:ext cx="2113784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ptr5</a:t>
              </a:r>
              <a:r>
                <a:rPr lang="en-US"/>
                <a:t>=</a:t>
              </a:r>
              <a:r>
                <a:rPr lang="en-US" err="1"/>
                <a:t>kmalloc</a:t>
              </a:r>
              <a:r>
                <a:rPr lang="en-US"/>
                <a:t> (1 MB)</a:t>
              </a:r>
              <a:endParaRPr lang="ar-EG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33800" y="4190217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ptr5</a:t>
              </a:r>
              <a:endParaRPr lang="ar-EG" sz="1600" b="1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4E4803-065C-69CD-B1C4-05C824EF63EA}"/>
              </a:ext>
            </a:extLst>
          </p:cNvPr>
          <p:cNvSpPr txBox="1">
            <a:spLocks/>
          </p:cNvSpPr>
          <p:nvPr/>
        </p:nvSpPr>
        <p:spPr>
          <a:xfrm>
            <a:off x="960794" y="-15797"/>
            <a:ext cx="110947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 </a:t>
            </a:r>
            <a:r>
              <a:rPr lang="en-US" sz="4800" b="1"/>
              <a:t>BONUS</a:t>
            </a:r>
          </a:p>
          <a:p>
            <a:r>
              <a:rPr lang="en-US"/>
              <a:t>	</a:t>
            </a:r>
            <a:r>
              <a:rPr lang="fr-FR" sz="3800"/>
              <a:t> Bonus 3- </a:t>
            </a:r>
            <a:r>
              <a:rPr lang="en-US" sz="3800"/>
              <a:t>kmalloc using </a:t>
            </a:r>
            <a:r>
              <a:rPr lang="en-US" sz="3800" b="1"/>
              <a:t>NEXT FIT</a:t>
            </a:r>
            <a:r>
              <a:rPr lang="en-US" sz="3800"/>
              <a:t> strategy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40E877-44E7-6E0C-8790-2408038268E3}"/>
              </a:ext>
            </a:extLst>
          </p:cNvPr>
          <p:cNvSpPr/>
          <p:nvPr/>
        </p:nvSpPr>
        <p:spPr>
          <a:xfrm>
            <a:off x="7275154" y="4490956"/>
            <a:ext cx="1981200" cy="8605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800" b="1" dirty="0"/>
          </a:p>
        </p:txBody>
      </p:sp>
    </p:spTree>
    <p:extLst>
      <p:ext uri="{BB962C8B-B14F-4D97-AF65-F5344CB8AC3E}">
        <p14:creationId xmlns:p14="http://schemas.microsoft.com/office/powerpoint/2010/main" val="26222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9899473" y="6459785"/>
            <a:ext cx="131399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E4803-065C-69CD-B1C4-05C824EF63EA}"/>
              </a:ext>
            </a:extLst>
          </p:cNvPr>
          <p:cNvSpPr txBox="1">
            <a:spLocks/>
          </p:cNvSpPr>
          <p:nvPr/>
        </p:nvSpPr>
        <p:spPr>
          <a:xfrm>
            <a:off x="952463" y="-15797"/>
            <a:ext cx="11111382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MS2: </a:t>
            </a:r>
            <a:r>
              <a:rPr lang="en-US" sz="4800"/>
              <a:t>Kernel Heap </a:t>
            </a:r>
            <a:r>
              <a:rPr lang="en-US" sz="4800" b="1"/>
              <a:t>BONUS</a:t>
            </a:r>
          </a:p>
          <a:p>
            <a:r>
              <a:rPr lang="en-US"/>
              <a:t>	</a:t>
            </a:r>
            <a:r>
              <a:rPr lang="fr-FR" sz="3800"/>
              <a:t> Bonus 4- </a:t>
            </a:r>
            <a:r>
              <a:rPr lang="en-US" sz="3800" err="1"/>
              <a:t>krealloc</a:t>
            </a:r>
            <a:r>
              <a:rPr lang="en-US" sz="3800"/>
              <a:t> using </a:t>
            </a:r>
            <a:r>
              <a:rPr lang="en-US" sz="3800" b="1"/>
              <a:t>FIRST FIT</a:t>
            </a:r>
            <a:r>
              <a:rPr lang="en-US" sz="3800"/>
              <a:t> strategy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1C7CCD9-B485-9630-7E52-6830F9C022FA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11734801" cy="374072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Calibri" panose="020F0502020204030204" pitchFamily="34" charset="0"/>
              <a:buNone/>
            </a:pPr>
            <a:r>
              <a:rPr lang="en-US" sz="3500" b="1" dirty="0"/>
              <a:t>Kernel </a:t>
            </a:r>
            <a:r>
              <a:rPr lang="en-US" sz="3500" b="1" dirty="0" err="1"/>
              <a:t>Realloc</a:t>
            </a:r>
            <a:endParaRPr lang="en-US" sz="3500" b="1" dirty="0"/>
          </a:p>
          <a:p>
            <a:pPr lvl="1"/>
            <a:r>
              <a:rPr lang="en-US" sz="2400" dirty="0"/>
              <a:t>Attempts to </a:t>
            </a:r>
            <a:r>
              <a:rPr lang="en-US" sz="2400" b="1" dirty="0"/>
              <a:t>resize</a:t>
            </a:r>
            <a:r>
              <a:rPr lang="en-US" sz="2400" dirty="0"/>
              <a:t> the </a:t>
            </a:r>
            <a:r>
              <a:rPr lang="en-US" sz="2400" b="1" dirty="0"/>
              <a:t>allocated space </a:t>
            </a:r>
            <a:r>
              <a:rPr lang="en-US" sz="2400" dirty="0"/>
              <a:t>at given virtual address to "</a:t>
            </a:r>
            <a:r>
              <a:rPr lang="en-US" sz="2400" b="1" dirty="0"/>
              <a:t>new size</a:t>
            </a:r>
            <a:r>
              <a:rPr lang="en-US" sz="2400" dirty="0"/>
              <a:t>" bytes, </a:t>
            </a:r>
            <a:r>
              <a:rPr lang="en-US" sz="2400" b="1" dirty="0"/>
              <a:t>possibly moving </a:t>
            </a:r>
            <a:r>
              <a:rPr lang="en-US" sz="2400" dirty="0"/>
              <a:t>it in the heap.</a:t>
            </a:r>
          </a:p>
          <a:p>
            <a:pPr lvl="2"/>
            <a:r>
              <a:rPr lang="en-US" sz="1800" dirty="0"/>
              <a:t>If successful, returns the new virtual address, in which case the old virtual address must no longer be accessed.</a:t>
            </a:r>
          </a:p>
          <a:p>
            <a:pPr lvl="2"/>
            <a:r>
              <a:rPr lang="en-US" sz="1800" dirty="0"/>
              <a:t>On failure, returns a null pointer, and the old virtual address remains valid.</a:t>
            </a:r>
          </a:p>
          <a:p>
            <a:pPr lvl="1"/>
            <a:r>
              <a:rPr lang="en-US" sz="2400" dirty="0"/>
              <a:t>A call with </a:t>
            </a:r>
            <a:r>
              <a:rPr lang="en-US" sz="2400" dirty="0" err="1"/>
              <a:t>virtual_address</a:t>
            </a:r>
            <a:r>
              <a:rPr lang="en-US" sz="2400" dirty="0"/>
              <a:t> = null is equivalent to </a:t>
            </a:r>
            <a:r>
              <a:rPr lang="en-US" sz="2400" dirty="0" err="1"/>
              <a:t>kmalloc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A call with </a:t>
            </a:r>
            <a:r>
              <a:rPr lang="en-US" sz="2400" dirty="0" err="1"/>
              <a:t>new_size</a:t>
            </a:r>
            <a:r>
              <a:rPr lang="en-US" sz="2400" dirty="0"/>
              <a:t> = zero is equivalent to </a:t>
            </a:r>
            <a:r>
              <a:rPr lang="en-US" sz="2400" dirty="0" err="1"/>
              <a:t>kfree</a:t>
            </a:r>
            <a:r>
              <a:rPr lang="en-US" sz="2400" dirty="0"/>
              <a:t>()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5383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MS2: </a:t>
            </a:r>
            <a:r>
              <a:rPr lang="en-US" sz="4800"/>
              <a:t>Kernel Heap </a:t>
            </a:r>
            <a:br>
              <a:rPr lang="fr-FR"/>
            </a:br>
            <a:r>
              <a:rPr lang="fr-FR"/>
              <a:t>				</a:t>
            </a:r>
            <a:r>
              <a:rPr lang="fr-FR" sz="3600" err="1"/>
              <a:t>Testing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 each function in MS1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The time limit of each individual test: </a:t>
            </a:r>
            <a:r>
              <a:rPr lang="en-US" b="1" dirty="0">
                <a:solidFill>
                  <a:srgbClr val="C00000"/>
                </a:solidFill>
              </a:rPr>
              <a:t>max of 30 sec / 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Before testing any of the </a:t>
            </a:r>
            <a:r>
              <a:rPr lang="en-US" dirty="0" err="1">
                <a:solidFill>
                  <a:schemeClr val="tx1"/>
                </a:solidFill>
              </a:rPr>
              <a:t>kheap</a:t>
            </a:r>
            <a:r>
              <a:rPr lang="en-US" dirty="0">
                <a:solidFill>
                  <a:schemeClr val="tx1"/>
                </a:solidFill>
              </a:rPr>
              <a:t> functions: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 Go to '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inc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/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memlayout.h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' and set </a:t>
            </a:r>
            <a:r>
              <a:rPr lang="en-US" sz="1800" u="sng" dirty="0">
                <a:solidFill>
                  <a:srgbClr val="FF0000"/>
                </a:solidFill>
                <a:latin typeface="Consolas" panose="020B0609020204030204" pitchFamily="49" charset="0"/>
              </a:rPr>
              <a:t>USE_KHEAP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 by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 Go to '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inc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/</a:t>
            </a:r>
            <a:r>
              <a:rPr lang="en-US" sz="1800" u="sng" dirty="0" err="1">
                <a:solidFill>
                  <a:srgbClr val="930D72"/>
                </a:solidFill>
                <a:latin typeface="Consolas" panose="020B0609020204030204" pitchFamily="49" charset="0"/>
              </a:rPr>
              <a:t>dynamic_allocator.h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' and set </a:t>
            </a:r>
            <a:r>
              <a:rPr lang="en-US" sz="1800" u="sng" dirty="0">
                <a:solidFill>
                  <a:srgbClr val="FF0000"/>
                </a:solidFill>
                <a:latin typeface="Consolas" panose="020B0609020204030204" pitchFamily="49" charset="0"/>
              </a:rPr>
              <a:t>STATIC_MEMBLOCK_ALLOC</a:t>
            </a:r>
            <a:r>
              <a:rPr lang="en-US" sz="1800" u="sng" dirty="0">
                <a:solidFill>
                  <a:srgbClr val="930D72"/>
                </a:solidFill>
                <a:latin typeface="Consolas" panose="020B0609020204030204" pitchFamily="49" charset="0"/>
              </a:rPr>
              <a:t> by 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4379612-9F69-2797-2E30-26241FDE50AE}"/>
              </a:ext>
            </a:extLst>
          </p:cNvPr>
          <p:cNvGraphicFramePr>
            <a:graphicFrameLocks noGrp="1"/>
          </p:cNvGraphicFramePr>
          <p:nvPr/>
        </p:nvGraphicFramePr>
        <p:xfrm>
          <a:off x="605536" y="4727828"/>
          <a:ext cx="11304813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55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3935392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6736466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initialize_dyn_block_system</a:t>
                      </a:r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tested automatically with the FOS startup.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ensure your code correctness, run your code and then a congratulations message MUST be appeared at the beginning as follows…</a:t>
                      </a:r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C18A2C2-569C-DCFB-2B06-9DEFCB0D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75" y="1788125"/>
            <a:ext cx="7375850" cy="506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3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4379612-9F69-2797-2E30-26241FDE5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63058"/>
              </p:ext>
            </p:extLst>
          </p:nvPr>
        </p:nvGraphicFramePr>
        <p:xfrm>
          <a:off x="98836" y="364000"/>
          <a:ext cx="11978864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14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Kmalloc using FIRST 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tstkheap</a:t>
                      </a:r>
                      <a:r>
                        <a:rPr lang="en-US" sz="1600" u="none" dirty="0"/>
                        <a:t> ff </a:t>
                      </a:r>
                      <a:r>
                        <a:rPr lang="en-US" sz="1600" u="none" dirty="0" err="1"/>
                        <a:t>kmalloc</a:t>
                      </a:r>
                      <a:r>
                        <a:rPr lang="en-US" sz="1600" u="none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2: 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tstkheap</a:t>
                      </a:r>
                      <a:r>
                        <a:rPr lang="en-US" sz="1600" u="none" dirty="0"/>
                        <a:t> ff </a:t>
                      </a:r>
                      <a:r>
                        <a:rPr lang="en-US" sz="1600" u="none" dirty="0" err="1"/>
                        <a:t>kmalloc</a:t>
                      </a:r>
                      <a:r>
                        <a:rPr lang="en-US" sz="1600" u="none" dirty="0"/>
                        <a:t> 2   //Depend on </a:t>
                      </a:r>
                      <a:r>
                        <a:rPr lang="en-US" sz="1600" u="none" dirty="0" err="1"/>
                        <a:t>kfree</a:t>
                      </a:r>
                      <a:endParaRPr lang="en-US" sz="1600" u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3: 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tstkheap</a:t>
                      </a:r>
                      <a:r>
                        <a:rPr lang="en-US" sz="1600" u="none" dirty="0"/>
                        <a:t> ff </a:t>
                      </a:r>
                      <a:r>
                        <a:rPr lang="en-US" sz="1600" u="none" dirty="0" err="1"/>
                        <a:t>kmalloc</a:t>
                      </a:r>
                      <a:r>
                        <a:rPr lang="en-US" sz="1600" u="none" dirty="0"/>
                        <a:t> 3   //Depend on </a:t>
                      </a:r>
                      <a:r>
                        <a:rPr lang="en-US" sz="1600" u="none" dirty="0" err="1"/>
                        <a:t>kfree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Kmalloc using BEST 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tstkheap</a:t>
                      </a:r>
                      <a:r>
                        <a:rPr lang="en-US" sz="1600" u="none" dirty="0"/>
                        <a:t> bf </a:t>
                      </a:r>
                      <a:r>
                        <a:rPr lang="en-US" sz="1600" u="none" dirty="0" err="1"/>
                        <a:t>kmalloc</a:t>
                      </a:r>
                      <a:r>
                        <a:rPr lang="en-US" sz="1600" u="none" dirty="0"/>
                        <a:t>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2: 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tstkheap</a:t>
                      </a:r>
                      <a:r>
                        <a:rPr lang="en-US" sz="1600" u="none" dirty="0"/>
                        <a:t> bf </a:t>
                      </a:r>
                      <a:r>
                        <a:rPr lang="en-US" sz="1600" u="none" dirty="0" err="1"/>
                        <a:t>kmalloc</a:t>
                      </a:r>
                      <a:r>
                        <a:rPr lang="en-US" sz="1600" u="none" dirty="0"/>
                        <a:t> 2  //Depend on </a:t>
                      </a:r>
                      <a:r>
                        <a:rPr lang="en-US" sz="1600" u="none" dirty="0" err="1"/>
                        <a:t>kfree</a:t>
                      </a:r>
                      <a:endParaRPr lang="en-US" sz="1600" u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3: FOS&gt;</a:t>
                      </a:r>
                      <a:r>
                        <a:rPr lang="en-US" sz="1600" u="none" dirty="0"/>
                        <a:t> </a:t>
                      </a:r>
                      <a:r>
                        <a:rPr lang="en-US" sz="1600" u="none" dirty="0" err="1"/>
                        <a:t>tstkheap</a:t>
                      </a:r>
                      <a:r>
                        <a:rPr lang="en-US" sz="1600" u="none" dirty="0"/>
                        <a:t> bf </a:t>
                      </a:r>
                      <a:r>
                        <a:rPr lang="en-US" sz="1600" u="none" dirty="0" err="1"/>
                        <a:t>kmalloc</a:t>
                      </a:r>
                      <a:r>
                        <a:rPr lang="en-US" sz="1600" u="none" dirty="0"/>
                        <a:t> 3  //Depend on </a:t>
                      </a:r>
                      <a:r>
                        <a:rPr lang="en-US" sz="1600" u="none" dirty="0" err="1"/>
                        <a:t>kfree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ff kfree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2: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bf kfree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3 (BONUS):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nf</a:t>
                      </a:r>
                      <a:r>
                        <a:rPr lang="en-US" sz="1600" u="none"/>
                        <a:t> kfree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kheap_virtual_address</a:t>
                      </a:r>
                      <a:endParaRPr lang="en-US" sz="1600" b="1" u="none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ff </a:t>
                      </a:r>
                      <a:r>
                        <a:rPr lang="en-US" sz="16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kvirtaddr</a:t>
                      </a:r>
                      <a:endParaRPr lang="en-US" sz="1600" u="none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2: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bf </a:t>
                      </a:r>
                      <a:r>
                        <a:rPr lang="en-US" sz="16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kvirtaddr</a:t>
                      </a:r>
                      <a:endParaRPr lang="en-US" sz="1600" u="none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3 (BONUS):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nf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kvirtaddr</a:t>
                      </a:r>
                      <a:endParaRPr lang="en-US" sz="16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kheap_physical_address</a:t>
                      </a:r>
                      <a:endParaRPr lang="en-US" sz="1600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ff </a:t>
                      </a:r>
                      <a:r>
                        <a:rPr lang="en-US" sz="16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kphysaddr</a:t>
                      </a:r>
                      <a:endParaRPr lang="en-US" sz="1600" u="none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2: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bf </a:t>
                      </a:r>
                      <a:r>
                        <a:rPr lang="en-US" sz="16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kphysaddr</a:t>
                      </a:r>
                      <a:endParaRPr lang="en-US" sz="1600" u="none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3 (BONUS):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nf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kphysaddr</a:t>
                      </a:r>
                      <a:endParaRPr lang="en-US" sz="16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1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MS2 BONUS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Kmalloc (using NEXT fit)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nf</a:t>
                      </a:r>
                      <a:r>
                        <a:rPr lang="en-US" sz="1600" u="none"/>
                        <a:t> kmalloc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2: FOS&gt;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tstkheap</a:t>
                      </a:r>
                      <a:r>
                        <a:rPr lang="en-US" sz="1600" u="none"/>
                        <a:t> </a:t>
                      </a:r>
                      <a:r>
                        <a:rPr lang="en-US" sz="1600" u="none" err="1"/>
                        <a:t>nf</a:t>
                      </a:r>
                      <a:r>
                        <a:rPr lang="en-US" sz="1600" u="none"/>
                        <a:t> kmalloc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39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MS2 BONUS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Krealloc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(using BEST fit)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 </a:t>
                      </a:r>
                      <a:r>
                        <a:rPr lang="en-US" sz="16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tstkheap</a:t>
                      </a:r>
                      <a:r>
                        <a:rPr lang="en-US" sz="16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BF </a:t>
                      </a:r>
                      <a:r>
                        <a:rPr lang="en-US" sz="16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krealloc</a:t>
                      </a:r>
                      <a:endParaRPr lang="en-US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520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1670C7E-8BD5-141F-EDFE-7FE2011F83F6}"/>
              </a:ext>
            </a:extLst>
          </p:cNvPr>
          <p:cNvSpPr txBox="1"/>
          <p:nvPr/>
        </p:nvSpPr>
        <p:spPr>
          <a:xfrm>
            <a:off x="340476" y="69843"/>
            <a:ext cx="1151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 DON’T FORGET to test each function in MS1 </a:t>
            </a:r>
            <a:r>
              <a:rPr lang="en-US">
                <a:solidFill>
                  <a:srgbClr val="C00000"/>
                </a:solidFill>
              </a:rPr>
              <a:t>independently in a </a:t>
            </a:r>
            <a:r>
              <a:rPr lang="en-US" b="1">
                <a:solidFill>
                  <a:srgbClr val="C00000"/>
                </a:solidFill>
              </a:rPr>
              <a:t>FRESH SEPARATE RUN</a:t>
            </a:r>
            <a:r>
              <a:rPr lang="en-US"/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18238-5FFB-3745-245B-30DF2392FC26}"/>
              </a:ext>
            </a:extLst>
          </p:cNvPr>
          <p:cNvSpPr txBox="1"/>
          <p:nvPr/>
        </p:nvSpPr>
        <p:spPr>
          <a:xfrm>
            <a:off x="1097280" y="5833455"/>
            <a:ext cx="103898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/>
              <a:t>To ensure the success of a test a congratulations message like this </a:t>
            </a:r>
            <a:r>
              <a:rPr lang="en-US" sz="1800" b="1">
                <a:solidFill>
                  <a:srgbClr val="C00000"/>
                </a:solidFill>
              </a:rPr>
              <a:t>MUST </a:t>
            </a:r>
            <a:br>
              <a:rPr lang="en-US" sz="1800" b="1">
                <a:solidFill>
                  <a:srgbClr val="C00000"/>
                </a:solidFill>
              </a:rPr>
            </a:br>
            <a:r>
              <a:rPr lang="en-US" sz="1800" b="1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/>
              <a:t>.</a:t>
            </a:r>
            <a:endParaRPr lang="en-US" sz="180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6B7-436C-2C7F-F13D-6C24251D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F4D8E-8737-0BBC-9079-A326AF5A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8141"/>
            <a:ext cx="11094720" cy="470164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r>
              <a:rPr lang="en-US" dirty="0"/>
              <a:t>Milestone 2 Functions: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Page Table Entries </a:t>
            </a:r>
            <a:r>
              <a:rPr lang="en-US" dirty="0">
                <a:sym typeface="Wingdings" panose="05000000000000000000" pitchFamily="2" charset="2"/>
              </a:rPr>
              <a:t>Manipulations (based on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LAB#3</a:t>
            </a:r>
            <a:r>
              <a:rPr lang="en-US" dirty="0">
                <a:sym typeface="Wingdings" panose="05000000000000000000" pitchFamily="2" charset="2"/>
              </a:rPr>
              <a:t>)	      4 functions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RAM Chunk Manipulations (based on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LAB#3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LAB#5</a:t>
            </a:r>
            <a:r>
              <a:rPr lang="en-US" dirty="0">
                <a:sym typeface="Wingdings" panose="05000000000000000000" pitchFamily="2" charset="2"/>
              </a:rPr>
              <a:t>)	      4 functions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Kernel Heap </a:t>
            </a:r>
            <a:r>
              <a:rPr lang="en-US" dirty="0">
                <a:sym typeface="Wingdings" panose="05000000000000000000" pitchFamily="2" charset="2"/>
              </a:rPr>
              <a:t>(based 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LAB#5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b="1" dirty="0">
                <a:solidFill>
                  <a:srgbClr val="92D050"/>
                </a:solidFill>
                <a:sym typeface="Wingdings" panose="05000000000000000000" pitchFamily="2" charset="2"/>
              </a:rPr>
              <a:t>MS1</a:t>
            </a:r>
            <a:r>
              <a:rPr lang="en-US" dirty="0">
                <a:sym typeface="Wingdings" panose="05000000000000000000" pitchFamily="2" charset="2"/>
              </a:rPr>
              <a:t>) 	 	      5 functions</a:t>
            </a:r>
            <a:endParaRPr lang="en-US" dirty="0"/>
          </a:p>
          <a:p>
            <a:pPr marL="571500" indent="-514350"/>
            <a:r>
              <a:rPr lang="en-US" dirty="0"/>
              <a:t>Average # Functions / Member = 13 / 4 members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Get BENEFIT from MS1 Functions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Some of the required functions depend on MS1 functions. </a:t>
            </a:r>
            <a:r>
              <a:rPr lang="en-US" sz="2000" b="1" dirty="0"/>
              <a:t>Make sure they’re correct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CALL THEM</a:t>
            </a:r>
            <a:endParaRPr lang="en-US" sz="2000" dirty="0"/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ADVICE#4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</a:t>
            </a:r>
            <a:r>
              <a:rPr lang="en-US" sz="3000" dirty="0"/>
              <a:t> CAREFULLY</a:t>
            </a:r>
          </a:p>
          <a:p>
            <a:pPr lvl="2"/>
            <a:r>
              <a:rPr lang="en-US" sz="2000" dirty="0"/>
              <a:t>Detailed steps</a:t>
            </a:r>
          </a:p>
          <a:p>
            <a:pPr lvl="2"/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3D32-FF05-983F-4278-034AFF650CAE}"/>
              </a:ext>
            </a:extLst>
          </p:cNvPr>
          <p:cNvSpPr/>
          <p:nvPr/>
        </p:nvSpPr>
        <p:spPr>
          <a:xfrm>
            <a:off x="7001977" y="3400719"/>
            <a:ext cx="4480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≈ </a:t>
            </a:r>
            <a:r>
              <a:rPr lang="en-US" sz="3200" b="1" dirty="0">
                <a:solidFill>
                  <a:srgbClr val="FF0000"/>
                </a:solidFill>
              </a:rPr>
              <a:t>3 Functions </a:t>
            </a:r>
            <a:r>
              <a:rPr lang="en-US" sz="3200" dirty="0"/>
              <a:t>on </a:t>
            </a:r>
            <a:r>
              <a:rPr lang="en-US" sz="3200" b="1" dirty="0"/>
              <a:t>3 Weeks</a:t>
            </a:r>
          </a:p>
        </p:txBody>
      </p:sp>
    </p:spTree>
    <p:extLst>
      <p:ext uri="{BB962C8B-B14F-4D97-AF65-F5344CB8AC3E}">
        <p14:creationId xmlns:p14="http://schemas.microsoft.com/office/powerpoint/2010/main" val="959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MS2: </a:t>
            </a:r>
            <a:r>
              <a:rPr lang="en-US" sz="4800"/>
              <a:t>Kernel Heap </a:t>
            </a:r>
            <a:br>
              <a:rPr lang="fr-FR"/>
            </a:br>
            <a:r>
              <a:rPr lang="fr-FR"/>
              <a:t>				</a:t>
            </a:r>
            <a:r>
              <a:rPr lang="fr-FR" sz="3600" err="1"/>
              <a:t>Testing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5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Dependency Graph: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C93D4-427F-0284-CE6E-ACAB546C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3554016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F75EFB-0DD2-21E0-5377-66AACDCA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4199662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kfree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7" name="AutoShape 119">
            <a:extLst>
              <a:ext uri="{FF2B5EF4-FFF2-40B4-BE49-F238E27FC236}">
                <a16:creationId xmlns:a16="http://schemas.microsoft.com/office/drawing/2014/main" id="{6FDE9BFD-1530-1903-77E8-B497243A5024}"/>
              </a:ext>
            </a:extLst>
          </p:cNvPr>
          <p:cNvCxnSpPr>
            <a:cxnSpLocks noChangeShapeType="1"/>
            <a:stCxn id="5" idx="4"/>
          </p:cNvCxnSpPr>
          <p:nvPr/>
        </p:nvCxnSpPr>
        <p:spPr bwMode="auto">
          <a:xfrm>
            <a:off x="5753735" y="3985181"/>
            <a:ext cx="1270" cy="213846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5AB5F3B-185D-3375-DD49-3F96D2130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910" y="4618127"/>
            <a:ext cx="1511300" cy="50355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kheap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virtual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9" name="AutoShape 121">
            <a:extLst>
              <a:ext uri="{FF2B5EF4-FFF2-40B4-BE49-F238E27FC236}">
                <a16:creationId xmlns:a16="http://schemas.microsoft.com/office/drawing/2014/main" id="{DB3E3D68-AEE8-302B-8658-6CFC10A9A5B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37230" y="4567962"/>
            <a:ext cx="1981835" cy="12319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889A8E7-3EF0-3328-9E85-0E0758D8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790" y="4618127"/>
            <a:ext cx="1511300" cy="50355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kheap physical addr.</a:t>
            </a:r>
            <a:endParaRPr lang="en-AE" sz="11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1" name="AutoShape 123">
            <a:extLst>
              <a:ext uri="{FF2B5EF4-FFF2-40B4-BE49-F238E27FC236}">
                <a16:creationId xmlns:a16="http://schemas.microsoft.com/office/drawing/2014/main" id="{6B65BF3F-C5AF-CE80-9004-736198E435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88405" y="4567962"/>
            <a:ext cx="2666365" cy="12319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FCB582-1775-AC57-E61F-2A4D9ACA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565" y="4891812"/>
            <a:ext cx="152654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3" name="AutoShape 253">
            <a:extLst>
              <a:ext uri="{FF2B5EF4-FFF2-40B4-BE49-F238E27FC236}">
                <a16:creationId xmlns:a16="http://schemas.microsoft.com/office/drawing/2014/main" id="{45A53CF6-E3D4-9D4C-DF83-C8A030CC8317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 flipH="1">
            <a:off x="4944835" y="4631462"/>
            <a:ext cx="808900" cy="260350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C32772B-AA01-B5D4-0E0D-7C8693FE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865" y="4906099"/>
            <a:ext cx="152654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kmalloc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" name="AutoShape 253">
            <a:extLst>
              <a:ext uri="{FF2B5EF4-FFF2-40B4-BE49-F238E27FC236}">
                <a16:creationId xmlns:a16="http://schemas.microsoft.com/office/drawing/2014/main" id="{7EFA1F9B-4848-F866-E294-307C6C09099D}"/>
              </a:ext>
            </a:extLst>
          </p:cNvPr>
          <p:cNvCxnSpPr>
            <a:cxnSpLocks noChangeShapeType="1"/>
            <a:stCxn id="6" idx="4"/>
            <a:endCxn id="17" idx="0"/>
          </p:cNvCxnSpPr>
          <p:nvPr/>
        </p:nvCxnSpPr>
        <p:spPr bwMode="auto">
          <a:xfrm>
            <a:off x="5753735" y="4630827"/>
            <a:ext cx="850400" cy="275272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859051B-3D18-A7ED-43A6-164BBA7EB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85" y="2940120"/>
            <a:ext cx="1511300" cy="431165"/>
          </a:xfrm>
          <a:prstGeom prst="ellipse">
            <a:avLst/>
          </a:prstGeom>
          <a:gradFill rotWithShape="0">
            <a:gsLst>
              <a:gs pos="0">
                <a:schemeClr val="dk1">
                  <a:lumMod val="60000"/>
                  <a:lumOff val="40000"/>
                </a:schemeClr>
              </a:gs>
              <a:gs pos="50000">
                <a:schemeClr val="dk1">
                  <a:lumMod val="20000"/>
                  <a:lumOff val="80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8900000" scaled="1"/>
          </a:gradFill>
          <a:ln w="12700">
            <a:solidFill>
              <a:schemeClr val="dk1">
                <a:lumMod val="60000"/>
                <a:lumOff val="40000"/>
              </a:schemeClr>
            </a:solidFill>
            <a:round/>
            <a:headEnd/>
            <a:tailEnd/>
          </a:ln>
          <a:effectLst>
            <a:outerShdw dist="28398" dir="3806097" algn="ctr" rotWithShape="0">
              <a:schemeClr val="lt1">
                <a:lumMod val="50000"/>
                <a:lumOff val="0"/>
                <a:alpha val="50000"/>
              </a:scheme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initialize</a:t>
            </a:r>
            <a:endParaRPr lang="en-AE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AutoShape 119">
            <a:extLst>
              <a:ext uri="{FF2B5EF4-FFF2-40B4-BE49-F238E27FC236}">
                <a16:creationId xmlns:a16="http://schemas.microsoft.com/office/drawing/2014/main" id="{D754FE25-5397-19C2-D675-19ED39B8CD9F}"/>
              </a:ext>
            </a:extLst>
          </p:cNvPr>
          <p:cNvCxnSpPr>
            <a:cxnSpLocks noChangeShapeType="1"/>
            <a:stCxn id="20" idx="4"/>
          </p:cNvCxnSpPr>
          <p:nvPr/>
        </p:nvCxnSpPr>
        <p:spPr bwMode="auto">
          <a:xfrm>
            <a:off x="5753735" y="3371285"/>
            <a:ext cx="1270" cy="213846"/>
          </a:xfrm>
          <a:prstGeom prst="straightConnector1">
            <a:avLst/>
          </a:prstGeom>
          <a:noFill/>
          <a:ln w="28575">
            <a:solidFill>
              <a:schemeClr val="dk1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lt1">
                      <a:lumMod val="50000"/>
                      <a:lumOff val="0"/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458879" y="2026761"/>
            <a:ext cx="2564091" cy="4761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Dynamic Allocator</a:t>
            </a:r>
            <a:endParaRPr lang="en-AE" b="1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494070" y="2517570"/>
            <a:ext cx="484632" cy="45366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82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7" grpId="0" animBg="1"/>
      <p:bldP spid="20" grpId="0" animBg="1"/>
      <p:bldP spid="22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Required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TESTING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Required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TESTING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MS2: 3- Kernel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Heap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What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is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new in Kernel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Heap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Required</a:t>
            </a:r>
            <a:r>
              <a:rPr lang="fr-F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err="1">
                <a:solidFill>
                  <a:schemeClr val="bg1">
                    <a:lumMod val="75000"/>
                  </a:schemeClr>
                </a:solidFill>
              </a:rPr>
              <a:t>Functions</a:t>
            </a:r>
            <a:endParaRPr lang="fr-FR">
              <a:solidFill>
                <a:schemeClr val="bg1">
                  <a:lumMod val="75000"/>
                </a:schemeClr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bg1">
                    <a:lumMod val="75000"/>
                  </a:schemeClr>
                </a:solidFill>
              </a:rPr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</a:rPr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0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Submission Rules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924049"/>
            <a:ext cx="11525250" cy="4535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 nothing in this case couldn’t happened.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DEADLINE: FRIDAY of Week #8 (25/11/2022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LINK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dirty="0">
                <a:solidFill>
                  <a:schemeClr val="tx1"/>
                </a:solidFill>
              </a:rPr>
              <a:t> ONLY.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" y="1845734"/>
            <a:ext cx="12088091" cy="4023360"/>
          </a:xfrm>
        </p:spPr>
        <p:txBody>
          <a:bodyPr>
            <a:normAutofit/>
          </a:bodyPr>
          <a:lstStyle/>
          <a:p>
            <a:pPr marL="519113" indent="-342900"/>
            <a:r>
              <a:rPr lang="en-US" b="1" u="sng" dirty="0"/>
              <a:t>STEPS to SUBMIT: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Clean &amp; run your code the last time to ensure that there are any errors.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Fill your team’s info .. Any wrong information will cancel your submission, revise them well.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Copy ALL the code in the </a:t>
            </a:r>
            <a:r>
              <a:rPr lang="en-US" b="1" u="none" dirty="0">
                <a:solidFill>
                  <a:srgbClr val="C00000"/>
                </a:solidFill>
              </a:rPr>
              <a:t>kern/mem/</a:t>
            </a:r>
            <a:r>
              <a:rPr lang="en-US" b="1" u="none" dirty="0" err="1">
                <a:solidFill>
                  <a:srgbClr val="C00000"/>
                </a:solidFill>
              </a:rPr>
              <a:t>paging_helpers.c</a:t>
            </a:r>
            <a:r>
              <a:rPr lang="en-US" b="1" u="none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 by</a:t>
            </a:r>
            <a:r>
              <a:rPr lang="en-US" b="1" dirty="0">
                <a:solidFill>
                  <a:schemeClr val="tx1"/>
                </a:solidFill>
              </a:rPr>
              <a:t> (CTRL + A) &amp; PASTE </a:t>
            </a:r>
            <a:r>
              <a:rPr lang="en-US" dirty="0">
                <a:solidFill>
                  <a:schemeClr val="tx1"/>
                </a:solidFill>
              </a:rPr>
              <a:t>it in the “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paging_helpers.c</a:t>
            </a:r>
            <a:r>
              <a:rPr lang="en-US" dirty="0">
                <a:solidFill>
                  <a:schemeClr val="tx1"/>
                </a:solidFill>
              </a:rPr>
              <a:t>” part.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Copy ALL the code in the </a:t>
            </a:r>
            <a:r>
              <a:rPr lang="en-US" b="1" u="none" dirty="0">
                <a:solidFill>
                  <a:srgbClr val="C00000"/>
                </a:solidFill>
              </a:rPr>
              <a:t>kern/mem/</a:t>
            </a:r>
            <a:r>
              <a:rPr lang="en-US" b="1" u="none" dirty="0" err="1">
                <a:solidFill>
                  <a:srgbClr val="C00000"/>
                </a:solidFill>
              </a:rPr>
              <a:t>chunk_operations.c</a:t>
            </a:r>
            <a:r>
              <a:rPr lang="en-US" b="1" u="none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 by </a:t>
            </a:r>
            <a:r>
              <a:rPr lang="en-US" b="1" dirty="0">
                <a:solidFill>
                  <a:schemeClr val="tx1"/>
                </a:solidFill>
              </a:rPr>
              <a:t>(CTRL + A) &amp; PASTE </a:t>
            </a:r>
            <a:r>
              <a:rPr lang="en-US" dirty="0">
                <a:solidFill>
                  <a:schemeClr val="tx1"/>
                </a:solidFill>
              </a:rPr>
              <a:t>it in the “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chunk_operations.c</a:t>
            </a:r>
            <a:r>
              <a:rPr lang="en-US" dirty="0">
                <a:solidFill>
                  <a:schemeClr val="tx1"/>
                </a:solidFill>
              </a:rPr>
              <a:t>” part.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Copy ALL the code in the </a:t>
            </a:r>
            <a:r>
              <a:rPr lang="en-US" b="1" u="none" dirty="0">
                <a:solidFill>
                  <a:srgbClr val="C00000"/>
                </a:solidFill>
              </a:rPr>
              <a:t>kern/mem/</a:t>
            </a:r>
            <a:r>
              <a:rPr lang="en-US" b="1" u="none" dirty="0" err="1">
                <a:solidFill>
                  <a:srgbClr val="C00000"/>
                </a:solidFill>
              </a:rPr>
              <a:t>kheap.c</a:t>
            </a:r>
            <a:r>
              <a:rPr lang="en-US" b="1" u="none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 by </a:t>
            </a:r>
            <a:r>
              <a:rPr lang="en-US" b="1" dirty="0">
                <a:solidFill>
                  <a:schemeClr val="tx1"/>
                </a:solidFill>
              </a:rPr>
              <a:t>(CTRL + A) &amp; PASTE </a:t>
            </a:r>
            <a:r>
              <a:rPr lang="en-US" dirty="0">
                <a:solidFill>
                  <a:schemeClr val="tx1"/>
                </a:solidFill>
              </a:rPr>
              <a:t>it in the “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kheap.c</a:t>
            </a:r>
            <a:r>
              <a:rPr lang="en-US" dirty="0">
                <a:solidFill>
                  <a:schemeClr val="tx1"/>
                </a:solidFill>
              </a:rPr>
              <a:t>” part.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CLICK ON SUBMIT.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You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MUST RECEIVE A MAIL from GOOGLE with your submission</a:t>
            </a:r>
            <a:r>
              <a:rPr lang="en-US" dirty="0">
                <a:solidFill>
                  <a:schemeClr val="tx1"/>
                </a:solidFill>
              </a:rPr>
              <a:t>, otherwise re-submit again.</a:t>
            </a:r>
          </a:p>
          <a:p>
            <a:pPr marL="29260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C872D-4FB6-34AB-7562-2F6D0E2B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EB151-B214-123A-D29C-F1510C68FA5F}"/>
              </a:ext>
            </a:extLst>
          </p:cNvPr>
          <p:cNvSpPr txBox="1"/>
          <p:nvPr/>
        </p:nvSpPr>
        <p:spPr>
          <a:xfrm>
            <a:off x="683548" y="5407429"/>
            <a:ext cx="1052893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u="sng">
                <a:solidFill>
                  <a:srgbClr val="FF0000"/>
                </a:solidFill>
                <a:latin typeface="Consolas" panose="020B0609020204030204" pitchFamily="49" charset="0"/>
              </a:rPr>
              <a:t>Submission ISSUE</a:t>
            </a:r>
          </a:p>
          <a:p>
            <a:pPr algn="ctr"/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After CLICKING submit, if error message with “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Submission is too long</a:t>
            </a:r>
            <a:r>
              <a:rPr lang="en-US" sz="1800">
                <a:solidFill>
                  <a:srgbClr val="930D72"/>
                </a:solidFill>
                <a:latin typeface="Consolas" panose="020B0609020204030204" pitchFamily="49" charset="0"/>
              </a:rPr>
              <a:t>” is appeared.</a:t>
            </a:r>
          </a:p>
          <a:p>
            <a:pPr algn="ctr"/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Resolve it by doing the 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  <a:hlinkClick r:id="rId3" action="ppaction://hlinkfile"/>
              </a:rPr>
              <a:t>following</a:t>
            </a:r>
            <a:r>
              <a:rPr lang="en-US">
                <a:solidFill>
                  <a:srgbClr val="930D72"/>
                </a:solidFill>
                <a:latin typeface="Consolas" panose="020B0609020204030204" pitchFamily="49" charset="0"/>
              </a:rPr>
              <a:t>.</a:t>
            </a:r>
            <a:endParaRPr lang="en-US" sz="180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1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>
                <a:solidFill>
                  <a:schemeClr val="tx2"/>
                </a:solidFill>
              </a:rPr>
              <a:t>Enjoy </a:t>
            </a:r>
            <a:r>
              <a:rPr lang="en-US" sz="2800" b="1">
                <a:solidFill>
                  <a:schemeClr val="tx2"/>
                </a:solidFill>
              </a:rPr>
              <a:t>making </a:t>
            </a:r>
            <a:r>
              <a:rPr lang="en-US" sz="2800">
                <a:solidFill>
                  <a:schemeClr val="tx2"/>
                </a:solidFill>
              </a:rPr>
              <a:t>your </a:t>
            </a:r>
            <a:r>
              <a:rPr lang="en-US" sz="2800" b="1">
                <a:solidFill>
                  <a:srgbClr val="FF0000"/>
                </a:solidFill>
              </a:rPr>
              <a:t>own FOS </a:t>
            </a:r>
            <a:r>
              <a:rPr lang="en-US" sz="2800" b="1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</a:rPr>
              <a:t>MS2 Quick Guide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MS2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MS2: 1- PAGE TABLE ENTRIES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tx1"/>
                </a:solidFill>
              </a:rPr>
              <a:t>Required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err="1">
                <a:solidFill>
                  <a:schemeClr val="tx1"/>
                </a:solidFill>
              </a:rPr>
              <a:t>Functions</a:t>
            </a:r>
            <a:endParaRPr lang="fr-FR">
              <a:solidFill>
                <a:schemeClr val="tx1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TESTING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MS2: 2- RAM CHUNKS MANIPULATION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tx1"/>
                </a:solidFill>
              </a:rPr>
              <a:t>Required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err="1">
                <a:solidFill>
                  <a:schemeClr val="tx1"/>
                </a:solidFill>
              </a:rPr>
              <a:t>Functions</a:t>
            </a:r>
            <a:endParaRPr lang="fr-FR">
              <a:solidFill>
                <a:schemeClr val="tx1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TESTING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MS2: 3- Kernel </a:t>
            </a:r>
            <a:r>
              <a:rPr lang="fr-FR" err="1">
                <a:solidFill>
                  <a:schemeClr val="tx1"/>
                </a:solidFill>
              </a:rPr>
              <a:t>Heap</a:t>
            </a:r>
            <a:endParaRPr lang="fr-FR">
              <a:solidFill>
                <a:schemeClr val="tx1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tx1"/>
                </a:solidFill>
              </a:rPr>
              <a:t>What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err="1">
                <a:solidFill>
                  <a:schemeClr val="tx1"/>
                </a:solidFill>
              </a:rPr>
              <a:t>is</a:t>
            </a:r>
            <a:r>
              <a:rPr lang="fr-FR">
                <a:solidFill>
                  <a:schemeClr val="tx1"/>
                </a:solidFill>
              </a:rPr>
              <a:t> new in Kernel </a:t>
            </a:r>
            <a:r>
              <a:rPr lang="fr-FR" err="1">
                <a:solidFill>
                  <a:schemeClr val="tx1"/>
                </a:solidFill>
              </a:rPr>
              <a:t>Heap</a:t>
            </a:r>
            <a:r>
              <a:rPr lang="fr-FR">
                <a:solidFill>
                  <a:schemeClr val="tx1"/>
                </a:solidFill>
              </a:rPr>
              <a:t>?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err="1">
                <a:solidFill>
                  <a:schemeClr val="tx1"/>
                </a:solidFill>
              </a:rPr>
              <a:t>Required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err="1">
                <a:solidFill>
                  <a:schemeClr val="tx1"/>
                </a:solidFill>
              </a:rPr>
              <a:t>Functions</a:t>
            </a:r>
            <a:endParaRPr lang="fr-FR">
              <a:solidFill>
                <a:schemeClr val="tx1"/>
              </a:solidFill>
            </a:endParaRP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BONUS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>
                <a:solidFill>
                  <a:schemeClr val="tx1"/>
                </a:solidFill>
              </a:rPr>
              <a:t>TESING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Startup Code Quick Guide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Continue on the same template “FOS_PROJECT_2022_Template” from in MS1.</a:t>
            </a:r>
          </a:p>
          <a:p>
            <a:pPr>
              <a:buFontTx/>
              <a:buChar char="-"/>
            </a:pPr>
            <a:r>
              <a:rPr lang="en-US" dirty="0"/>
              <a:t>In the Release folder, you will find a folder named with “MS2 Changed Files”. Do the following: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Open this folder.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Select all what exist in “MS2 Changed Files” folder.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Copy</a:t>
            </a:r>
            <a:r>
              <a:rPr lang="en-US" dirty="0"/>
              <a:t> them.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Go to “…your directory of </a:t>
            </a:r>
            <a:r>
              <a:rPr lang="en-US" dirty="0" err="1"/>
              <a:t>fos_cygwin</a:t>
            </a:r>
            <a:r>
              <a:rPr lang="en-US" dirty="0"/>
              <a:t>/FOS_CODES/FOS_PROJECT_2022_Template”.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this destination what you copied in step 3.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In eclipse, right click “FOS_PROJECT_2022_Template”, select clean.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Run your code (No errors shall be obtained).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Start in implementing the required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1582709" y="-106362"/>
            <a:ext cx="907827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Where should I write the Code?</a:t>
            </a:r>
            <a:endParaRPr lang="ar-E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725672" y="419100"/>
            <a:ext cx="89205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/>
              <a:t>There’re shortcut links that direct you to the function definition</a:t>
            </a:r>
            <a:endParaRPr lang="ar-EG" sz="240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[1] Click on “Tasks” Tab</a:t>
            </a:r>
            <a:endParaRPr lang="ar-EG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[2] Double Click on the required function</a:t>
            </a:r>
            <a:endParaRPr lang="ar-E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[3] Function body, at which you should write the code</a:t>
            </a:r>
            <a:endParaRPr lang="ar-EG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Helper Ready Made Functions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553575" cy="42021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Set of </a:t>
            </a:r>
            <a:r>
              <a:rPr lang="en-US" b="1" dirty="0"/>
              <a:t>ready-made functions </a:t>
            </a:r>
            <a:r>
              <a:rPr lang="en-US" dirty="0"/>
              <a:t>are available to help you when writing your solution.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/>
              <a:t>Detailed description </a:t>
            </a:r>
            <a:r>
              <a:rPr lang="en-US" dirty="0"/>
              <a:t>can be found in this </a:t>
            </a:r>
            <a:r>
              <a:rPr lang="en-US" sz="2000" dirty="0">
                <a:hlinkClick r:id="rId2" action="ppaction://hlinkfile"/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5353</Words>
  <Application>Microsoft Office PowerPoint</Application>
  <PresentationFormat>Widescreen</PresentationFormat>
  <Paragraphs>931</Paragraphs>
  <Slides>54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Courier New</vt:lpstr>
      <vt:lpstr>docs-Roboto</vt:lpstr>
      <vt:lpstr>Gill Sans Light</vt:lpstr>
      <vt:lpstr>Wingdings</vt:lpstr>
      <vt:lpstr>Retrospect</vt:lpstr>
      <vt:lpstr>OS’22 Project </vt:lpstr>
      <vt:lpstr>Agenda</vt:lpstr>
      <vt:lpstr>PROJECT BIG PICTURE</vt:lpstr>
      <vt:lpstr>Logistics</vt:lpstr>
      <vt:lpstr>Logistics</vt:lpstr>
      <vt:lpstr>Agenda</vt:lpstr>
      <vt:lpstr>Startup Code Quick Guide</vt:lpstr>
      <vt:lpstr>PowerPoint Presentation</vt:lpstr>
      <vt:lpstr>Helper Ready Made Functions</vt:lpstr>
      <vt:lpstr>MS1: Update in insert_sorted_allocList Test</vt:lpstr>
      <vt:lpstr>Agenda</vt:lpstr>
      <vt:lpstr>MS2 Objective</vt:lpstr>
      <vt:lpstr>Agenda</vt:lpstr>
      <vt:lpstr>MS2: 1- Page Table Entries Manipulation</vt:lpstr>
      <vt:lpstr>MS2: 1- Page Table Entries Manipulation</vt:lpstr>
      <vt:lpstr>MS2: Page Table Entries Manipulation  1- pt_clear_page_table_entry</vt:lpstr>
      <vt:lpstr>MS2: Page Table Entries Manipulation  2- pt_set_page_permissions</vt:lpstr>
      <vt:lpstr>MS2: Page Table Entries Manipulation  3- pt_get_page_permissions</vt:lpstr>
      <vt:lpstr>MS2: Page Table Entries Manipulation  4- virtual_to_physical</vt:lpstr>
      <vt:lpstr>MS2: Page Table Entries Manipulation   Testing </vt:lpstr>
      <vt:lpstr>MS2: Page Table Entries Manipulation   Testing (Cont.)</vt:lpstr>
      <vt:lpstr>Agenda</vt:lpstr>
      <vt:lpstr>MS2: 2- RAM chunks Manipulation</vt:lpstr>
      <vt:lpstr>MS2: 2- RAM chunks Manipulation</vt:lpstr>
      <vt:lpstr>MS2: RAM chunks Manipulation  1- cut_paste_pages </vt:lpstr>
      <vt:lpstr>MS2: RAM chunks Manipulation  2- copy_paste_chunk</vt:lpstr>
      <vt:lpstr>MS2: RAM chunks Manipulation  3- share_chunk</vt:lpstr>
      <vt:lpstr>MS2: RAM chunks Manipulation  4- allocate_chunk</vt:lpstr>
      <vt:lpstr>MS2: RAM chunks Manipulation Bonus    Bonus 1- calculate_allocated_space</vt:lpstr>
      <vt:lpstr>MS2: RAM chunks Manipulation Bonus   Bonus 2- calculate_required_frames</vt:lpstr>
      <vt:lpstr>MS2: RAM chunks Manipulation      Testing</vt:lpstr>
      <vt:lpstr>Agenda</vt:lpstr>
      <vt:lpstr>MS2: 3- Kernel Heap</vt:lpstr>
      <vt:lpstr>MS2: 3- Kernel Heap</vt:lpstr>
      <vt:lpstr>MS2: Kernel Heap – What is new?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MS2: Kernel Heap      Testing</vt:lpstr>
      <vt:lpstr>PowerPoint Presentation</vt:lpstr>
      <vt:lpstr>MS2: Kernel Heap      Testing</vt:lpstr>
      <vt:lpstr>Agenda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Ahmed Salah ELDin</cp:lastModifiedBy>
  <cp:revision>1</cp:revision>
  <dcterms:created xsi:type="dcterms:W3CDTF">2022-10-12T14:36:57Z</dcterms:created>
  <dcterms:modified xsi:type="dcterms:W3CDTF">2022-10-30T22:18:19Z</dcterms:modified>
</cp:coreProperties>
</file>