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650"/>
  </p:normalViewPr>
  <p:slideViewPr>
    <p:cSldViewPr snapToGrid="0">
      <p:cViewPr varScale="1">
        <p:scale>
          <a:sx n="115" d="100"/>
          <a:sy n="115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F87EF-4799-49D1-B64B-97C41CF17F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720293-DC39-4FB7-BD00-AB4FC991EF0E}">
      <dgm:prSet/>
      <dgm:spPr/>
      <dgm:t>
        <a:bodyPr/>
        <a:lstStyle/>
        <a:p>
          <a:r>
            <a:rPr lang="en-US"/>
            <a:t>An operating system is the </a:t>
          </a:r>
          <a:r>
            <a:rPr lang="en-US" b="1"/>
            <a:t>software suite that forms the foundation of a computer</a:t>
          </a:r>
          <a:r>
            <a:rPr lang="en-US"/>
            <a:t>.</a:t>
          </a:r>
        </a:p>
      </dgm:t>
    </dgm:pt>
    <dgm:pt modelId="{428410D9-BC7D-477B-BF48-C8FCB82C7B01}" type="parTrans" cxnId="{25E69A7E-5210-411D-838A-C3BCFF30B326}">
      <dgm:prSet/>
      <dgm:spPr/>
      <dgm:t>
        <a:bodyPr/>
        <a:lstStyle/>
        <a:p>
          <a:endParaRPr lang="en-US"/>
        </a:p>
      </dgm:t>
    </dgm:pt>
    <dgm:pt modelId="{152A95BD-DFD0-49FA-A5DF-BF2B10F80E27}" type="sibTrans" cxnId="{25E69A7E-5210-411D-838A-C3BCFF30B326}">
      <dgm:prSet/>
      <dgm:spPr/>
      <dgm:t>
        <a:bodyPr/>
        <a:lstStyle/>
        <a:p>
          <a:endParaRPr lang="en-US"/>
        </a:p>
      </dgm:t>
    </dgm:pt>
    <dgm:pt modelId="{4027CD63-B2DF-4752-A6E3-300EBAA0E53F}">
      <dgm:prSet/>
      <dgm:spPr/>
      <dgm:t>
        <a:bodyPr/>
        <a:lstStyle/>
        <a:p>
          <a:r>
            <a:rPr lang="en-US"/>
            <a:t>It dictates how your computer displays features and executes commands.</a:t>
          </a:r>
        </a:p>
      </dgm:t>
    </dgm:pt>
    <dgm:pt modelId="{13C0334B-2F57-4C3A-96EA-1CBF2BCBD985}" type="parTrans" cxnId="{85C5EE8B-CCC6-45BB-B4BB-E29425A6CCBA}">
      <dgm:prSet/>
      <dgm:spPr/>
      <dgm:t>
        <a:bodyPr/>
        <a:lstStyle/>
        <a:p>
          <a:endParaRPr lang="en-US"/>
        </a:p>
      </dgm:t>
    </dgm:pt>
    <dgm:pt modelId="{5F043524-4F03-4015-8C46-DB084148ED29}" type="sibTrans" cxnId="{85C5EE8B-CCC6-45BB-B4BB-E29425A6CCBA}">
      <dgm:prSet/>
      <dgm:spPr/>
      <dgm:t>
        <a:bodyPr/>
        <a:lstStyle/>
        <a:p>
          <a:endParaRPr lang="en-US"/>
        </a:p>
      </dgm:t>
    </dgm:pt>
    <dgm:pt modelId="{90946730-7372-491B-8E74-C9429DE7B4DA}">
      <dgm:prSet/>
      <dgm:spPr/>
      <dgm:t>
        <a:bodyPr/>
        <a:lstStyle/>
        <a:p>
          <a:r>
            <a:rPr lang="en-US"/>
            <a:t>Examples: Windows, macOS, Linux (derived from Unix).</a:t>
          </a:r>
        </a:p>
      </dgm:t>
    </dgm:pt>
    <dgm:pt modelId="{3B796279-3D81-4735-939F-7919EA94A1A9}" type="parTrans" cxnId="{922C0328-2FA8-4E5F-A553-7031622A2D64}">
      <dgm:prSet/>
      <dgm:spPr/>
      <dgm:t>
        <a:bodyPr/>
        <a:lstStyle/>
        <a:p>
          <a:endParaRPr lang="en-US"/>
        </a:p>
      </dgm:t>
    </dgm:pt>
    <dgm:pt modelId="{48209134-B563-4A79-93D9-FC7CD3D98111}" type="sibTrans" cxnId="{922C0328-2FA8-4E5F-A553-7031622A2D64}">
      <dgm:prSet/>
      <dgm:spPr/>
      <dgm:t>
        <a:bodyPr/>
        <a:lstStyle/>
        <a:p>
          <a:endParaRPr lang="en-US"/>
        </a:p>
      </dgm:t>
    </dgm:pt>
    <dgm:pt modelId="{38347633-169F-4BB1-830A-29E39AC04674}">
      <dgm:prSet/>
      <dgm:spPr/>
      <dgm:t>
        <a:bodyPr/>
        <a:lstStyle/>
        <a:p>
          <a:r>
            <a:rPr lang="en-US"/>
            <a:t>We're typically familiar with </a:t>
          </a:r>
          <a:r>
            <a:rPr lang="en-US" b="1"/>
            <a:t>Graphical User Interfaces (GUIs)</a:t>
          </a:r>
          <a:r>
            <a:rPr lang="en-US"/>
            <a:t>, which allow for "point-and-click" navigation.</a:t>
          </a:r>
        </a:p>
      </dgm:t>
    </dgm:pt>
    <dgm:pt modelId="{2E0EE56D-75C4-4D99-AB74-AF03918F1A3F}" type="parTrans" cxnId="{6A54631E-4F38-4488-B820-D2B90CC049AF}">
      <dgm:prSet/>
      <dgm:spPr/>
      <dgm:t>
        <a:bodyPr/>
        <a:lstStyle/>
        <a:p>
          <a:endParaRPr lang="en-US"/>
        </a:p>
      </dgm:t>
    </dgm:pt>
    <dgm:pt modelId="{B3290B60-CC3F-49C4-BF6A-86F0AA93077E}" type="sibTrans" cxnId="{6A54631E-4F38-4488-B820-D2B90CC049AF}">
      <dgm:prSet/>
      <dgm:spPr/>
      <dgm:t>
        <a:bodyPr/>
        <a:lstStyle/>
        <a:p>
          <a:endParaRPr lang="en-US"/>
        </a:p>
      </dgm:t>
    </dgm:pt>
    <dgm:pt modelId="{56A360D0-C181-44C8-BA40-E9869B4F2494}" type="pres">
      <dgm:prSet presAssocID="{14FF87EF-4799-49D1-B64B-97C41CF17F49}" presName="root" presStyleCnt="0">
        <dgm:presLayoutVars>
          <dgm:dir/>
          <dgm:resizeHandles val="exact"/>
        </dgm:presLayoutVars>
      </dgm:prSet>
      <dgm:spPr/>
    </dgm:pt>
    <dgm:pt modelId="{7A1C1EB7-729B-4FB2-ABE5-C5B076A60160}" type="pres">
      <dgm:prSet presAssocID="{E4720293-DC39-4FB7-BD00-AB4FC991EF0E}" presName="compNode" presStyleCnt="0"/>
      <dgm:spPr/>
    </dgm:pt>
    <dgm:pt modelId="{4DDC9CA1-1CE6-4A20-929B-2D5E45F8CD76}" type="pres">
      <dgm:prSet presAssocID="{E4720293-DC39-4FB7-BD00-AB4FC991EF0E}" presName="bgRect" presStyleLbl="bgShp" presStyleIdx="0" presStyleCnt="4"/>
      <dgm:spPr/>
    </dgm:pt>
    <dgm:pt modelId="{1F180E51-31EC-4CC7-9684-B550E20837C9}" type="pres">
      <dgm:prSet presAssocID="{E4720293-DC39-4FB7-BD00-AB4FC991EF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F00383D-3560-4F58-9ACF-CF274EF997B7}" type="pres">
      <dgm:prSet presAssocID="{E4720293-DC39-4FB7-BD00-AB4FC991EF0E}" presName="spaceRect" presStyleCnt="0"/>
      <dgm:spPr/>
    </dgm:pt>
    <dgm:pt modelId="{EAF1DE70-E9BC-497C-97DA-FC2EB3CA03B7}" type="pres">
      <dgm:prSet presAssocID="{E4720293-DC39-4FB7-BD00-AB4FC991EF0E}" presName="parTx" presStyleLbl="revTx" presStyleIdx="0" presStyleCnt="4">
        <dgm:presLayoutVars>
          <dgm:chMax val="0"/>
          <dgm:chPref val="0"/>
        </dgm:presLayoutVars>
      </dgm:prSet>
      <dgm:spPr/>
    </dgm:pt>
    <dgm:pt modelId="{4A587685-0EEF-4CA8-A24E-4963C1BCEA5E}" type="pres">
      <dgm:prSet presAssocID="{152A95BD-DFD0-49FA-A5DF-BF2B10F80E27}" presName="sibTrans" presStyleCnt="0"/>
      <dgm:spPr/>
    </dgm:pt>
    <dgm:pt modelId="{B0E8CEC9-6EF6-49A6-B6DD-5BAA18A82569}" type="pres">
      <dgm:prSet presAssocID="{4027CD63-B2DF-4752-A6E3-300EBAA0E53F}" presName="compNode" presStyleCnt="0"/>
      <dgm:spPr/>
    </dgm:pt>
    <dgm:pt modelId="{C6ECE458-07CA-4B78-AB93-149DE2BD82D7}" type="pres">
      <dgm:prSet presAssocID="{4027CD63-B2DF-4752-A6E3-300EBAA0E53F}" presName="bgRect" presStyleLbl="bgShp" presStyleIdx="1" presStyleCnt="4"/>
      <dgm:spPr/>
    </dgm:pt>
    <dgm:pt modelId="{D0D00244-15A5-4900-A23C-D7B2F4B3AC33}" type="pres">
      <dgm:prSet presAssocID="{4027CD63-B2DF-4752-A6E3-300EBAA0E5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115B8DE-1F6F-4699-9901-A88E6AAFD1E0}" type="pres">
      <dgm:prSet presAssocID="{4027CD63-B2DF-4752-A6E3-300EBAA0E53F}" presName="spaceRect" presStyleCnt="0"/>
      <dgm:spPr/>
    </dgm:pt>
    <dgm:pt modelId="{FE5B3654-8531-4055-8C9A-FCDC90C86C0C}" type="pres">
      <dgm:prSet presAssocID="{4027CD63-B2DF-4752-A6E3-300EBAA0E53F}" presName="parTx" presStyleLbl="revTx" presStyleIdx="1" presStyleCnt="4">
        <dgm:presLayoutVars>
          <dgm:chMax val="0"/>
          <dgm:chPref val="0"/>
        </dgm:presLayoutVars>
      </dgm:prSet>
      <dgm:spPr/>
    </dgm:pt>
    <dgm:pt modelId="{A98F01DC-D984-4371-983A-889949E316DF}" type="pres">
      <dgm:prSet presAssocID="{5F043524-4F03-4015-8C46-DB084148ED29}" presName="sibTrans" presStyleCnt="0"/>
      <dgm:spPr/>
    </dgm:pt>
    <dgm:pt modelId="{85954534-1EAA-4E53-9CAE-112C378BD56C}" type="pres">
      <dgm:prSet presAssocID="{90946730-7372-491B-8E74-C9429DE7B4DA}" presName="compNode" presStyleCnt="0"/>
      <dgm:spPr/>
    </dgm:pt>
    <dgm:pt modelId="{FD4EF7CF-617E-428D-92CF-327A9A93D83E}" type="pres">
      <dgm:prSet presAssocID="{90946730-7372-491B-8E74-C9429DE7B4DA}" presName="bgRect" presStyleLbl="bgShp" presStyleIdx="2" presStyleCnt="4"/>
      <dgm:spPr/>
    </dgm:pt>
    <dgm:pt modelId="{711FE385-91B1-45D7-8961-3A59D4F4DF96}" type="pres">
      <dgm:prSet presAssocID="{90946730-7372-491B-8E74-C9429DE7B4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2028796-6388-43F8-8431-F8D1006C3096}" type="pres">
      <dgm:prSet presAssocID="{90946730-7372-491B-8E74-C9429DE7B4DA}" presName="spaceRect" presStyleCnt="0"/>
      <dgm:spPr/>
    </dgm:pt>
    <dgm:pt modelId="{84FD0BC5-1D1E-48D3-A2A6-4E5E268C1099}" type="pres">
      <dgm:prSet presAssocID="{90946730-7372-491B-8E74-C9429DE7B4DA}" presName="parTx" presStyleLbl="revTx" presStyleIdx="2" presStyleCnt="4">
        <dgm:presLayoutVars>
          <dgm:chMax val="0"/>
          <dgm:chPref val="0"/>
        </dgm:presLayoutVars>
      </dgm:prSet>
      <dgm:spPr/>
    </dgm:pt>
    <dgm:pt modelId="{5FED49FD-A092-4DF6-B9D6-3720A991D259}" type="pres">
      <dgm:prSet presAssocID="{48209134-B563-4A79-93D9-FC7CD3D98111}" presName="sibTrans" presStyleCnt="0"/>
      <dgm:spPr/>
    </dgm:pt>
    <dgm:pt modelId="{41F4B1F0-DE70-435A-B3D8-75ECB262FB30}" type="pres">
      <dgm:prSet presAssocID="{38347633-169F-4BB1-830A-29E39AC04674}" presName="compNode" presStyleCnt="0"/>
      <dgm:spPr/>
    </dgm:pt>
    <dgm:pt modelId="{16FF224B-EEAE-402C-9C64-A15798261A8F}" type="pres">
      <dgm:prSet presAssocID="{38347633-169F-4BB1-830A-29E39AC04674}" presName="bgRect" presStyleLbl="bgShp" presStyleIdx="3" presStyleCnt="4"/>
      <dgm:spPr/>
    </dgm:pt>
    <dgm:pt modelId="{8F012BE6-5B32-4D90-867D-7E6A881AEC09}" type="pres">
      <dgm:prSet presAssocID="{38347633-169F-4BB1-830A-29E39AC046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61734D-F76C-4DB7-990C-FDE6100A2DCF}" type="pres">
      <dgm:prSet presAssocID="{38347633-169F-4BB1-830A-29E39AC04674}" presName="spaceRect" presStyleCnt="0"/>
      <dgm:spPr/>
    </dgm:pt>
    <dgm:pt modelId="{B54D94F0-3D69-40A0-9685-5238E4526372}" type="pres">
      <dgm:prSet presAssocID="{38347633-169F-4BB1-830A-29E39AC046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54631E-4F38-4488-B820-D2B90CC049AF}" srcId="{14FF87EF-4799-49D1-B64B-97C41CF17F49}" destId="{38347633-169F-4BB1-830A-29E39AC04674}" srcOrd="3" destOrd="0" parTransId="{2E0EE56D-75C4-4D99-AB74-AF03918F1A3F}" sibTransId="{B3290B60-CC3F-49C4-BF6A-86F0AA93077E}"/>
    <dgm:cxn modelId="{922C0328-2FA8-4E5F-A553-7031622A2D64}" srcId="{14FF87EF-4799-49D1-B64B-97C41CF17F49}" destId="{90946730-7372-491B-8E74-C9429DE7B4DA}" srcOrd="2" destOrd="0" parTransId="{3B796279-3D81-4735-939F-7919EA94A1A9}" sibTransId="{48209134-B563-4A79-93D9-FC7CD3D98111}"/>
    <dgm:cxn modelId="{4DCFB252-20F2-42D0-868B-9D3FD0DD9FBA}" type="presOf" srcId="{38347633-169F-4BB1-830A-29E39AC04674}" destId="{B54D94F0-3D69-40A0-9685-5238E4526372}" srcOrd="0" destOrd="0" presId="urn:microsoft.com/office/officeart/2018/2/layout/IconVerticalSolidList"/>
    <dgm:cxn modelId="{25E69A7E-5210-411D-838A-C3BCFF30B326}" srcId="{14FF87EF-4799-49D1-B64B-97C41CF17F49}" destId="{E4720293-DC39-4FB7-BD00-AB4FC991EF0E}" srcOrd="0" destOrd="0" parTransId="{428410D9-BC7D-477B-BF48-C8FCB82C7B01}" sibTransId="{152A95BD-DFD0-49FA-A5DF-BF2B10F80E27}"/>
    <dgm:cxn modelId="{85C5EE8B-CCC6-45BB-B4BB-E29425A6CCBA}" srcId="{14FF87EF-4799-49D1-B64B-97C41CF17F49}" destId="{4027CD63-B2DF-4752-A6E3-300EBAA0E53F}" srcOrd="1" destOrd="0" parTransId="{13C0334B-2F57-4C3A-96EA-1CBF2BCBD985}" sibTransId="{5F043524-4F03-4015-8C46-DB084148ED29}"/>
    <dgm:cxn modelId="{7E7C71AA-9910-4D39-BD1F-29E11F77AAC9}" type="presOf" srcId="{90946730-7372-491B-8E74-C9429DE7B4DA}" destId="{84FD0BC5-1D1E-48D3-A2A6-4E5E268C1099}" srcOrd="0" destOrd="0" presId="urn:microsoft.com/office/officeart/2018/2/layout/IconVerticalSolidList"/>
    <dgm:cxn modelId="{394275B6-5257-4C84-96EB-846F377FE01D}" type="presOf" srcId="{4027CD63-B2DF-4752-A6E3-300EBAA0E53F}" destId="{FE5B3654-8531-4055-8C9A-FCDC90C86C0C}" srcOrd="0" destOrd="0" presId="urn:microsoft.com/office/officeart/2018/2/layout/IconVerticalSolidList"/>
    <dgm:cxn modelId="{943B00C8-1295-453A-89BB-9414ECB3B9E5}" type="presOf" srcId="{E4720293-DC39-4FB7-BD00-AB4FC991EF0E}" destId="{EAF1DE70-E9BC-497C-97DA-FC2EB3CA03B7}" srcOrd="0" destOrd="0" presId="urn:microsoft.com/office/officeart/2018/2/layout/IconVerticalSolidList"/>
    <dgm:cxn modelId="{1657D5D5-9328-47E4-9DCB-1D0715902704}" type="presOf" srcId="{14FF87EF-4799-49D1-B64B-97C41CF17F49}" destId="{56A360D0-C181-44C8-BA40-E9869B4F2494}" srcOrd="0" destOrd="0" presId="urn:microsoft.com/office/officeart/2018/2/layout/IconVerticalSolidList"/>
    <dgm:cxn modelId="{E0B0A90B-F161-4CA0-847B-A7572E98B8DD}" type="presParOf" srcId="{56A360D0-C181-44C8-BA40-E9869B4F2494}" destId="{7A1C1EB7-729B-4FB2-ABE5-C5B076A60160}" srcOrd="0" destOrd="0" presId="urn:microsoft.com/office/officeart/2018/2/layout/IconVerticalSolidList"/>
    <dgm:cxn modelId="{9F06B05C-5A7C-4E90-9855-55F8E2FD4BDB}" type="presParOf" srcId="{7A1C1EB7-729B-4FB2-ABE5-C5B076A60160}" destId="{4DDC9CA1-1CE6-4A20-929B-2D5E45F8CD76}" srcOrd="0" destOrd="0" presId="urn:microsoft.com/office/officeart/2018/2/layout/IconVerticalSolidList"/>
    <dgm:cxn modelId="{1E92B448-34E7-4165-9780-F98653CB6A99}" type="presParOf" srcId="{7A1C1EB7-729B-4FB2-ABE5-C5B076A60160}" destId="{1F180E51-31EC-4CC7-9684-B550E20837C9}" srcOrd="1" destOrd="0" presId="urn:microsoft.com/office/officeart/2018/2/layout/IconVerticalSolidList"/>
    <dgm:cxn modelId="{2F5C8CDF-3BF7-4672-9A67-D47BCAB2491A}" type="presParOf" srcId="{7A1C1EB7-729B-4FB2-ABE5-C5B076A60160}" destId="{EF00383D-3560-4F58-9ACF-CF274EF997B7}" srcOrd="2" destOrd="0" presId="urn:microsoft.com/office/officeart/2018/2/layout/IconVerticalSolidList"/>
    <dgm:cxn modelId="{C53259D5-7A5F-4A8F-902B-6F54EA5772EE}" type="presParOf" srcId="{7A1C1EB7-729B-4FB2-ABE5-C5B076A60160}" destId="{EAF1DE70-E9BC-497C-97DA-FC2EB3CA03B7}" srcOrd="3" destOrd="0" presId="urn:microsoft.com/office/officeart/2018/2/layout/IconVerticalSolidList"/>
    <dgm:cxn modelId="{8934F305-586B-4E84-A006-3635B61A7795}" type="presParOf" srcId="{56A360D0-C181-44C8-BA40-E9869B4F2494}" destId="{4A587685-0EEF-4CA8-A24E-4963C1BCEA5E}" srcOrd="1" destOrd="0" presId="urn:microsoft.com/office/officeart/2018/2/layout/IconVerticalSolidList"/>
    <dgm:cxn modelId="{BDE3DAAC-9C3E-4E4D-A0E9-B5628BFF0806}" type="presParOf" srcId="{56A360D0-C181-44C8-BA40-E9869B4F2494}" destId="{B0E8CEC9-6EF6-49A6-B6DD-5BAA18A82569}" srcOrd="2" destOrd="0" presId="urn:microsoft.com/office/officeart/2018/2/layout/IconVerticalSolidList"/>
    <dgm:cxn modelId="{63802838-816C-41F6-8F4F-F7EF3B131DA3}" type="presParOf" srcId="{B0E8CEC9-6EF6-49A6-B6DD-5BAA18A82569}" destId="{C6ECE458-07CA-4B78-AB93-149DE2BD82D7}" srcOrd="0" destOrd="0" presId="urn:microsoft.com/office/officeart/2018/2/layout/IconVerticalSolidList"/>
    <dgm:cxn modelId="{F5404854-2ACB-4FFE-8FE0-71202A70DD9E}" type="presParOf" srcId="{B0E8CEC9-6EF6-49A6-B6DD-5BAA18A82569}" destId="{D0D00244-15A5-4900-A23C-D7B2F4B3AC33}" srcOrd="1" destOrd="0" presId="urn:microsoft.com/office/officeart/2018/2/layout/IconVerticalSolidList"/>
    <dgm:cxn modelId="{DF8CC99F-903E-4201-ADA5-A55B8AEE223A}" type="presParOf" srcId="{B0E8CEC9-6EF6-49A6-B6DD-5BAA18A82569}" destId="{E115B8DE-1F6F-4699-9901-A88E6AAFD1E0}" srcOrd="2" destOrd="0" presId="urn:microsoft.com/office/officeart/2018/2/layout/IconVerticalSolidList"/>
    <dgm:cxn modelId="{27CF0F81-0769-4327-9C3C-5A4BA45D5366}" type="presParOf" srcId="{B0E8CEC9-6EF6-49A6-B6DD-5BAA18A82569}" destId="{FE5B3654-8531-4055-8C9A-FCDC90C86C0C}" srcOrd="3" destOrd="0" presId="urn:microsoft.com/office/officeart/2018/2/layout/IconVerticalSolidList"/>
    <dgm:cxn modelId="{247EC589-33B3-4B50-ACD4-C4ADA865E6A9}" type="presParOf" srcId="{56A360D0-C181-44C8-BA40-E9869B4F2494}" destId="{A98F01DC-D984-4371-983A-889949E316DF}" srcOrd="3" destOrd="0" presId="urn:microsoft.com/office/officeart/2018/2/layout/IconVerticalSolidList"/>
    <dgm:cxn modelId="{1C205277-942E-41CB-A092-F14B25BED3D5}" type="presParOf" srcId="{56A360D0-C181-44C8-BA40-E9869B4F2494}" destId="{85954534-1EAA-4E53-9CAE-112C378BD56C}" srcOrd="4" destOrd="0" presId="urn:microsoft.com/office/officeart/2018/2/layout/IconVerticalSolidList"/>
    <dgm:cxn modelId="{E9192C7A-9823-41E3-BF03-BBEA8C915FEB}" type="presParOf" srcId="{85954534-1EAA-4E53-9CAE-112C378BD56C}" destId="{FD4EF7CF-617E-428D-92CF-327A9A93D83E}" srcOrd="0" destOrd="0" presId="urn:microsoft.com/office/officeart/2018/2/layout/IconVerticalSolidList"/>
    <dgm:cxn modelId="{423E2A8F-D835-4577-B4D3-71CF05B94363}" type="presParOf" srcId="{85954534-1EAA-4E53-9CAE-112C378BD56C}" destId="{711FE385-91B1-45D7-8961-3A59D4F4DF96}" srcOrd="1" destOrd="0" presId="urn:microsoft.com/office/officeart/2018/2/layout/IconVerticalSolidList"/>
    <dgm:cxn modelId="{30048684-08BA-46AD-92E1-32F6B315DD64}" type="presParOf" srcId="{85954534-1EAA-4E53-9CAE-112C378BD56C}" destId="{92028796-6388-43F8-8431-F8D1006C3096}" srcOrd="2" destOrd="0" presId="urn:microsoft.com/office/officeart/2018/2/layout/IconVerticalSolidList"/>
    <dgm:cxn modelId="{2E967BD9-AA4B-4197-9689-7C8C9DECB2A6}" type="presParOf" srcId="{85954534-1EAA-4E53-9CAE-112C378BD56C}" destId="{84FD0BC5-1D1E-48D3-A2A6-4E5E268C1099}" srcOrd="3" destOrd="0" presId="urn:microsoft.com/office/officeart/2018/2/layout/IconVerticalSolidList"/>
    <dgm:cxn modelId="{BD1C4AED-A4CE-4F0A-9DCD-0E969573CAE4}" type="presParOf" srcId="{56A360D0-C181-44C8-BA40-E9869B4F2494}" destId="{5FED49FD-A092-4DF6-B9D6-3720A991D259}" srcOrd="5" destOrd="0" presId="urn:microsoft.com/office/officeart/2018/2/layout/IconVerticalSolidList"/>
    <dgm:cxn modelId="{CBD4116E-4847-4B13-B692-468FE656BE84}" type="presParOf" srcId="{56A360D0-C181-44C8-BA40-E9869B4F2494}" destId="{41F4B1F0-DE70-435A-B3D8-75ECB262FB30}" srcOrd="6" destOrd="0" presId="urn:microsoft.com/office/officeart/2018/2/layout/IconVerticalSolidList"/>
    <dgm:cxn modelId="{7B50CF8E-F39B-4AD8-9FEC-3CFCB11341AF}" type="presParOf" srcId="{41F4B1F0-DE70-435A-B3D8-75ECB262FB30}" destId="{16FF224B-EEAE-402C-9C64-A15798261A8F}" srcOrd="0" destOrd="0" presId="urn:microsoft.com/office/officeart/2018/2/layout/IconVerticalSolidList"/>
    <dgm:cxn modelId="{1FC7A497-24B2-41AC-89BC-54FD0BCDFE94}" type="presParOf" srcId="{41F4B1F0-DE70-435A-B3D8-75ECB262FB30}" destId="{8F012BE6-5B32-4D90-867D-7E6A881AEC09}" srcOrd="1" destOrd="0" presId="urn:microsoft.com/office/officeart/2018/2/layout/IconVerticalSolidList"/>
    <dgm:cxn modelId="{E1D01D5E-4897-4184-A081-EBBAEF396EE0}" type="presParOf" srcId="{41F4B1F0-DE70-435A-B3D8-75ECB262FB30}" destId="{C761734D-F76C-4DB7-990C-FDE6100A2DCF}" srcOrd="2" destOrd="0" presId="urn:microsoft.com/office/officeart/2018/2/layout/IconVerticalSolidList"/>
    <dgm:cxn modelId="{F4F1B68C-AFBB-4E9E-9C64-3EBC4511DA37}" type="presParOf" srcId="{41F4B1F0-DE70-435A-B3D8-75ECB262FB30}" destId="{B54D94F0-3D69-40A0-9685-5238E45263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C9CA1-1CE6-4A20-929B-2D5E45F8CD76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80E51-31EC-4CC7-9684-B550E20837C9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1DE70-E9BC-497C-97DA-FC2EB3CA03B7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operating system is the </a:t>
          </a:r>
          <a:r>
            <a:rPr lang="en-US" sz="2200" b="1" kern="1200"/>
            <a:t>software suite that forms the foundation of a computer</a:t>
          </a:r>
          <a:r>
            <a:rPr lang="en-US" sz="2200" kern="1200"/>
            <a:t>.</a:t>
          </a:r>
        </a:p>
      </dsp:txBody>
      <dsp:txXfrm>
        <a:off x="1405898" y="2401"/>
        <a:ext cx="5543541" cy="1217228"/>
      </dsp:txXfrm>
    </dsp:sp>
    <dsp:sp modelId="{C6ECE458-07CA-4B78-AB93-149DE2BD82D7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00244-15A5-4900-A23C-D7B2F4B3AC33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B3654-8531-4055-8C9A-FCDC90C86C0C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dictates how your computer displays features and executes commands.</a:t>
          </a:r>
        </a:p>
      </dsp:txBody>
      <dsp:txXfrm>
        <a:off x="1405898" y="1523937"/>
        <a:ext cx="5543541" cy="1217228"/>
      </dsp:txXfrm>
    </dsp:sp>
    <dsp:sp modelId="{FD4EF7CF-617E-428D-92CF-327A9A93D83E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FE385-91B1-45D7-8961-3A59D4F4DF96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D0BC5-1D1E-48D3-A2A6-4E5E268C1099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Examples: Windows, macOS, Linux (derived from Unix).</a:t>
          </a:r>
        </a:p>
      </dsp:txBody>
      <dsp:txXfrm>
        <a:off x="1405898" y="3045472"/>
        <a:ext cx="5543541" cy="1217228"/>
      </dsp:txXfrm>
    </dsp:sp>
    <dsp:sp modelId="{16FF224B-EEAE-402C-9C64-A15798261A8F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12BE6-5B32-4D90-867D-7E6A881AEC09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D94F0-3D69-40A0-9685-5238E4526372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We're typically familiar with </a:t>
          </a:r>
          <a:r>
            <a:rPr lang="en-US" sz="2200" b="1" kern="1200"/>
            <a:t>Graphical User Interfaces (GUIs)</a:t>
          </a:r>
          <a:r>
            <a:rPr lang="en-US" sz="2200" kern="1200"/>
            <a:t>, which allow for "point-and-click" navigation.</a:t>
          </a:r>
        </a:p>
      </dsp:txBody>
      <dsp:txXfrm>
        <a:off x="1405898" y="4567007"/>
        <a:ext cx="5543541" cy="121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18E-9A81-D79A-8E34-4502A8815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654DC-8767-B92E-8DFB-107B0C49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05AF-B2BC-C48F-38B3-93780D22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8108-17C3-0F8C-CF98-9D1E9C03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DC21-D720-CFCA-3489-0FADCA73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0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291-BDD6-D7CA-BA18-A941895A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BFC9D-9422-EA92-88CA-4D528412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28BF-902E-A35E-CFCE-E55E7D28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D317-4C60-A6DA-578D-B75803CC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7E40-9B7E-F89A-1D67-7CBEEE0F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2A763-08BA-69B5-F079-0A2B2CDE2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0463B-581F-B68F-6153-D02B4FC9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28DB3-0CE1-2596-1CEB-E41E2759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ED47-57F8-CD7A-EC91-CE0CDEFE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265A-4925-4AAF-17A1-59ECAEC1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8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FF3D-87C6-FDB3-AA3D-8AC635CF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BD42-7F61-2A2A-AB05-C8C8EB45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9686-26D5-97D1-8F8E-0F795F0A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32E4-B79B-8751-7230-00E62211E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26F3-3A3B-D03E-D86A-17C7E907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91DE-3CC1-140B-8E30-A7615FDE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84F63-CA93-6829-72A1-B0F91184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7AFF-A016-63AD-A665-EF458A1D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8CC6-A184-94ED-C947-5DAC13A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7B3F-8FDD-18F1-EEE2-407E5A0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1E79-1DB7-204E-CD89-3908BE30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49C7B-F7CA-55E3-5AE3-4BDDEA36C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96498-BBB6-7BA9-43F8-FE365940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380CD-5466-B4D9-AF9C-78ED35F7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FCE4-595A-15D7-DDB0-CEEBBF5C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97CC1-2E0F-B09C-6616-7733E1FD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9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BBFF-E3B2-5CD5-E048-8875480A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D2158-4CFC-A418-C6B4-BDEFA514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2F5D3-144B-703E-2992-3EB051A9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E786E-DB6F-3FF3-9D70-C7ACA01B1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7966D-2717-6AF5-AFC9-DC8EF6110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298D4-881E-45F6-0EB9-C23253A7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6A025-2963-ABFE-98DA-00E89D6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73D0C-CEBE-C7D8-7D3C-398EC9B6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C60B-9050-7C81-D503-4FABEB9D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E701-9DBA-2836-4E47-4E0A68A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E66CE-9DCA-5A20-E038-9AB437A1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831C-8DDF-F349-13A1-1C913251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26EC3-A264-281C-722B-177F286E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EF7B-2226-7560-1DCF-1F1F8D57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F2ED6-8AAC-4A71-1FF5-6A80D082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AFC-77A9-370E-0A08-9D1AB720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BDA0E-F69E-B354-58F4-7BB05BC9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857A0-FD29-B332-79B8-3A8571BB2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9D90C-CD17-0486-2B1B-B84CD58A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5AD13-168C-88CF-47D8-D9984E39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CD4CA-DA1E-6E37-D455-75261A07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3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B255-D9D1-0104-3C75-5F6489A3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24600-9932-1B2B-1A13-3F0F48D92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BDC2-0407-8FCF-543E-E57C24C0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DD312-8FD1-C868-9BFA-C2497ECB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2F5A8-208B-CFDE-A70C-4DC98AFA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EFA2E-475A-153F-D65E-4F46840F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237DE-C2B9-F1B6-2FDD-1E8CF5A8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5CEB-C74A-734E-4E63-C40DB604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3D9D-3161-80CA-8008-E565F883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2017E-B9E4-5A4E-8896-17B0E97337CB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855A-2A72-6F1E-E354-9CF16BAD7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C843-47E6-DBF2-DB90-BBFCB9697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65D67-D14E-154F-93CD-3BDC879A7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username@midway3.rcc.uchicago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6CEE-8147-F737-2E4A-5079A3B81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/>
              <a:t>Lab 9:</a:t>
            </a:r>
            <a:r>
              <a:rPr lang="en-US" i="1" dirty="0"/>
              <a:t> </a:t>
            </a:r>
            <a:r>
              <a:rPr lang="en-US" dirty="0"/>
              <a:t>Unix and Computing on </a:t>
            </a:r>
            <a:r>
              <a:rPr lang="en-US" i="1" dirty="0"/>
              <a:t>midway3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4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8E7-E46A-336C-446A-6183BC10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Working on Midway: High-Performance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8300-A422-CE29-DDA1-45490AD4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Midway</a:t>
            </a:r>
            <a:r>
              <a:rPr lang="en-US" dirty="0"/>
              <a:t> is a high-performance computing (HPC) cluster.</a:t>
            </a:r>
          </a:p>
          <a:p>
            <a:r>
              <a:rPr lang="en-US" dirty="0"/>
              <a:t>To access Midway, you'll use the </a:t>
            </a:r>
            <a:r>
              <a:rPr lang="en-US" b="1" dirty="0" err="1"/>
              <a:t>ssh</a:t>
            </a:r>
            <a:r>
              <a:rPr lang="en-US" b="1" dirty="0"/>
              <a:t> (secure shell) command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  <a:hlinkClick r:id="rId2"/>
              </a:rPr>
              <a:t>your_username</a:t>
            </a:r>
            <a:r>
              <a:rPr lang="en-US" dirty="0">
                <a:hlinkClick r:id="rId2"/>
              </a:rPr>
              <a:t>@midway3.rcc.uchicago.edu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Password: your </a:t>
            </a:r>
            <a:r>
              <a:rPr lang="en-US" dirty="0" err="1"/>
              <a:t>CNet</a:t>
            </a:r>
            <a:r>
              <a:rPr lang="en-US" dirty="0"/>
              <a:t> password</a:t>
            </a:r>
          </a:p>
          <a:p>
            <a:endParaRPr lang="en-US" dirty="0"/>
          </a:p>
          <a:p>
            <a:r>
              <a:rPr lang="en-US" dirty="0"/>
              <a:t>Once connected, you're effectively "sitting at the keyboard" of the Midway cluster.</a:t>
            </a:r>
          </a:p>
        </p:txBody>
      </p:sp>
    </p:spTree>
    <p:extLst>
      <p:ext uri="{BB962C8B-B14F-4D97-AF65-F5344CB8AC3E}">
        <p14:creationId xmlns:p14="http://schemas.microsoft.com/office/powerpoint/2010/main" val="167298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1592-3C8F-793C-F748-03B146D4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18B8-C3B9-0312-94B7-47A8201E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You will learn the basics of </a:t>
            </a:r>
            <a:r>
              <a:rPr lang="en-US" b="1" dirty="0"/>
              <a:t>command-line</a:t>
            </a:r>
            <a:r>
              <a:rPr lang="en-US" dirty="0"/>
              <a:t> operations in </a:t>
            </a:r>
            <a:r>
              <a:rPr lang="en-US" b="1" dirty="0"/>
              <a:t>Unix</a:t>
            </a:r>
            <a:r>
              <a:rPr lang="en-US" dirty="0"/>
              <a:t>, with a focus on learning how to connect to and interact with remote computer systems.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You will learn the command-line equivalents of many of the basic file management actions you routinely perform on your own computer.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dirty="0"/>
              <a:t>You will learn how to connect to the Midway high performance computing cluster and perform analyses.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0881A-45EE-8151-C499-66DEEEF0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What is an Operating System (OS)?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640F1-0241-A826-708A-1A23688CF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38845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931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1A87-06B6-FCCB-AD0A-73E52E45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Moving Beyond the GUI: The Unix 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EF90-7625-FE0B-D603-0CEAA577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modern operating systems (except Windows) are built on the </a:t>
            </a:r>
            <a:r>
              <a:rPr lang="en-US" b="1" dirty="0"/>
              <a:t>Unix OS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lab, we'll interact with Unix through the </a:t>
            </a:r>
            <a:r>
              <a:rPr lang="en-US" b="1" dirty="0"/>
              <a:t>shell</a:t>
            </a:r>
            <a:r>
              <a:rPr lang="en-US" dirty="0"/>
              <a:t>, a program that provides a </a:t>
            </a:r>
            <a:r>
              <a:rPr lang="en-US" b="1" dirty="0"/>
              <a:t>command-line interpreter</a:t>
            </a:r>
            <a:r>
              <a:rPr lang="en-US" dirty="0"/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We'll use the </a:t>
            </a:r>
            <a:r>
              <a:rPr lang="en-US" b="1" dirty="0"/>
              <a:t>Bash shell</a:t>
            </a:r>
            <a:r>
              <a:rPr lang="en-US" dirty="0"/>
              <a:t> (</a:t>
            </a:r>
            <a:r>
              <a:rPr lang="en-US" dirty="0" err="1"/>
              <a:t>Bourne</a:t>
            </a:r>
            <a:r>
              <a:rPr lang="en-US" dirty="0"/>
              <a:t>-again shell), common in bioinformatics.</a:t>
            </a:r>
          </a:p>
        </p:txBody>
      </p:sp>
    </p:spTree>
    <p:extLst>
      <p:ext uri="{BB962C8B-B14F-4D97-AF65-F5344CB8AC3E}">
        <p14:creationId xmlns:p14="http://schemas.microsoft.com/office/powerpoint/2010/main" val="25332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C6FB-A411-618E-98F7-14CFD77A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Work from the Command Line?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41CD6-453F-AB70-4E32-D535AFCD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Powerful Automation:</a:t>
            </a:r>
            <a:r>
              <a:rPr lang="en-US" dirty="0"/>
              <a:t> Automate repetitive tasks like moving, combining, or extracting data, saving significant time.</a:t>
            </a:r>
          </a:p>
          <a:p>
            <a:pPr>
              <a:spcAft>
                <a:spcPts val="600"/>
              </a:spcAft>
            </a:pPr>
            <a:r>
              <a:rPr lang="en-US" b="1" dirty="0"/>
              <a:t>Flexibility:</a:t>
            </a:r>
            <a:r>
              <a:rPr lang="en-US" dirty="0"/>
              <a:t> Easily write programs that operate at a deeper level than GUI applications, enabling custom functionalities.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Access to High-Performance Computing (HPC):</a:t>
            </a:r>
            <a:r>
              <a:rPr lang="en-US" dirty="0"/>
              <a:t> The only way to interact with remote clusters of powerful computers, like </a:t>
            </a:r>
            <a:r>
              <a:rPr lang="en-US" b="1" dirty="0"/>
              <a:t>Midway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930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6807-1F37-A792-1FA5-00C8916A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Risks of Command-Line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B964-3D41-ABB6-4952-A179C4E7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will execute commands precisely as given.</a:t>
            </a:r>
          </a:p>
          <a:p>
            <a:pPr>
              <a:spcAft>
                <a:spcPts val="600"/>
              </a:spcAft>
            </a:pPr>
            <a:r>
              <a:rPr lang="en-US" dirty="0"/>
              <a:t>It's possible to </a:t>
            </a:r>
            <a:r>
              <a:rPr lang="en-US" b="1" dirty="0"/>
              <a:t>permanently delete files or entire sections of your hard drive</a:t>
            </a:r>
            <a:r>
              <a:rPr lang="en-US" dirty="0"/>
              <a:t> with incorrect commands.</a:t>
            </a:r>
          </a:p>
          <a:p>
            <a:r>
              <a:rPr lang="en-US" b="1" dirty="0"/>
              <a:t>Caution is crucial!</a:t>
            </a:r>
            <a:r>
              <a:rPr lang="en-US" dirty="0"/>
              <a:t> There's no "undo" button for many command-line actions.</a:t>
            </a:r>
          </a:p>
        </p:txBody>
      </p:sp>
    </p:spTree>
    <p:extLst>
      <p:ext uri="{BB962C8B-B14F-4D97-AF65-F5344CB8AC3E}">
        <p14:creationId xmlns:p14="http://schemas.microsoft.com/office/powerpoint/2010/main" val="22388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8394-55BB-10A3-5817-D0D4EC22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Navigating the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4707C-AA58-9AF5-C2C6-25EF9605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how files are organized is fundamental to command-line work.</a:t>
            </a:r>
          </a:p>
          <a:p>
            <a:r>
              <a:rPr lang="en-US" b="1" dirty="0"/>
              <a:t>Directories</a:t>
            </a:r>
            <a:r>
              <a:rPr lang="en-US" dirty="0"/>
              <a:t> are like "folders" in a GUI.</a:t>
            </a:r>
          </a:p>
          <a:p>
            <a:r>
              <a:rPr lang="en-US" dirty="0"/>
              <a:t>Two key directories: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Root Directory (/)</a:t>
            </a:r>
            <a:r>
              <a:rPr lang="en-US" dirty="0"/>
              <a:t>: The top-most, most inclusive folder, containing all other files and folders.</a:t>
            </a:r>
          </a:p>
          <a:p>
            <a:pPr lvl="1"/>
            <a:r>
              <a:rPr lang="en-US" b="1" dirty="0"/>
              <a:t>Home Directory</a:t>
            </a:r>
            <a:r>
              <a:rPr lang="en-US" dirty="0"/>
              <a:t>: Where you start when you open a new command prompt.</a:t>
            </a:r>
          </a:p>
          <a:p>
            <a:pPr lvl="1"/>
            <a:endParaRPr lang="en-US" dirty="0"/>
          </a:p>
          <a:p>
            <a:r>
              <a:rPr lang="en-US" dirty="0"/>
              <a:t>When typing file or directory name, press tab to autocomplete</a:t>
            </a:r>
          </a:p>
        </p:txBody>
      </p:sp>
    </p:spTree>
    <p:extLst>
      <p:ext uri="{BB962C8B-B14F-4D97-AF65-F5344CB8AC3E}">
        <p14:creationId xmlns:p14="http://schemas.microsoft.com/office/powerpoint/2010/main" val="91373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569-4339-3D83-6280-FEB5D5E9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Absolute vs.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B70-64FA-1CDB-B7EE-CBE47AFB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Absolute Path:</a:t>
            </a:r>
            <a:r>
              <a:rPr lang="en-US" dirty="0"/>
              <a:t> Describes a file or directory's location starting from the </a:t>
            </a:r>
            <a:r>
              <a:rPr lang="en-US" b="1" dirty="0"/>
              <a:t>root directory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(e.g., /Users/</a:t>
            </a:r>
            <a:r>
              <a:rPr lang="en-US" dirty="0" err="1"/>
              <a:t>ethanli</a:t>
            </a:r>
            <a:r>
              <a:rPr lang="en-US" dirty="0"/>
              <a:t>/Desktop/BIOS10007/Lab9). </a:t>
            </a:r>
          </a:p>
          <a:p>
            <a:pPr lvl="1"/>
            <a:r>
              <a:rPr lang="en-US" dirty="0"/>
              <a:t>Always begins with /.</a:t>
            </a:r>
          </a:p>
          <a:p>
            <a:r>
              <a:rPr lang="en-US" b="1" dirty="0"/>
              <a:t>Relative Path:</a:t>
            </a:r>
            <a:r>
              <a:rPr lang="en-US" dirty="0"/>
              <a:t> Specifies a location </a:t>
            </a:r>
            <a:r>
              <a:rPr lang="en-US" b="1" dirty="0"/>
              <a:t>relative to your current working directory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(e.g., ./BIOS10007/Lab9).</a:t>
            </a:r>
          </a:p>
          <a:p>
            <a:pPr lvl="1"/>
            <a:r>
              <a:rPr lang="en-US" dirty="0"/>
              <a:t>./ represents the </a:t>
            </a:r>
            <a:r>
              <a:rPr lang="en-US" b="1" dirty="0"/>
              <a:t>current directory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../ represents the </a:t>
            </a:r>
            <a:r>
              <a:rPr lang="en-US" b="1" dirty="0"/>
              <a:t>parent directory</a:t>
            </a:r>
            <a:r>
              <a:rPr lang="en-US" dirty="0"/>
              <a:t> (one level up).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482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3D461-B2F1-A1EF-BC1C-2A3D6B180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Command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C762-AEC1-AED9-4831-51AD6B40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 (manual):</a:t>
            </a:r>
            <a:r>
              <a:rPr lang="en-US" dirty="0"/>
              <a:t> Provides detailed documentation for most commands (e.g., man ls).</a:t>
            </a:r>
          </a:p>
          <a:p>
            <a:endParaRPr lang="en-US" dirty="0"/>
          </a:p>
          <a:p>
            <a:r>
              <a:rPr lang="en-US" b="1" dirty="0"/>
              <a:t>Navigate</a:t>
            </a:r>
            <a:r>
              <a:rPr lang="en-US" dirty="0"/>
              <a:t> with arrow keys, and q to exit.</a:t>
            </a:r>
          </a:p>
        </p:txBody>
      </p:sp>
    </p:spTree>
    <p:extLst>
      <p:ext uri="{BB962C8B-B14F-4D97-AF65-F5344CB8AC3E}">
        <p14:creationId xmlns:p14="http://schemas.microsoft.com/office/powerpoint/2010/main" val="2346046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549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Lab 9: Unix and Computing on midway3</vt:lpstr>
      <vt:lpstr>Objectives</vt:lpstr>
      <vt:lpstr>What is an Operating System (OS)?</vt:lpstr>
      <vt:lpstr>Moving Beyond the GUI: The Unix Shell</vt:lpstr>
      <vt:lpstr>Why Work from the Command Line?</vt:lpstr>
      <vt:lpstr>Risks of Command-Line Operations</vt:lpstr>
      <vt:lpstr>Navigating the File System</vt:lpstr>
      <vt:lpstr>Absolute vs. Relative Paths</vt:lpstr>
      <vt:lpstr>Understanding Command Documentation</vt:lpstr>
      <vt:lpstr>Working on Midway: High-Performance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9: Unix and Computing on midway3</dc:title>
  <dc:creator>Ethan Li</dc:creator>
  <cp:lastModifiedBy>Esmael Jafari Haddadian</cp:lastModifiedBy>
  <cp:revision>3</cp:revision>
  <dcterms:created xsi:type="dcterms:W3CDTF">2025-06-27T14:45:04Z</dcterms:created>
  <dcterms:modified xsi:type="dcterms:W3CDTF">2025-06-27T16:26:26Z</dcterms:modified>
</cp:coreProperties>
</file>