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Suez One"/>
      <p:regular r:id="rId27"/>
    </p:embeddedFont>
    <p:embeddedFont>
      <p:font typeface="Raleway Black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RalewayBlack-bold.fntdata"/><Relationship Id="rId27" Type="http://schemas.openxmlformats.org/officeDocument/2006/relationships/font" Target="fonts/Suez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Blac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8823fccd1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8823fccd1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c85bfd5b9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0c85bfd5b9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8823fccd1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28823fccd1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0c85bfd5b9_2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0c85bfd5b9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10c85bfd5b9_4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10c85bfd5b9_4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0f774c21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0f774c21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0f774c2156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0f774c2156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0f774c2156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0f774c2156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0dbd2ffeaa_4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0dbd2ffeaa_4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28823fccd1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28823fccd1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8823fccd1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8823fccd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8823fccd1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28823fccd1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0c85bfd5b9_3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0c85bfd5b9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356150"/>
            <a:ext cx="9144000" cy="17874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08700" y="991800"/>
            <a:ext cx="4221300" cy="23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08700" y="3497300"/>
            <a:ext cx="296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1312250" y="1500600"/>
            <a:ext cx="6519600" cy="16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1312150" y="3108900"/>
            <a:ext cx="65196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 flipH="1" rot="303394">
            <a:off x="6623611" y="4442742"/>
            <a:ext cx="1789810" cy="1289848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 flipH="1" rot="1066191">
            <a:off x="-784861" y="1719718"/>
            <a:ext cx="914882" cy="6593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597517" y="-710218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flipH="1">
            <a:off x="1051415" y="-811265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 flipH="1">
            <a:off x="2651248" y="-435492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 flipH="1" rot="1639471">
            <a:off x="2492976" y="-777262"/>
            <a:ext cx="1789757" cy="128981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 flipH="1" rot="1639471">
            <a:off x="3298959" y="-134452"/>
            <a:ext cx="912477" cy="747478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 flipH="1" rot="1066182">
            <a:off x="8034365" y="3774110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 flipH="1" rot="1639471">
            <a:off x="8225934" y="4278773"/>
            <a:ext cx="912477" cy="747478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>
            <p:ph idx="1" type="subTitle"/>
          </p:nvPr>
        </p:nvSpPr>
        <p:spPr>
          <a:xfrm>
            <a:off x="1899975" y="1463040"/>
            <a:ext cx="23862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2" type="subTitle"/>
          </p:nvPr>
        </p:nvSpPr>
        <p:spPr>
          <a:xfrm>
            <a:off x="6040000" y="2194560"/>
            <a:ext cx="23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3" type="subTitle"/>
          </p:nvPr>
        </p:nvSpPr>
        <p:spPr>
          <a:xfrm>
            <a:off x="6040000" y="1463040"/>
            <a:ext cx="23862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type="title"/>
          </p:nvPr>
        </p:nvSpPr>
        <p:spPr>
          <a:xfrm>
            <a:off x="714975" y="1566785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4855000" y="1566775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idx="5" type="subTitle"/>
          </p:nvPr>
        </p:nvSpPr>
        <p:spPr>
          <a:xfrm>
            <a:off x="1899975" y="3879538"/>
            <a:ext cx="23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6" type="subTitle"/>
          </p:nvPr>
        </p:nvSpPr>
        <p:spPr>
          <a:xfrm>
            <a:off x="1899975" y="3148363"/>
            <a:ext cx="23862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7" type="subTitle"/>
          </p:nvPr>
        </p:nvSpPr>
        <p:spPr>
          <a:xfrm>
            <a:off x="6040000" y="3879538"/>
            <a:ext cx="23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8" type="subTitle"/>
          </p:nvPr>
        </p:nvSpPr>
        <p:spPr>
          <a:xfrm>
            <a:off x="6040000" y="3148363"/>
            <a:ext cx="23862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hasCustomPrompt="1" idx="9" type="title"/>
          </p:nvPr>
        </p:nvSpPr>
        <p:spPr>
          <a:xfrm>
            <a:off x="714975" y="3249650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3" type="title"/>
          </p:nvPr>
        </p:nvSpPr>
        <p:spPr>
          <a:xfrm>
            <a:off x="4855000" y="3249650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idx="14"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" name="Google Shape;134;p13"/>
          <p:cNvSpPr/>
          <p:nvPr/>
        </p:nvSpPr>
        <p:spPr>
          <a:xfrm>
            <a:off x="7230554" y="-653505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8217220" y="-121077"/>
            <a:ext cx="2262595" cy="2117059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242312" y="-141422"/>
            <a:ext cx="1578859" cy="1500598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791737" y="-487490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6842981" y="-754552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120435" y="-378780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 txBox="1"/>
          <p:nvPr>
            <p:ph idx="15" type="subTitle"/>
          </p:nvPr>
        </p:nvSpPr>
        <p:spPr>
          <a:xfrm>
            <a:off x="1899975" y="2194560"/>
            <a:ext cx="23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0" y="3353975"/>
            <a:ext cx="9144000" cy="17898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717700" y="1456525"/>
            <a:ext cx="54447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type="title"/>
          </p:nvPr>
        </p:nvSpPr>
        <p:spPr>
          <a:xfrm>
            <a:off x="717700" y="3567132"/>
            <a:ext cx="38820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14"/>
          <p:cNvSpPr/>
          <p:nvPr/>
        </p:nvSpPr>
        <p:spPr>
          <a:xfrm>
            <a:off x="7230554" y="-653505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8217220" y="-121077"/>
            <a:ext cx="2262595" cy="2117059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8242312" y="-141422"/>
            <a:ext cx="1578859" cy="1500598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7791737" y="-487490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6842981" y="-754552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6120435" y="-378780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 rot="1287223">
            <a:off x="8503935" y="2405175"/>
            <a:ext cx="1335755" cy="875126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 flipH="1">
            <a:off x="6566510" y="-1141255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 flipH="1" rot="1066182">
            <a:off x="3211610" y="-1655468"/>
            <a:ext cx="2262613" cy="2117076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 flipH="1" rot="1066182">
            <a:off x="5460351" y="-1164709"/>
            <a:ext cx="1578872" cy="1500610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 flipH="1" rot="1066182">
            <a:off x="6545822" y="-1569046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 flipH="1">
            <a:off x="4490653" y="-203703"/>
            <a:ext cx="698752" cy="57240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 flipH="1" rot="1066219">
            <a:off x="3705674" y="-1268090"/>
            <a:ext cx="1732635" cy="1621187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 flipH="1" rot="1066219">
            <a:off x="4637153" y="-1212754"/>
            <a:ext cx="1209048" cy="1149118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 flipH="1" rot="1350718">
            <a:off x="3400501" y="-994618"/>
            <a:ext cx="1182309" cy="107424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flipH="1">
            <a:off x="4909874" y="-420185"/>
            <a:ext cx="873061" cy="62109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 flipH="1" rot="933147">
            <a:off x="5179814" y="-1035985"/>
            <a:ext cx="2139936" cy="1785556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 flipH="1" rot="933147">
            <a:off x="5101662" y="-1333210"/>
            <a:ext cx="1493266" cy="1265624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 flipH="1">
            <a:off x="7106599" y="-228148"/>
            <a:ext cx="611462" cy="500895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 flipH="1" rot="1066208">
            <a:off x="3947859" y="-741366"/>
            <a:ext cx="1516208" cy="1418681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 flipH="1" rot="1350718">
            <a:off x="4910863" y="-569138"/>
            <a:ext cx="1182309" cy="107424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>
            <a:off x="0" y="3812700"/>
            <a:ext cx="9144000" cy="13311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/>
          <p:nvPr>
            <p:ph type="title"/>
          </p:nvPr>
        </p:nvSpPr>
        <p:spPr>
          <a:xfrm>
            <a:off x="717700" y="548250"/>
            <a:ext cx="42462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" type="subTitle"/>
          </p:nvPr>
        </p:nvSpPr>
        <p:spPr>
          <a:xfrm>
            <a:off x="717700" y="1823850"/>
            <a:ext cx="4246200" cy="19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>
            <p:ph idx="1" type="subTitle"/>
          </p:nvPr>
        </p:nvSpPr>
        <p:spPr>
          <a:xfrm>
            <a:off x="5567375" y="2039425"/>
            <a:ext cx="28593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type="title"/>
          </p:nvPr>
        </p:nvSpPr>
        <p:spPr>
          <a:xfrm>
            <a:off x="4923100" y="541025"/>
            <a:ext cx="3503100" cy="1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6" name="Google Shape;176;p16"/>
          <p:cNvSpPr/>
          <p:nvPr/>
        </p:nvSpPr>
        <p:spPr>
          <a:xfrm flipH="1">
            <a:off x="-808857" y="-866543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 flipH="1">
            <a:off x="-1127322" y="-700528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 flipH="1">
            <a:off x="-354958" y="-967590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 flipH="1">
            <a:off x="1244874" y="-591817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 flipH="1" rot="1639471">
            <a:off x="1086603" y="-933587"/>
            <a:ext cx="1789757" cy="128981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 flipH="1" rot="1639471">
            <a:off x="1892586" y="-290777"/>
            <a:ext cx="912477" cy="747478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0" y="4249325"/>
            <a:ext cx="9144000" cy="894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/>
          <p:nvPr/>
        </p:nvSpPr>
        <p:spPr>
          <a:xfrm>
            <a:off x="0" y="2458925"/>
            <a:ext cx="9144000" cy="26850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>
            <p:ph idx="1" type="subTitle"/>
          </p:nvPr>
        </p:nvSpPr>
        <p:spPr>
          <a:xfrm>
            <a:off x="827207" y="2527713"/>
            <a:ext cx="37218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type="title"/>
          </p:nvPr>
        </p:nvSpPr>
        <p:spPr>
          <a:xfrm>
            <a:off x="827207" y="1362988"/>
            <a:ext cx="37218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8" name="Google Shape;188;p17"/>
          <p:cNvSpPr/>
          <p:nvPr/>
        </p:nvSpPr>
        <p:spPr>
          <a:xfrm flipH="1" rot="1066191">
            <a:off x="-861061" y="1491118"/>
            <a:ext cx="914882" cy="6593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 flipH="1">
            <a:off x="521317" y="-938818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 flipH="1">
            <a:off x="-871848" y="-406390"/>
            <a:ext cx="2262595" cy="2117059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 flipH="1">
            <a:off x="-213204" y="-426735"/>
            <a:ext cx="1578859" cy="1500598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 flipH="1">
            <a:off x="202852" y="-772803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 flipH="1">
            <a:off x="853306" y="-879546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8068190" y="-426715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7442197" y="-560055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7563318" y="-426727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 rot="-1639471">
            <a:off x="6723196" y="-901824"/>
            <a:ext cx="1789757" cy="128981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 rot="-1639471">
            <a:off x="6794493" y="-259014"/>
            <a:ext cx="912477" cy="747478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 flipH="1" rot="-2858800">
            <a:off x="-877425" y="3770909"/>
            <a:ext cx="1856061" cy="1791931"/>
          </a:xfrm>
          <a:custGeom>
            <a:rect b="b" l="l" r="r" t="t"/>
            <a:pathLst>
              <a:path extrusionOk="0" h="12312" w="12752">
                <a:moveTo>
                  <a:pt x="9251" y="8633"/>
                </a:moveTo>
                <a:cubicBezTo>
                  <a:pt x="9299" y="7990"/>
                  <a:pt x="8918" y="6323"/>
                  <a:pt x="9704" y="6395"/>
                </a:cubicBezTo>
                <a:cubicBezTo>
                  <a:pt x="11692" y="6573"/>
                  <a:pt x="11871" y="5430"/>
                  <a:pt x="11871" y="5430"/>
                </a:cubicBezTo>
                <a:cubicBezTo>
                  <a:pt x="11621" y="3597"/>
                  <a:pt x="12752" y="1870"/>
                  <a:pt x="6954" y="1561"/>
                </a:cubicBezTo>
                <a:cubicBezTo>
                  <a:pt x="8144" y="1989"/>
                  <a:pt x="9597" y="3001"/>
                  <a:pt x="7823" y="3168"/>
                </a:cubicBezTo>
                <a:cubicBezTo>
                  <a:pt x="4727" y="3394"/>
                  <a:pt x="3560" y="953"/>
                  <a:pt x="3239" y="1"/>
                </a:cubicBezTo>
                <a:cubicBezTo>
                  <a:pt x="2751" y="1251"/>
                  <a:pt x="2739" y="4263"/>
                  <a:pt x="4608" y="4918"/>
                </a:cubicBezTo>
                <a:cubicBezTo>
                  <a:pt x="4668" y="5192"/>
                  <a:pt x="3215" y="5013"/>
                  <a:pt x="2584" y="4418"/>
                </a:cubicBezTo>
                <a:cubicBezTo>
                  <a:pt x="3608" y="5204"/>
                  <a:pt x="3060" y="5906"/>
                  <a:pt x="3906" y="5859"/>
                </a:cubicBezTo>
                <a:cubicBezTo>
                  <a:pt x="2417" y="6025"/>
                  <a:pt x="1155" y="6252"/>
                  <a:pt x="0" y="4418"/>
                </a:cubicBezTo>
                <a:cubicBezTo>
                  <a:pt x="536" y="5811"/>
                  <a:pt x="215" y="8240"/>
                  <a:pt x="5691" y="9835"/>
                </a:cubicBezTo>
                <a:cubicBezTo>
                  <a:pt x="5691" y="9835"/>
                  <a:pt x="4179" y="10919"/>
                  <a:pt x="1512" y="9181"/>
                </a:cubicBezTo>
                <a:cubicBezTo>
                  <a:pt x="2274" y="10085"/>
                  <a:pt x="2227" y="11252"/>
                  <a:pt x="4191" y="11788"/>
                </a:cubicBezTo>
                <a:cubicBezTo>
                  <a:pt x="6156" y="12312"/>
                  <a:pt x="6692" y="12098"/>
                  <a:pt x="8394" y="11228"/>
                </a:cubicBezTo>
                <a:cubicBezTo>
                  <a:pt x="8930" y="10955"/>
                  <a:pt x="9168" y="9895"/>
                  <a:pt x="9251" y="86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 flipH="1" rot="-2858800">
            <a:off x="-686518" y="4121643"/>
            <a:ext cx="1568453" cy="1350061"/>
          </a:xfrm>
          <a:custGeom>
            <a:rect b="b" l="l" r="r" t="t"/>
            <a:pathLst>
              <a:path extrusionOk="0" h="9276" w="10776">
                <a:moveTo>
                  <a:pt x="8084" y="3679"/>
                </a:moveTo>
                <a:cubicBezTo>
                  <a:pt x="9370" y="3786"/>
                  <a:pt x="10775" y="1310"/>
                  <a:pt x="6715" y="1096"/>
                </a:cubicBezTo>
                <a:cubicBezTo>
                  <a:pt x="7549" y="1393"/>
                  <a:pt x="8561" y="2108"/>
                  <a:pt x="7334" y="2215"/>
                </a:cubicBezTo>
                <a:cubicBezTo>
                  <a:pt x="5155" y="2370"/>
                  <a:pt x="4346" y="667"/>
                  <a:pt x="4120" y="0"/>
                </a:cubicBezTo>
                <a:cubicBezTo>
                  <a:pt x="3774" y="881"/>
                  <a:pt x="3655" y="2239"/>
                  <a:pt x="4465" y="2513"/>
                </a:cubicBezTo>
                <a:cubicBezTo>
                  <a:pt x="3155" y="2655"/>
                  <a:pt x="3512" y="1762"/>
                  <a:pt x="3167" y="1655"/>
                </a:cubicBezTo>
                <a:cubicBezTo>
                  <a:pt x="3358" y="1953"/>
                  <a:pt x="2929" y="2917"/>
                  <a:pt x="4191" y="3215"/>
                </a:cubicBezTo>
                <a:cubicBezTo>
                  <a:pt x="4239" y="3405"/>
                  <a:pt x="4858" y="3310"/>
                  <a:pt x="4774" y="3560"/>
                </a:cubicBezTo>
                <a:cubicBezTo>
                  <a:pt x="4727" y="3703"/>
                  <a:pt x="3429" y="3691"/>
                  <a:pt x="3000" y="3275"/>
                </a:cubicBezTo>
                <a:cubicBezTo>
                  <a:pt x="3727" y="3822"/>
                  <a:pt x="3965" y="4144"/>
                  <a:pt x="4560" y="4108"/>
                </a:cubicBezTo>
                <a:cubicBezTo>
                  <a:pt x="3524" y="4227"/>
                  <a:pt x="798" y="3798"/>
                  <a:pt x="0" y="2513"/>
                </a:cubicBezTo>
                <a:cubicBezTo>
                  <a:pt x="369" y="3501"/>
                  <a:pt x="822" y="5608"/>
                  <a:pt x="3810" y="6311"/>
                </a:cubicBezTo>
                <a:cubicBezTo>
                  <a:pt x="3810" y="6311"/>
                  <a:pt x="1143" y="5918"/>
                  <a:pt x="524" y="5644"/>
                </a:cubicBezTo>
                <a:cubicBezTo>
                  <a:pt x="1060" y="6287"/>
                  <a:pt x="2405" y="7406"/>
                  <a:pt x="3798" y="7775"/>
                </a:cubicBezTo>
                <a:cubicBezTo>
                  <a:pt x="5155" y="8144"/>
                  <a:pt x="7310" y="9275"/>
                  <a:pt x="7263" y="8156"/>
                </a:cubicBezTo>
                <a:cubicBezTo>
                  <a:pt x="7227" y="7132"/>
                  <a:pt x="8084" y="3679"/>
                  <a:pt x="8084" y="36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flipH="1" rot="-2858800">
            <a:off x="-283123" y="4360255"/>
            <a:ext cx="1052039" cy="996536"/>
          </a:xfrm>
          <a:custGeom>
            <a:rect b="b" l="l" r="r" t="t"/>
            <a:pathLst>
              <a:path extrusionOk="0" h="6847" w="7228">
                <a:moveTo>
                  <a:pt x="6323" y="1965"/>
                </a:moveTo>
                <a:cubicBezTo>
                  <a:pt x="6204" y="1072"/>
                  <a:pt x="7228" y="560"/>
                  <a:pt x="4406" y="417"/>
                </a:cubicBezTo>
                <a:cubicBezTo>
                  <a:pt x="4978" y="620"/>
                  <a:pt x="5537" y="1465"/>
                  <a:pt x="4668" y="1548"/>
                </a:cubicBezTo>
                <a:cubicBezTo>
                  <a:pt x="3156" y="1656"/>
                  <a:pt x="2585" y="465"/>
                  <a:pt x="2418" y="1"/>
                </a:cubicBezTo>
                <a:cubicBezTo>
                  <a:pt x="2180" y="608"/>
                  <a:pt x="2096" y="1560"/>
                  <a:pt x="2656" y="1751"/>
                </a:cubicBezTo>
                <a:cubicBezTo>
                  <a:pt x="1751" y="1846"/>
                  <a:pt x="2001" y="1227"/>
                  <a:pt x="1763" y="1144"/>
                </a:cubicBezTo>
                <a:cubicBezTo>
                  <a:pt x="1906" y="1358"/>
                  <a:pt x="1608" y="2025"/>
                  <a:pt x="2477" y="2227"/>
                </a:cubicBezTo>
                <a:cubicBezTo>
                  <a:pt x="2513" y="2358"/>
                  <a:pt x="2942" y="2287"/>
                  <a:pt x="2882" y="2465"/>
                </a:cubicBezTo>
                <a:cubicBezTo>
                  <a:pt x="2858" y="2572"/>
                  <a:pt x="1965" y="2561"/>
                  <a:pt x="1644" y="2275"/>
                </a:cubicBezTo>
                <a:cubicBezTo>
                  <a:pt x="2156" y="2656"/>
                  <a:pt x="3013" y="3787"/>
                  <a:pt x="3430" y="3763"/>
                </a:cubicBezTo>
                <a:cubicBezTo>
                  <a:pt x="2704" y="3834"/>
                  <a:pt x="1311" y="3942"/>
                  <a:pt x="739" y="3049"/>
                </a:cubicBezTo>
                <a:cubicBezTo>
                  <a:pt x="1013" y="3727"/>
                  <a:pt x="1084" y="5001"/>
                  <a:pt x="3180" y="5489"/>
                </a:cubicBezTo>
                <a:cubicBezTo>
                  <a:pt x="3180" y="5489"/>
                  <a:pt x="1799" y="6251"/>
                  <a:pt x="1" y="5275"/>
                </a:cubicBezTo>
                <a:cubicBezTo>
                  <a:pt x="370" y="5728"/>
                  <a:pt x="1144" y="6311"/>
                  <a:pt x="2096" y="6573"/>
                </a:cubicBezTo>
                <a:cubicBezTo>
                  <a:pt x="3049" y="6847"/>
                  <a:pt x="5382" y="6787"/>
                  <a:pt x="5382" y="5990"/>
                </a:cubicBezTo>
                <a:cubicBezTo>
                  <a:pt x="5418" y="3644"/>
                  <a:pt x="6323" y="1965"/>
                  <a:pt x="6323" y="19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 rot="3814165">
            <a:off x="1031720" y="4688285"/>
            <a:ext cx="221609" cy="424910"/>
          </a:xfrm>
          <a:custGeom>
            <a:rect b="b" l="l" r="r" t="t"/>
            <a:pathLst>
              <a:path extrusionOk="0" h="7079" w="3692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 rot="955302">
            <a:off x="200215" y="3629543"/>
            <a:ext cx="232968" cy="446690"/>
          </a:xfrm>
          <a:custGeom>
            <a:rect b="b" l="l" r="r" t="t"/>
            <a:pathLst>
              <a:path extrusionOk="0" h="7079" w="3692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 rot="3814165">
            <a:off x="65418" y="3324923"/>
            <a:ext cx="70048" cy="183013"/>
          </a:xfrm>
          <a:custGeom>
            <a:rect b="b" l="l" r="r" t="t"/>
            <a:pathLst>
              <a:path extrusionOk="0" h="3049" w="1167">
                <a:moveTo>
                  <a:pt x="0" y="0"/>
                </a:moveTo>
                <a:cubicBezTo>
                  <a:pt x="643" y="1143"/>
                  <a:pt x="60" y="1727"/>
                  <a:pt x="464" y="3048"/>
                </a:cubicBezTo>
                <a:cubicBezTo>
                  <a:pt x="464" y="3048"/>
                  <a:pt x="476" y="2310"/>
                  <a:pt x="822" y="1739"/>
                </a:cubicBezTo>
                <a:cubicBezTo>
                  <a:pt x="1167" y="1155"/>
                  <a:pt x="1095" y="12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7" name="Google Shape;207;p18"/>
          <p:cNvSpPr txBox="1"/>
          <p:nvPr>
            <p:ph idx="1" type="subTitle"/>
          </p:nvPr>
        </p:nvSpPr>
        <p:spPr>
          <a:xfrm>
            <a:off x="2167300" y="3748129"/>
            <a:ext cx="38856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2" type="subTitle"/>
          </p:nvPr>
        </p:nvSpPr>
        <p:spPr>
          <a:xfrm>
            <a:off x="2167306" y="2144681"/>
            <a:ext cx="38856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idx="3" type="subTitle"/>
          </p:nvPr>
        </p:nvSpPr>
        <p:spPr>
          <a:xfrm>
            <a:off x="2167300" y="1726475"/>
            <a:ext cx="38856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4" type="subTitle"/>
          </p:nvPr>
        </p:nvSpPr>
        <p:spPr>
          <a:xfrm>
            <a:off x="2167300" y="3329925"/>
            <a:ext cx="38856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1" name="Google Shape;211;p18"/>
          <p:cNvSpPr/>
          <p:nvPr/>
        </p:nvSpPr>
        <p:spPr>
          <a:xfrm rot="-1500772">
            <a:off x="5719755" y="-840235"/>
            <a:ext cx="1704382" cy="1396151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 rot="-1066182">
            <a:off x="7360364" y="-735301"/>
            <a:ext cx="2109808" cy="191696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 rot="-264065">
            <a:off x="7815586" y="-508856"/>
            <a:ext cx="1776148" cy="1293384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 rot="-1066199">
            <a:off x="6682945" y="-433549"/>
            <a:ext cx="1650322" cy="1189325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 rot="1549033">
            <a:off x="8192345" y="652438"/>
            <a:ext cx="1367721" cy="985644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 rot="-1066109">
            <a:off x="6266984" y="-681990"/>
            <a:ext cx="1155146" cy="832470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/>
          <p:nvPr/>
        </p:nvSpPr>
        <p:spPr>
          <a:xfrm>
            <a:off x="8068190" y="-426715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7442197" y="-560055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7563318" y="-426727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 rot="-1639471">
            <a:off x="6723196" y="-901824"/>
            <a:ext cx="1789757" cy="128981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 rot="-1639471">
            <a:off x="6794493" y="-259014"/>
            <a:ext cx="912477" cy="747478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 flipH="1">
            <a:off x="-715319" y="3320132"/>
            <a:ext cx="1856085" cy="1983164"/>
            <a:chOff x="8050724" y="3243932"/>
            <a:chExt cx="1856085" cy="1983164"/>
          </a:xfrm>
        </p:grpSpPr>
        <p:sp>
          <p:nvSpPr>
            <p:cNvPr id="226" name="Google Shape;226;p19"/>
            <p:cNvSpPr/>
            <p:nvPr/>
          </p:nvSpPr>
          <p:spPr>
            <a:xfrm>
              <a:off x="8050724" y="3435146"/>
              <a:ext cx="1856085" cy="1791950"/>
            </a:xfrm>
            <a:custGeom>
              <a:rect b="b" l="l" r="r" t="t"/>
              <a:pathLst>
                <a:path extrusionOk="0" h="12312" w="12752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8258716" y="3778338"/>
              <a:ext cx="1568474" cy="1350075"/>
            </a:xfrm>
            <a:custGeom>
              <a:rect b="b" l="l" r="r" t="t"/>
              <a:pathLst>
                <a:path extrusionOk="0" h="9276" w="10776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8464816" y="4104065"/>
              <a:ext cx="1052053" cy="996547"/>
            </a:xfrm>
            <a:custGeom>
              <a:rect b="b" l="l" r="r" t="t"/>
              <a:pathLst>
                <a:path extrusionOk="0" h="6847" w="7228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 flipH="1" rot="-3814137">
              <a:off x="8721780" y="3403618"/>
              <a:ext cx="232968" cy="446691"/>
            </a:xfrm>
            <a:custGeom>
              <a:rect b="b" l="l" r="r" t="t"/>
              <a:pathLst>
                <a:path extrusionOk="0" h="7079" w="3692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 flipH="1" rot="-3814137">
              <a:off x="8567442" y="3223525"/>
              <a:ext cx="73639" cy="192395"/>
            </a:xfrm>
            <a:custGeom>
              <a:rect b="b" l="l" r="r" t="t"/>
              <a:pathLst>
                <a:path extrusionOk="0" h="3049" w="1167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9"/>
          <p:cNvSpPr txBox="1"/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2" name="Google Shape;232;p19"/>
          <p:cNvSpPr txBox="1"/>
          <p:nvPr>
            <p:ph idx="1" type="body"/>
          </p:nvPr>
        </p:nvSpPr>
        <p:spPr>
          <a:xfrm>
            <a:off x="714975" y="2318950"/>
            <a:ext cx="3628500" cy="22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solidFill>
                  <a:schemeClr val="hlink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2" type="body"/>
          </p:nvPr>
        </p:nvSpPr>
        <p:spPr>
          <a:xfrm>
            <a:off x="4800600" y="2318978"/>
            <a:ext cx="3628500" cy="22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idx="3" type="subTitle"/>
          </p:nvPr>
        </p:nvSpPr>
        <p:spPr>
          <a:xfrm>
            <a:off x="714980" y="1865050"/>
            <a:ext cx="36285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/>
        </p:txBody>
      </p:sp>
      <p:sp>
        <p:nvSpPr>
          <p:cNvPr id="235" name="Google Shape;235;p19"/>
          <p:cNvSpPr txBox="1"/>
          <p:nvPr>
            <p:ph idx="4" type="subTitle"/>
          </p:nvPr>
        </p:nvSpPr>
        <p:spPr>
          <a:xfrm>
            <a:off x="4800607" y="1865050"/>
            <a:ext cx="36285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uez One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/>
        </p:txBody>
      </p:sp>
      <p:sp>
        <p:nvSpPr>
          <p:cNvPr id="236" name="Google Shape;236;p19"/>
          <p:cNvSpPr txBox="1"/>
          <p:nvPr>
            <p:ph idx="5" type="subTitle"/>
          </p:nvPr>
        </p:nvSpPr>
        <p:spPr>
          <a:xfrm flipH="1">
            <a:off x="715050" y="1328475"/>
            <a:ext cx="7713900" cy="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" name="Google Shape;237;p19"/>
          <p:cNvSpPr/>
          <p:nvPr/>
        </p:nvSpPr>
        <p:spPr>
          <a:xfrm rot="3814165">
            <a:off x="993695" y="4623335"/>
            <a:ext cx="221609" cy="424910"/>
          </a:xfrm>
          <a:custGeom>
            <a:rect b="b" l="l" r="r" t="t"/>
            <a:pathLst>
              <a:path extrusionOk="0" h="7079" w="3692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 rot="955302">
            <a:off x="771765" y="3617243"/>
            <a:ext cx="232968" cy="446690"/>
          </a:xfrm>
          <a:custGeom>
            <a:rect b="b" l="l" r="r" t="t"/>
            <a:pathLst>
              <a:path extrusionOk="0" h="7079" w="3692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/>
          <p:nvPr/>
        </p:nvSpPr>
        <p:spPr>
          <a:xfrm>
            <a:off x="0" y="2458925"/>
            <a:ext cx="9144000" cy="26850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3" name="Google Shape;243;p20"/>
          <p:cNvSpPr txBox="1"/>
          <p:nvPr>
            <p:ph idx="2" type="title"/>
          </p:nvPr>
        </p:nvSpPr>
        <p:spPr>
          <a:xfrm>
            <a:off x="801825" y="3067050"/>
            <a:ext cx="2477400" cy="7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44" name="Google Shape;244;p20"/>
          <p:cNvSpPr txBox="1"/>
          <p:nvPr>
            <p:ph idx="1" type="subTitle"/>
          </p:nvPr>
        </p:nvSpPr>
        <p:spPr>
          <a:xfrm>
            <a:off x="801825" y="3883200"/>
            <a:ext cx="221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5" name="Google Shape;245;p20"/>
          <p:cNvSpPr txBox="1"/>
          <p:nvPr>
            <p:ph idx="3" type="title"/>
          </p:nvPr>
        </p:nvSpPr>
        <p:spPr>
          <a:xfrm>
            <a:off x="3333325" y="3067050"/>
            <a:ext cx="2477400" cy="7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46" name="Google Shape;246;p20"/>
          <p:cNvSpPr txBox="1"/>
          <p:nvPr>
            <p:ph idx="4" type="subTitle"/>
          </p:nvPr>
        </p:nvSpPr>
        <p:spPr>
          <a:xfrm>
            <a:off x="3333325" y="3883200"/>
            <a:ext cx="221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7" name="Google Shape;247;p20"/>
          <p:cNvSpPr txBox="1"/>
          <p:nvPr>
            <p:ph idx="5" type="title"/>
          </p:nvPr>
        </p:nvSpPr>
        <p:spPr>
          <a:xfrm>
            <a:off x="5864775" y="3067050"/>
            <a:ext cx="2477400" cy="7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48" name="Google Shape;248;p20"/>
          <p:cNvSpPr txBox="1"/>
          <p:nvPr>
            <p:ph idx="6" type="subTitle"/>
          </p:nvPr>
        </p:nvSpPr>
        <p:spPr>
          <a:xfrm>
            <a:off x="5864775" y="3883200"/>
            <a:ext cx="221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9" name="Google Shape;249;p20"/>
          <p:cNvSpPr/>
          <p:nvPr/>
        </p:nvSpPr>
        <p:spPr>
          <a:xfrm rot="10800000">
            <a:off x="9009102" y="37491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 rot="10800000">
            <a:off x="7513710" y="-927690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 rot="10800000">
            <a:off x="7635619" y="-454123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 rot="10800000">
            <a:off x="7723818" y="-58512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6316154" y="-866543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6877337" y="-700528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5928581" y="-967590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5206035" y="-591817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 rot="-1639471">
            <a:off x="4487034" y="-933587"/>
            <a:ext cx="1789757" cy="128981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 rot="-1639471">
            <a:off x="4558331" y="-290777"/>
            <a:ext cx="912477" cy="747478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717698" y="3108400"/>
            <a:ext cx="51846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17698" y="3810725"/>
            <a:ext cx="51846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rot="-1066182">
            <a:off x="7561604" y="-638308"/>
            <a:ext cx="1856112" cy="135161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-1066182">
            <a:off x="8770804" y="-512718"/>
            <a:ext cx="2262613" cy="2117076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-1066182">
            <a:off x="8710729" y="-420709"/>
            <a:ext cx="1578872" cy="1500610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-1066182">
            <a:off x="8170343" y="-617250"/>
            <a:ext cx="1613391" cy="1468735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-1066182">
            <a:off x="7153838" y="-604647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-1066182">
            <a:off x="5277816" y="-651603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 rot="-2858800">
            <a:off x="7476087" y="3847109"/>
            <a:ext cx="1856061" cy="1791931"/>
          </a:xfrm>
          <a:custGeom>
            <a:rect b="b" l="l" r="r" t="t"/>
            <a:pathLst>
              <a:path extrusionOk="0" h="12312" w="12752">
                <a:moveTo>
                  <a:pt x="9251" y="8633"/>
                </a:moveTo>
                <a:cubicBezTo>
                  <a:pt x="9299" y="7990"/>
                  <a:pt x="8918" y="6323"/>
                  <a:pt x="9704" y="6395"/>
                </a:cubicBezTo>
                <a:cubicBezTo>
                  <a:pt x="11692" y="6573"/>
                  <a:pt x="11871" y="5430"/>
                  <a:pt x="11871" y="5430"/>
                </a:cubicBezTo>
                <a:cubicBezTo>
                  <a:pt x="11621" y="3597"/>
                  <a:pt x="12752" y="1870"/>
                  <a:pt x="6954" y="1561"/>
                </a:cubicBezTo>
                <a:cubicBezTo>
                  <a:pt x="8144" y="1989"/>
                  <a:pt x="9597" y="3001"/>
                  <a:pt x="7823" y="3168"/>
                </a:cubicBezTo>
                <a:cubicBezTo>
                  <a:pt x="4727" y="3394"/>
                  <a:pt x="3560" y="953"/>
                  <a:pt x="3239" y="1"/>
                </a:cubicBezTo>
                <a:cubicBezTo>
                  <a:pt x="2751" y="1251"/>
                  <a:pt x="2739" y="4263"/>
                  <a:pt x="4608" y="4918"/>
                </a:cubicBezTo>
                <a:cubicBezTo>
                  <a:pt x="4668" y="5192"/>
                  <a:pt x="3215" y="5013"/>
                  <a:pt x="2584" y="4418"/>
                </a:cubicBezTo>
                <a:cubicBezTo>
                  <a:pt x="3608" y="5204"/>
                  <a:pt x="3060" y="5906"/>
                  <a:pt x="3906" y="5859"/>
                </a:cubicBezTo>
                <a:cubicBezTo>
                  <a:pt x="2417" y="6025"/>
                  <a:pt x="1155" y="6252"/>
                  <a:pt x="0" y="4418"/>
                </a:cubicBezTo>
                <a:cubicBezTo>
                  <a:pt x="536" y="5811"/>
                  <a:pt x="215" y="8240"/>
                  <a:pt x="5691" y="9835"/>
                </a:cubicBezTo>
                <a:cubicBezTo>
                  <a:pt x="5691" y="9835"/>
                  <a:pt x="4179" y="10919"/>
                  <a:pt x="1512" y="9181"/>
                </a:cubicBezTo>
                <a:cubicBezTo>
                  <a:pt x="2274" y="10085"/>
                  <a:pt x="2227" y="11252"/>
                  <a:pt x="4191" y="11788"/>
                </a:cubicBezTo>
                <a:cubicBezTo>
                  <a:pt x="6156" y="12312"/>
                  <a:pt x="6692" y="12098"/>
                  <a:pt x="8394" y="11228"/>
                </a:cubicBezTo>
                <a:cubicBezTo>
                  <a:pt x="8930" y="10955"/>
                  <a:pt x="9168" y="9895"/>
                  <a:pt x="9251" y="86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flipH="1" rot="-2858800">
            <a:off x="7666995" y="4197843"/>
            <a:ext cx="1568453" cy="1350061"/>
          </a:xfrm>
          <a:custGeom>
            <a:rect b="b" l="l" r="r" t="t"/>
            <a:pathLst>
              <a:path extrusionOk="0" h="9276" w="10776">
                <a:moveTo>
                  <a:pt x="8084" y="3679"/>
                </a:moveTo>
                <a:cubicBezTo>
                  <a:pt x="9370" y="3786"/>
                  <a:pt x="10775" y="1310"/>
                  <a:pt x="6715" y="1096"/>
                </a:cubicBezTo>
                <a:cubicBezTo>
                  <a:pt x="7549" y="1393"/>
                  <a:pt x="8561" y="2108"/>
                  <a:pt x="7334" y="2215"/>
                </a:cubicBezTo>
                <a:cubicBezTo>
                  <a:pt x="5155" y="2370"/>
                  <a:pt x="4346" y="667"/>
                  <a:pt x="4120" y="0"/>
                </a:cubicBezTo>
                <a:cubicBezTo>
                  <a:pt x="3774" y="881"/>
                  <a:pt x="3655" y="2239"/>
                  <a:pt x="4465" y="2513"/>
                </a:cubicBezTo>
                <a:cubicBezTo>
                  <a:pt x="3155" y="2655"/>
                  <a:pt x="3512" y="1762"/>
                  <a:pt x="3167" y="1655"/>
                </a:cubicBezTo>
                <a:cubicBezTo>
                  <a:pt x="3358" y="1953"/>
                  <a:pt x="2929" y="2917"/>
                  <a:pt x="4191" y="3215"/>
                </a:cubicBezTo>
                <a:cubicBezTo>
                  <a:pt x="4239" y="3405"/>
                  <a:pt x="4858" y="3310"/>
                  <a:pt x="4774" y="3560"/>
                </a:cubicBezTo>
                <a:cubicBezTo>
                  <a:pt x="4727" y="3703"/>
                  <a:pt x="3429" y="3691"/>
                  <a:pt x="3000" y="3275"/>
                </a:cubicBezTo>
                <a:cubicBezTo>
                  <a:pt x="3727" y="3822"/>
                  <a:pt x="3965" y="4144"/>
                  <a:pt x="4560" y="4108"/>
                </a:cubicBezTo>
                <a:cubicBezTo>
                  <a:pt x="3524" y="4227"/>
                  <a:pt x="798" y="3798"/>
                  <a:pt x="0" y="2513"/>
                </a:cubicBezTo>
                <a:cubicBezTo>
                  <a:pt x="369" y="3501"/>
                  <a:pt x="822" y="5608"/>
                  <a:pt x="3810" y="6311"/>
                </a:cubicBezTo>
                <a:cubicBezTo>
                  <a:pt x="3810" y="6311"/>
                  <a:pt x="1143" y="5918"/>
                  <a:pt x="524" y="5644"/>
                </a:cubicBezTo>
                <a:cubicBezTo>
                  <a:pt x="1060" y="6287"/>
                  <a:pt x="2405" y="7406"/>
                  <a:pt x="3798" y="7775"/>
                </a:cubicBezTo>
                <a:cubicBezTo>
                  <a:pt x="5155" y="8144"/>
                  <a:pt x="7310" y="9275"/>
                  <a:pt x="7263" y="8156"/>
                </a:cubicBezTo>
                <a:cubicBezTo>
                  <a:pt x="7227" y="7132"/>
                  <a:pt x="8084" y="3679"/>
                  <a:pt x="8084" y="36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 rot="-2858800">
            <a:off x="8070390" y="4436455"/>
            <a:ext cx="1052039" cy="996536"/>
          </a:xfrm>
          <a:custGeom>
            <a:rect b="b" l="l" r="r" t="t"/>
            <a:pathLst>
              <a:path extrusionOk="0" h="6847" w="7228">
                <a:moveTo>
                  <a:pt x="6323" y="1965"/>
                </a:moveTo>
                <a:cubicBezTo>
                  <a:pt x="6204" y="1072"/>
                  <a:pt x="7228" y="560"/>
                  <a:pt x="4406" y="417"/>
                </a:cubicBezTo>
                <a:cubicBezTo>
                  <a:pt x="4978" y="620"/>
                  <a:pt x="5537" y="1465"/>
                  <a:pt x="4668" y="1548"/>
                </a:cubicBezTo>
                <a:cubicBezTo>
                  <a:pt x="3156" y="1656"/>
                  <a:pt x="2585" y="465"/>
                  <a:pt x="2418" y="1"/>
                </a:cubicBezTo>
                <a:cubicBezTo>
                  <a:pt x="2180" y="608"/>
                  <a:pt x="2096" y="1560"/>
                  <a:pt x="2656" y="1751"/>
                </a:cubicBezTo>
                <a:cubicBezTo>
                  <a:pt x="1751" y="1846"/>
                  <a:pt x="2001" y="1227"/>
                  <a:pt x="1763" y="1144"/>
                </a:cubicBezTo>
                <a:cubicBezTo>
                  <a:pt x="1906" y="1358"/>
                  <a:pt x="1608" y="2025"/>
                  <a:pt x="2477" y="2227"/>
                </a:cubicBezTo>
                <a:cubicBezTo>
                  <a:pt x="2513" y="2358"/>
                  <a:pt x="2942" y="2287"/>
                  <a:pt x="2882" y="2465"/>
                </a:cubicBezTo>
                <a:cubicBezTo>
                  <a:pt x="2858" y="2572"/>
                  <a:pt x="1965" y="2561"/>
                  <a:pt x="1644" y="2275"/>
                </a:cubicBezTo>
                <a:cubicBezTo>
                  <a:pt x="2156" y="2656"/>
                  <a:pt x="3013" y="3787"/>
                  <a:pt x="3430" y="3763"/>
                </a:cubicBezTo>
                <a:cubicBezTo>
                  <a:pt x="2704" y="3834"/>
                  <a:pt x="1311" y="3942"/>
                  <a:pt x="739" y="3049"/>
                </a:cubicBezTo>
                <a:cubicBezTo>
                  <a:pt x="1013" y="3727"/>
                  <a:pt x="1084" y="5001"/>
                  <a:pt x="3180" y="5489"/>
                </a:cubicBezTo>
                <a:cubicBezTo>
                  <a:pt x="3180" y="5489"/>
                  <a:pt x="1799" y="6251"/>
                  <a:pt x="1" y="5275"/>
                </a:cubicBezTo>
                <a:cubicBezTo>
                  <a:pt x="370" y="5728"/>
                  <a:pt x="1144" y="6311"/>
                  <a:pt x="2096" y="6573"/>
                </a:cubicBezTo>
                <a:cubicBezTo>
                  <a:pt x="3049" y="6847"/>
                  <a:pt x="5382" y="6787"/>
                  <a:pt x="5382" y="5990"/>
                </a:cubicBezTo>
                <a:cubicBezTo>
                  <a:pt x="5418" y="3644"/>
                  <a:pt x="6323" y="1965"/>
                  <a:pt x="6323" y="19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2429881">
            <a:off x="7828269" y="3965012"/>
            <a:ext cx="176606" cy="338637"/>
          </a:xfrm>
          <a:custGeom>
            <a:rect b="b" l="l" r="r" t="t"/>
            <a:pathLst>
              <a:path extrusionOk="0" h="7079" w="3692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rot="-980951">
            <a:off x="8373179" y="3539542"/>
            <a:ext cx="232971" cy="446696"/>
          </a:xfrm>
          <a:custGeom>
            <a:rect b="b" l="l" r="r" t="t"/>
            <a:pathLst>
              <a:path extrusionOk="0" h="7079" w="3692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10295751">
            <a:off x="8581258" y="3519902"/>
            <a:ext cx="70046" cy="183007"/>
          </a:xfrm>
          <a:custGeom>
            <a:rect b="b" l="l" r="r" t="t"/>
            <a:pathLst>
              <a:path extrusionOk="0" h="3049" w="1167">
                <a:moveTo>
                  <a:pt x="0" y="0"/>
                </a:moveTo>
                <a:cubicBezTo>
                  <a:pt x="643" y="1143"/>
                  <a:pt x="60" y="1727"/>
                  <a:pt x="464" y="3048"/>
                </a:cubicBezTo>
                <a:cubicBezTo>
                  <a:pt x="464" y="3048"/>
                  <a:pt x="476" y="2310"/>
                  <a:pt x="822" y="1739"/>
                </a:cubicBezTo>
                <a:cubicBezTo>
                  <a:pt x="1167" y="1155"/>
                  <a:pt x="1095" y="12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1"/>
          <p:cNvSpPr txBox="1"/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806825" y="2489200"/>
            <a:ext cx="2419200" cy="17871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21"/>
          <p:cNvSpPr txBox="1"/>
          <p:nvPr>
            <p:ph idx="2" type="body"/>
          </p:nvPr>
        </p:nvSpPr>
        <p:spPr>
          <a:xfrm>
            <a:off x="3370413" y="2489200"/>
            <a:ext cx="2419200" cy="17871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4" name="Google Shape;264;p21"/>
          <p:cNvSpPr txBox="1"/>
          <p:nvPr>
            <p:ph idx="3" type="body"/>
          </p:nvPr>
        </p:nvSpPr>
        <p:spPr>
          <a:xfrm>
            <a:off x="5934000" y="2489200"/>
            <a:ext cx="2419200" cy="17871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5" name="Google Shape;265;p21"/>
          <p:cNvSpPr/>
          <p:nvPr/>
        </p:nvSpPr>
        <p:spPr>
          <a:xfrm rot="-1066182">
            <a:off x="8171204" y="-638308"/>
            <a:ext cx="1856112" cy="135161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 rot="-1066182">
            <a:off x="8001087" y="-500540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 rot="-1066182">
            <a:off x="7763438" y="-604647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 rot="-1066182">
            <a:off x="7128228" y="120534"/>
            <a:ext cx="912492" cy="74749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 rot="-1066182">
            <a:off x="8543594" y="783361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 rot="-1066182">
            <a:off x="6725616" y="-651603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8430787" y="15872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8305896" y="1257316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8491250" y="2405872"/>
            <a:ext cx="1578859" cy="1034382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 txBox="1"/>
          <p:nvPr>
            <p:ph idx="4" type="title"/>
          </p:nvPr>
        </p:nvSpPr>
        <p:spPr>
          <a:xfrm>
            <a:off x="806825" y="1712500"/>
            <a:ext cx="2419200" cy="7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75" name="Google Shape;275;p21"/>
          <p:cNvSpPr txBox="1"/>
          <p:nvPr>
            <p:ph idx="5" type="title"/>
          </p:nvPr>
        </p:nvSpPr>
        <p:spPr>
          <a:xfrm>
            <a:off x="3370413" y="1712500"/>
            <a:ext cx="2419200" cy="77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76" name="Google Shape;276;p21"/>
          <p:cNvSpPr txBox="1"/>
          <p:nvPr>
            <p:ph idx="6" type="title"/>
          </p:nvPr>
        </p:nvSpPr>
        <p:spPr>
          <a:xfrm>
            <a:off x="5934000" y="1712500"/>
            <a:ext cx="2419200" cy="77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9" name="Google Shape;279;p22"/>
          <p:cNvSpPr txBox="1"/>
          <p:nvPr>
            <p:ph idx="1" type="subTitle"/>
          </p:nvPr>
        </p:nvSpPr>
        <p:spPr>
          <a:xfrm>
            <a:off x="2085000" y="2929925"/>
            <a:ext cx="41697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2"/>
          <p:cNvSpPr txBox="1"/>
          <p:nvPr>
            <p:ph idx="2" type="subTitle"/>
          </p:nvPr>
        </p:nvSpPr>
        <p:spPr>
          <a:xfrm>
            <a:off x="2085000" y="1859900"/>
            <a:ext cx="41697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2"/>
          <p:cNvSpPr txBox="1"/>
          <p:nvPr>
            <p:ph idx="3" type="subTitle"/>
          </p:nvPr>
        </p:nvSpPr>
        <p:spPr>
          <a:xfrm>
            <a:off x="2084974" y="1421675"/>
            <a:ext cx="4169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/>
        </p:txBody>
      </p:sp>
      <p:sp>
        <p:nvSpPr>
          <p:cNvPr id="282" name="Google Shape;282;p22"/>
          <p:cNvSpPr txBox="1"/>
          <p:nvPr>
            <p:ph idx="4" type="subTitle"/>
          </p:nvPr>
        </p:nvSpPr>
        <p:spPr>
          <a:xfrm>
            <a:off x="2084974" y="2491725"/>
            <a:ext cx="4169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/>
        </p:txBody>
      </p:sp>
      <p:sp>
        <p:nvSpPr>
          <p:cNvPr id="283" name="Google Shape;283;p22"/>
          <p:cNvSpPr txBox="1"/>
          <p:nvPr>
            <p:ph idx="5" type="subTitle"/>
          </p:nvPr>
        </p:nvSpPr>
        <p:spPr>
          <a:xfrm>
            <a:off x="2085000" y="3999950"/>
            <a:ext cx="41697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2"/>
          <p:cNvSpPr txBox="1"/>
          <p:nvPr>
            <p:ph idx="6" type="subTitle"/>
          </p:nvPr>
        </p:nvSpPr>
        <p:spPr>
          <a:xfrm flipH="1">
            <a:off x="2084826" y="3561775"/>
            <a:ext cx="4169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/>
        </p:txBody>
      </p:sp>
      <p:sp>
        <p:nvSpPr>
          <p:cNvPr id="285" name="Google Shape;285;p22"/>
          <p:cNvSpPr/>
          <p:nvPr/>
        </p:nvSpPr>
        <p:spPr>
          <a:xfrm rot="-1066182">
            <a:off x="7836529" y="-1026708"/>
            <a:ext cx="1856112" cy="135161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 rot="-1066182">
            <a:off x="7666412" y="-888940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 rot="-1066182">
            <a:off x="7428763" y="-993047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 rot="-1066182">
            <a:off x="7174553" y="-267866"/>
            <a:ext cx="912492" cy="74749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 rot="-1066182">
            <a:off x="8208919" y="394961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 rot="-1066182">
            <a:off x="6771941" y="-1040003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8096112" y="-372528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7971221" y="868916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8156575" y="2017472"/>
            <a:ext cx="1578859" cy="1034382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8050724" y="3243932"/>
            <a:ext cx="1856085" cy="1983164"/>
            <a:chOff x="8050724" y="3243932"/>
            <a:chExt cx="1856085" cy="1983164"/>
          </a:xfrm>
        </p:grpSpPr>
        <p:sp>
          <p:nvSpPr>
            <p:cNvPr id="295" name="Google Shape;295;p22"/>
            <p:cNvSpPr/>
            <p:nvPr/>
          </p:nvSpPr>
          <p:spPr>
            <a:xfrm>
              <a:off x="8050724" y="3435146"/>
              <a:ext cx="1856085" cy="1791950"/>
            </a:xfrm>
            <a:custGeom>
              <a:rect b="b" l="l" r="r" t="t"/>
              <a:pathLst>
                <a:path extrusionOk="0" h="12312" w="12752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8258716" y="3778338"/>
              <a:ext cx="1568474" cy="1350075"/>
            </a:xfrm>
            <a:custGeom>
              <a:rect b="b" l="l" r="r" t="t"/>
              <a:pathLst>
                <a:path extrusionOk="0" h="9276" w="10776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8464816" y="4104065"/>
              <a:ext cx="1052053" cy="996547"/>
            </a:xfrm>
            <a:custGeom>
              <a:rect b="b" l="l" r="r" t="t"/>
              <a:pathLst>
                <a:path extrusionOk="0" h="6847" w="7228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 flipH="1" rot="-3814137">
              <a:off x="8721780" y="3403618"/>
              <a:ext cx="232968" cy="446691"/>
            </a:xfrm>
            <a:custGeom>
              <a:rect b="b" l="l" r="r" t="t"/>
              <a:pathLst>
                <a:path extrusionOk="0" h="7079" w="3692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 flipH="1" rot="-3814137">
              <a:off x="8567442" y="3223525"/>
              <a:ext cx="73639" cy="192395"/>
            </a:xfrm>
            <a:custGeom>
              <a:rect b="b" l="l" r="r" t="t"/>
              <a:pathLst>
                <a:path extrusionOk="0" h="3049" w="1167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0" name="Google Shape;300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/>
          <p:nvPr/>
        </p:nvSpPr>
        <p:spPr>
          <a:xfrm>
            <a:off x="0" y="3005500"/>
            <a:ext cx="9144000" cy="21381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>
            <p:ph idx="1" type="subTitle"/>
          </p:nvPr>
        </p:nvSpPr>
        <p:spPr>
          <a:xfrm>
            <a:off x="717700" y="2142000"/>
            <a:ext cx="2950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3"/>
          <p:cNvSpPr txBox="1"/>
          <p:nvPr>
            <p:ph idx="2" type="subTitle"/>
          </p:nvPr>
        </p:nvSpPr>
        <p:spPr>
          <a:xfrm>
            <a:off x="717700" y="1370750"/>
            <a:ext cx="29505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06" name="Google Shape;306;p23"/>
          <p:cNvSpPr txBox="1"/>
          <p:nvPr>
            <p:ph idx="3" type="subTitle"/>
          </p:nvPr>
        </p:nvSpPr>
        <p:spPr>
          <a:xfrm>
            <a:off x="4409526" y="2142000"/>
            <a:ext cx="2950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3"/>
          <p:cNvSpPr txBox="1"/>
          <p:nvPr>
            <p:ph idx="4" type="subTitle"/>
          </p:nvPr>
        </p:nvSpPr>
        <p:spPr>
          <a:xfrm>
            <a:off x="4409526" y="1370750"/>
            <a:ext cx="29505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08" name="Google Shape;308;p23"/>
          <p:cNvSpPr txBox="1"/>
          <p:nvPr>
            <p:ph idx="5" type="subTitle"/>
          </p:nvPr>
        </p:nvSpPr>
        <p:spPr>
          <a:xfrm>
            <a:off x="717700" y="3811675"/>
            <a:ext cx="2950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3"/>
          <p:cNvSpPr txBox="1"/>
          <p:nvPr>
            <p:ph idx="6" type="subTitle"/>
          </p:nvPr>
        </p:nvSpPr>
        <p:spPr>
          <a:xfrm>
            <a:off x="717700" y="3040425"/>
            <a:ext cx="29505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10" name="Google Shape;310;p23"/>
          <p:cNvSpPr txBox="1"/>
          <p:nvPr>
            <p:ph idx="7" type="subTitle"/>
          </p:nvPr>
        </p:nvSpPr>
        <p:spPr>
          <a:xfrm>
            <a:off x="4409526" y="3811675"/>
            <a:ext cx="2950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3"/>
          <p:cNvSpPr txBox="1"/>
          <p:nvPr>
            <p:ph idx="8" type="subTitle"/>
          </p:nvPr>
        </p:nvSpPr>
        <p:spPr>
          <a:xfrm>
            <a:off x="4409526" y="3040425"/>
            <a:ext cx="29505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12" name="Google Shape;312;p23"/>
          <p:cNvSpPr txBox="1"/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3" name="Google Shape;313;p23"/>
          <p:cNvSpPr/>
          <p:nvPr/>
        </p:nvSpPr>
        <p:spPr>
          <a:xfrm>
            <a:off x="7513710" y="-302455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8157246" y="-192859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8009906" y="-353177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8098100" y="-927690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 rot="-1066182">
            <a:off x="8830162" y="1014735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 rot="-1066182">
            <a:off x="8562832" y="2091598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8752512" y="1380072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8768459" y="2621516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/>
          <p:nvPr/>
        </p:nvSpPr>
        <p:spPr>
          <a:xfrm>
            <a:off x="0" y="3074152"/>
            <a:ext cx="9144000" cy="20694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4"/>
          <p:cNvSpPr txBox="1"/>
          <p:nvPr>
            <p:ph idx="1" type="subTitle"/>
          </p:nvPr>
        </p:nvSpPr>
        <p:spPr>
          <a:xfrm>
            <a:off x="717700" y="2263800"/>
            <a:ext cx="23052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4"/>
          <p:cNvSpPr txBox="1"/>
          <p:nvPr>
            <p:ph idx="2" type="subTitle"/>
          </p:nvPr>
        </p:nvSpPr>
        <p:spPr>
          <a:xfrm>
            <a:off x="717700" y="1854644"/>
            <a:ext cx="21339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3" type="subTitle"/>
          </p:nvPr>
        </p:nvSpPr>
        <p:spPr>
          <a:xfrm>
            <a:off x="3505000" y="2263800"/>
            <a:ext cx="23052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4"/>
          <p:cNvSpPr txBox="1"/>
          <p:nvPr>
            <p:ph idx="4" type="subTitle"/>
          </p:nvPr>
        </p:nvSpPr>
        <p:spPr>
          <a:xfrm>
            <a:off x="3505000" y="1854644"/>
            <a:ext cx="21339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8" name="Google Shape;328;p24"/>
          <p:cNvSpPr txBox="1"/>
          <p:nvPr>
            <p:ph idx="5" type="subTitle"/>
          </p:nvPr>
        </p:nvSpPr>
        <p:spPr>
          <a:xfrm>
            <a:off x="717700" y="3673499"/>
            <a:ext cx="23052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4"/>
          <p:cNvSpPr txBox="1"/>
          <p:nvPr>
            <p:ph idx="6" type="subTitle"/>
          </p:nvPr>
        </p:nvSpPr>
        <p:spPr>
          <a:xfrm>
            <a:off x="717700" y="3264421"/>
            <a:ext cx="21339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0" name="Google Shape;330;p24"/>
          <p:cNvSpPr txBox="1"/>
          <p:nvPr>
            <p:ph idx="7" type="subTitle"/>
          </p:nvPr>
        </p:nvSpPr>
        <p:spPr>
          <a:xfrm>
            <a:off x="3505000" y="3673498"/>
            <a:ext cx="23052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4"/>
          <p:cNvSpPr txBox="1"/>
          <p:nvPr>
            <p:ph idx="8" type="subTitle"/>
          </p:nvPr>
        </p:nvSpPr>
        <p:spPr>
          <a:xfrm>
            <a:off x="3505000" y="3264421"/>
            <a:ext cx="21339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2" name="Google Shape;332;p24"/>
          <p:cNvSpPr txBox="1"/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3" name="Google Shape;333;p24"/>
          <p:cNvSpPr/>
          <p:nvPr/>
        </p:nvSpPr>
        <p:spPr>
          <a:xfrm>
            <a:off x="7513710" y="-302455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8157246" y="-192859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8009906" y="-353177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8098100" y="-927690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4"/>
          <p:cNvSpPr txBox="1"/>
          <p:nvPr>
            <p:ph idx="9" type="subTitle"/>
          </p:nvPr>
        </p:nvSpPr>
        <p:spPr>
          <a:xfrm>
            <a:off x="6292300" y="2263800"/>
            <a:ext cx="23052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4"/>
          <p:cNvSpPr txBox="1"/>
          <p:nvPr>
            <p:ph idx="13" type="subTitle"/>
          </p:nvPr>
        </p:nvSpPr>
        <p:spPr>
          <a:xfrm>
            <a:off x="6292300" y="1854644"/>
            <a:ext cx="21339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9" name="Google Shape;339;p24"/>
          <p:cNvSpPr txBox="1"/>
          <p:nvPr>
            <p:ph idx="14" type="subTitle"/>
          </p:nvPr>
        </p:nvSpPr>
        <p:spPr>
          <a:xfrm>
            <a:off x="6292300" y="3673498"/>
            <a:ext cx="23052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4"/>
          <p:cNvSpPr txBox="1"/>
          <p:nvPr>
            <p:ph idx="15" type="subTitle"/>
          </p:nvPr>
        </p:nvSpPr>
        <p:spPr>
          <a:xfrm>
            <a:off x="6292300" y="3264421"/>
            <a:ext cx="21339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5"/>
          <p:cNvSpPr txBox="1"/>
          <p:nvPr>
            <p:ph idx="1" type="subTitle"/>
          </p:nvPr>
        </p:nvSpPr>
        <p:spPr>
          <a:xfrm>
            <a:off x="3705575" y="2163100"/>
            <a:ext cx="2026800" cy="52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5"/>
          <p:cNvSpPr txBox="1"/>
          <p:nvPr>
            <p:ph idx="2" type="subTitle"/>
          </p:nvPr>
        </p:nvSpPr>
        <p:spPr>
          <a:xfrm>
            <a:off x="3705575" y="1687600"/>
            <a:ext cx="2026800" cy="4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lt2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45" name="Google Shape;345;p25"/>
          <p:cNvSpPr txBox="1"/>
          <p:nvPr>
            <p:ph idx="3" type="subTitle"/>
          </p:nvPr>
        </p:nvSpPr>
        <p:spPr>
          <a:xfrm>
            <a:off x="3705575" y="3611024"/>
            <a:ext cx="20268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5"/>
          <p:cNvSpPr txBox="1"/>
          <p:nvPr>
            <p:ph idx="4" type="subTitle"/>
          </p:nvPr>
        </p:nvSpPr>
        <p:spPr>
          <a:xfrm>
            <a:off x="3705575" y="3135531"/>
            <a:ext cx="20268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accent3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47" name="Google Shape;347;p25"/>
          <p:cNvSpPr txBox="1"/>
          <p:nvPr>
            <p:ph idx="5" type="subTitle"/>
          </p:nvPr>
        </p:nvSpPr>
        <p:spPr>
          <a:xfrm>
            <a:off x="5927825" y="2163100"/>
            <a:ext cx="20268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5"/>
          <p:cNvSpPr txBox="1"/>
          <p:nvPr>
            <p:ph idx="6" type="subTitle"/>
          </p:nvPr>
        </p:nvSpPr>
        <p:spPr>
          <a:xfrm>
            <a:off x="5927825" y="1687600"/>
            <a:ext cx="20268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accent5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49" name="Google Shape;349;p25"/>
          <p:cNvSpPr txBox="1"/>
          <p:nvPr>
            <p:ph idx="7" type="subTitle"/>
          </p:nvPr>
        </p:nvSpPr>
        <p:spPr>
          <a:xfrm>
            <a:off x="5927825" y="3611024"/>
            <a:ext cx="20268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5"/>
          <p:cNvSpPr txBox="1"/>
          <p:nvPr>
            <p:ph idx="8" type="subTitle"/>
          </p:nvPr>
        </p:nvSpPr>
        <p:spPr>
          <a:xfrm>
            <a:off x="5927825" y="3135531"/>
            <a:ext cx="20268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accent2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51" name="Google Shape;351;p25"/>
          <p:cNvSpPr txBox="1"/>
          <p:nvPr>
            <p:ph hasCustomPrompt="1" type="title"/>
          </p:nvPr>
        </p:nvSpPr>
        <p:spPr>
          <a:xfrm>
            <a:off x="903710" y="2005950"/>
            <a:ext cx="9360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25"/>
          <p:cNvSpPr txBox="1"/>
          <p:nvPr>
            <p:ph hasCustomPrompt="1" idx="9" type="title"/>
          </p:nvPr>
        </p:nvSpPr>
        <p:spPr>
          <a:xfrm>
            <a:off x="2212486" y="2005875"/>
            <a:ext cx="9360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25"/>
          <p:cNvSpPr txBox="1"/>
          <p:nvPr>
            <p:ph hasCustomPrompt="1" idx="13" type="title"/>
          </p:nvPr>
        </p:nvSpPr>
        <p:spPr>
          <a:xfrm>
            <a:off x="888975" y="3429348"/>
            <a:ext cx="9474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25"/>
          <p:cNvSpPr txBox="1"/>
          <p:nvPr>
            <p:ph hasCustomPrompt="1" idx="14" type="title"/>
          </p:nvPr>
        </p:nvSpPr>
        <p:spPr>
          <a:xfrm>
            <a:off x="2206810" y="3435975"/>
            <a:ext cx="9474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25"/>
          <p:cNvSpPr txBox="1"/>
          <p:nvPr>
            <p:ph idx="15"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6" name="Google Shape;356;p25"/>
          <p:cNvSpPr/>
          <p:nvPr/>
        </p:nvSpPr>
        <p:spPr>
          <a:xfrm>
            <a:off x="7513710" y="-302455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8157246" y="-192859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8009906" y="-353177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/>
          <p:nvPr/>
        </p:nvSpPr>
        <p:spPr>
          <a:xfrm>
            <a:off x="7315400" y="-1184865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 rot="-1066182">
            <a:off x="8830162" y="1014735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 rot="-1066182">
            <a:off x="8562832" y="2091598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8232725" y="846910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8768459" y="2376366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 flipH="1" rot="-3300773">
            <a:off x="8382070" y="1625060"/>
            <a:ext cx="1501877" cy="1427431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 rot="4766267">
            <a:off x="8714665" y="3433624"/>
            <a:ext cx="994505" cy="716805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 flipH="1" rot="1066306">
            <a:off x="8530889" y="2980387"/>
            <a:ext cx="793014" cy="810174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 flipH="1" rot="1066182">
            <a:off x="8435272" y="-639421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8532859" y="2096554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/>
          <p:nvPr/>
        </p:nvSpPr>
        <p:spPr>
          <a:xfrm rot="4766267">
            <a:off x="8178940" y="23699"/>
            <a:ext cx="994505" cy="716805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/>
          <p:nvPr/>
        </p:nvSpPr>
        <p:spPr>
          <a:xfrm flipH="1" rot="1066306">
            <a:off x="8530889" y="546725"/>
            <a:ext cx="793014" cy="810174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6"/>
          <p:cNvSpPr txBox="1"/>
          <p:nvPr>
            <p:ph type="title"/>
          </p:nvPr>
        </p:nvSpPr>
        <p:spPr>
          <a:xfrm>
            <a:off x="717700" y="552825"/>
            <a:ext cx="7708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4" name="Google Shape;374;p26"/>
          <p:cNvSpPr/>
          <p:nvPr/>
        </p:nvSpPr>
        <p:spPr>
          <a:xfrm rot="-1066182">
            <a:off x="7516420" y="-658868"/>
            <a:ext cx="2262613" cy="2117076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 rot="-1066182">
            <a:off x="7456346" y="-566859"/>
            <a:ext cx="1578872" cy="1500610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 rot="-1066182">
            <a:off x="6915959" y="-763400"/>
            <a:ext cx="1613391" cy="1468735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 rot="-1066182">
            <a:off x="8404242" y="369479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 rot="-1066182">
            <a:off x="6362069" y="-301172"/>
            <a:ext cx="912492" cy="74749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 rot="-1066182">
            <a:off x="5716497" y="-572333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7660406" y="10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26"/>
          <p:cNvGrpSpPr/>
          <p:nvPr/>
        </p:nvGrpSpPr>
        <p:grpSpPr>
          <a:xfrm>
            <a:off x="8434587" y="3243932"/>
            <a:ext cx="1856085" cy="2059364"/>
            <a:chOff x="8050724" y="3243932"/>
            <a:chExt cx="1856085" cy="2059364"/>
          </a:xfrm>
        </p:grpSpPr>
        <p:sp>
          <p:nvSpPr>
            <p:cNvPr id="382" name="Google Shape;382;p26"/>
            <p:cNvSpPr/>
            <p:nvPr/>
          </p:nvSpPr>
          <p:spPr>
            <a:xfrm>
              <a:off x="8050724" y="3511346"/>
              <a:ext cx="1856085" cy="1791950"/>
            </a:xfrm>
            <a:custGeom>
              <a:rect b="b" l="l" r="r" t="t"/>
              <a:pathLst>
                <a:path extrusionOk="0" h="12312" w="12752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8182516" y="3778338"/>
              <a:ext cx="1568474" cy="1350075"/>
            </a:xfrm>
            <a:custGeom>
              <a:rect b="b" l="l" r="r" t="t"/>
              <a:pathLst>
                <a:path extrusionOk="0" h="9276" w="10776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8312416" y="4104065"/>
              <a:ext cx="1052053" cy="996547"/>
            </a:xfrm>
            <a:custGeom>
              <a:rect b="b" l="l" r="r" t="t"/>
              <a:pathLst>
                <a:path extrusionOk="0" h="6847" w="7228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 flipH="1" rot="-3814137">
              <a:off x="8721780" y="3403618"/>
              <a:ext cx="232968" cy="446691"/>
            </a:xfrm>
            <a:custGeom>
              <a:rect b="b" l="l" r="r" t="t"/>
              <a:pathLst>
                <a:path extrusionOk="0" h="7079" w="3692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 flipH="1" rot="-3814137">
              <a:off x="8567442" y="3223525"/>
              <a:ext cx="73639" cy="192395"/>
            </a:xfrm>
            <a:custGeom>
              <a:rect b="b" l="l" r="r" t="t"/>
              <a:pathLst>
                <a:path extrusionOk="0" h="3049" w="1167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6"/>
          <p:cNvSpPr/>
          <p:nvPr/>
        </p:nvSpPr>
        <p:spPr>
          <a:xfrm>
            <a:off x="8092479" y="138482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7552506" y="300335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7"/>
          <p:cNvSpPr/>
          <p:nvPr/>
        </p:nvSpPr>
        <p:spPr>
          <a:xfrm rot="3814165">
            <a:off x="1031720" y="4688285"/>
            <a:ext cx="221609" cy="424910"/>
          </a:xfrm>
          <a:custGeom>
            <a:rect b="b" l="l" r="r" t="t"/>
            <a:pathLst>
              <a:path extrusionOk="0" h="7079" w="3692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"/>
          <p:cNvSpPr/>
          <p:nvPr/>
        </p:nvSpPr>
        <p:spPr>
          <a:xfrm flipH="1" rot="1066146">
            <a:off x="756113" y="4740653"/>
            <a:ext cx="390845" cy="32017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7"/>
          <p:cNvSpPr/>
          <p:nvPr/>
        </p:nvSpPr>
        <p:spPr>
          <a:xfrm flipH="1" rot="-2858800">
            <a:off x="-953625" y="3847109"/>
            <a:ext cx="1856061" cy="1791931"/>
          </a:xfrm>
          <a:custGeom>
            <a:rect b="b" l="l" r="r" t="t"/>
            <a:pathLst>
              <a:path extrusionOk="0" h="12312" w="12752">
                <a:moveTo>
                  <a:pt x="9251" y="8633"/>
                </a:moveTo>
                <a:cubicBezTo>
                  <a:pt x="9299" y="7990"/>
                  <a:pt x="8918" y="6323"/>
                  <a:pt x="9704" y="6395"/>
                </a:cubicBezTo>
                <a:cubicBezTo>
                  <a:pt x="11692" y="6573"/>
                  <a:pt x="11871" y="5430"/>
                  <a:pt x="11871" y="5430"/>
                </a:cubicBezTo>
                <a:cubicBezTo>
                  <a:pt x="11621" y="3597"/>
                  <a:pt x="12752" y="1870"/>
                  <a:pt x="6954" y="1561"/>
                </a:cubicBezTo>
                <a:cubicBezTo>
                  <a:pt x="8144" y="1989"/>
                  <a:pt x="9597" y="3001"/>
                  <a:pt x="7823" y="3168"/>
                </a:cubicBezTo>
                <a:cubicBezTo>
                  <a:pt x="4727" y="3394"/>
                  <a:pt x="3560" y="953"/>
                  <a:pt x="3239" y="1"/>
                </a:cubicBezTo>
                <a:cubicBezTo>
                  <a:pt x="2751" y="1251"/>
                  <a:pt x="2739" y="4263"/>
                  <a:pt x="4608" y="4918"/>
                </a:cubicBezTo>
                <a:cubicBezTo>
                  <a:pt x="4668" y="5192"/>
                  <a:pt x="3215" y="5013"/>
                  <a:pt x="2584" y="4418"/>
                </a:cubicBezTo>
                <a:cubicBezTo>
                  <a:pt x="3608" y="5204"/>
                  <a:pt x="3060" y="5906"/>
                  <a:pt x="3906" y="5859"/>
                </a:cubicBezTo>
                <a:cubicBezTo>
                  <a:pt x="2417" y="6025"/>
                  <a:pt x="1155" y="6252"/>
                  <a:pt x="0" y="4418"/>
                </a:cubicBezTo>
                <a:cubicBezTo>
                  <a:pt x="536" y="5811"/>
                  <a:pt x="215" y="8240"/>
                  <a:pt x="5691" y="9835"/>
                </a:cubicBezTo>
                <a:cubicBezTo>
                  <a:pt x="5691" y="9835"/>
                  <a:pt x="4179" y="10919"/>
                  <a:pt x="1512" y="9181"/>
                </a:cubicBezTo>
                <a:cubicBezTo>
                  <a:pt x="2274" y="10085"/>
                  <a:pt x="2227" y="11252"/>
                  <a:pt x="4191" y="11788"/>
                </a:cubicBezTo>
                <a:cubicBezTo>
                  <a:pt x="6156" y="12312"/>
                  <a:pt x="6692" y="12098"/>
                  <a:pt x="8394" y="11228"/>
                </a:cubicBezTo>
                <a:cubicBezTo>
                  <a:pt x="8930" y="10955"/>
                  <a:pt x="9168" y="9895"/>
                  <a:pt x="9251" y="86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 flipH="1" rot="-1799826">
            <a:off x="-164438" y="3773777"/>
            <a:ext cx="830994" cy="598866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 flipH="1" rot="-2858800">
            <a:off x="-686518" y="4121643"/>
            <a:ext cx="1568453" cy="1350061"/>
          </a:xfrm>
          <a:custGeom>
            <a:rect b="b" l="l" r="r" t="t"/>
            <a:pathLst>
              <a:path extrusionOk="0" h="9276" w="10776">
                <a:moveTo>
                  <a:pt x="8084" y="3679"/>
                </a:moveTo>
                <a:cubicBezTo>
                  <a:pt x="9370" y="3786"/>
                  <a:pt x="10775" y="1310"/>
                  <a:pt x="6715" y="1096"/>
                </a:cubicBezTo>
                <a:cubicBezTo>
                  <a:pt x="7549" y="1393"/>
                  <a:pt x="8561" y="2108"/>
                  <a:pt x="7334" y="2215"/>
                </a:cubicBezTo>
                <a:cubicBezTo>
                  <a:pt x="5155" y="2370"/>
                  <a:pt x="4346" y="667"/>
                  <a:pt x="4120" y="0"/>
                </a:cubicBezTo>
                <a:cubicBezTo>
                  <a:pt x="3774" y="881"/>
                  <a:pt x="3655" y="2239"/>
                  <a:pt x="4465" y="2513"/>
                </a:cubicBezTo>
                <a:cubicBezTo>
                  <a:pt x="3155" y="2655"/>
                  <a:pt x="3512" y="1762"/>
                  <a:pt x="3167" y="1655"/>
                </a:cubicBezTo>
                <a:cubicBezTo>
                  <a:pt x="3358" y="1953"/>
                  <a:pt x="2929" y="2917"/>
                  <a:pt x="4191" y="3215"/>
                </a:cubicBezTo>
                <a:cubicBezTo>
                  <a:pt x="4239" y="3405"/>
                  <a:pt x="4858" y="3310"/>
                  <a:pt x="4774" y="3560"/>
                </a:cubicBezTo>
                <a:cubicBezTo>
                  <a:pt x="4727" y="3703"/>
                  <a:pt x="3429" y="3691"/>
                  <a:pt x="3000" y="3275"/>
                </a:cubicBezTo>
                <a:cubicBezTo>
                  <a:pt x="3727" y="3822"/>
                  <a:pt x="3965" y="4144"/>
                  <a:pt x="4560" y="4108"/>
                </a:cubicBezTo>
                <a:cubicBezTo>
                  <a:pt x="3524" y="4227"/>
                  <a:pt x="798" y="3798"/>
                  <a:pt x="0" y="2513"/>
                </a:cubicBezTo>
                <a:cubicBezTo>
                  <a:pt x="369" y="3501"/>
                  <a:pt x="822" y="5608"/>
                  <a:pt x="3810" y="6311"/>
                </a:cubicBezTo>
                <a:cubicBezTo>
                  <a:pt x="3810" y="6311"/>
                  <a:pt x="1143" y="5918"/>
                  <a:pt x="524" y="5644"/>
                </a:cubicBezTo>
                <a:cubicBezTo>
                  <a:pt x="1060" y="6287"/>
                  <a:pt x="2405" y="7406"/>
                  <a:pt x="3798" y="7775"/>
                </a:cubicBezTo>
                <a:cubicBezTo>
                  <a:pt x="5155" y="8144"/>
                  <a:pt x="7310" y="9275"/>
                  <a:pt x="7263" y="8156"/>
                </a:cubicBezTo>
                <a:cubicBezTo>
                  <a:pt x="7227" y="7132"/>
                  <a:pt x="8084" y="3679"/>
                  <a:pt x="8084" y="36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 rot="955302">
            <a:off x="200215" y="3629543"/>
            <a:ext cx="232968" cy="446690"/>
          </a:xfrm>
          <a:custGeom>
            <a:rect b="b" l="l" r="r" t="t"/>
            <a:pathLst>
              <a:path extrusionOk="0" h="7079" w="3692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7"/>
          <p:cNvSpPr/>
          <p:nvPr/>
        </p:nvSpPr>
        <p:spPr>
          <a:xfrm rot="955345">
            <a:off x="-405140" y="3612551"/>
            <a:ext cx="73638" cy="192394"/>
          </a:xfrm>
          <a:custGeom>
            <a:rect b="b" l="l" r="r" t="t"/>
            <a:pathLst>
              <a:path extrusionOk="0" h="3049" w="1167">
                <a:moveTo>
                  <a:pt x="0" y="0"/>
                </a:moveTo>
                <a:cubicBezTo>
                  <a:pt x="643" y="1143"/>
                  <a:pt x="60" y="1727"/>
                  <a:pt x="464" y="3048"/>
                </a:cubicBezTo>
                <a:cubicBezTo>
                  <a:pt x="464" y="3048"/>
                  <a:pt x="476" y="2310"/>
                  <a:pt x="822" y="1739"/>
                </a:cubicBezTo>
                <a:cubicBezTo>
                  <a:pt x="1167" y="1155"/>
                  <a:pt x="1095" y="12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7"/>
          <p:cNvSpPr/>
          <p:nvPr/>
        </p:nvSpPr>
        <p:spPr>
          <a:xfrm flipH="1" rot="-3300773">
            <a:off x="-1098405" y="1322410"/>
            <a:ext cx="1501877" cy="1427431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7"/>
          <p:cNvSpPr/>
          <p:nvPr/>
        </p:nvSpPr>
        <p:spPr>
          <a:xfrm flipH="1" rot="-2700000">
            <a:off x="278994" y="4547412"/>
            <a:ext cx="739664" cy="39135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"/>
          <p:cNvSpPr/>
          <p:nvPr/>
        </p:nvSpPr>
        <p:spPr>
          <a:xfrm flipH="1" rot="-2282563">
            <a:off x="-566619" y="3062417"/>
            <a:ext cx="1157951" cy="948565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"/>
          <p:cNvSpPr txBox="1"/>
          <p:nvPr>
            <p:ph type="title"/>
          </p:nvPr>
        </p:nvSpPr>
        <p:spPr>
          <a:xfrm>
            <a:off x="717700" y="541025"/>
            <a:ext cx="7708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2" name="Google Shape;402;p27"/>
          <p:cNvSpPr/>
          <p:nvPr/>
        </p:nvSpPr>
        <p:spPr>
          <a:xfrm rot="3814165">
            <a:off x="65418" y="3324923"/>
            <a:ext cx="70048" cy="183013"/>
          </a:xfrm>
          <a:custGeom>
            <a:rect b="b" l="l" r="r" t="t"/>
            <a:pathLst>
              <a:path extrusionOk="0" h="3049" w="1167">
                <a:moveTo>
                  <a:pt x="0" y="0"/>
                </a:moveTo>
                <a:cubicBezTo>
                  <a:pt x="643" y="1143"/>
                  <a:pt x="60" y="1727"/>
                  <a:pt x="464" y="3048"/>
                </a:cubicBezTo>
                <a:cubicBezTo>
                  <a:pt x="464" y="3048"/>
                  <a:pt x="476" y="2310"/>
                  <a:pt x="822" y="1739"/>
                </a:cubicBezTo>
                <a:cubicBezTo>
                  <a:pt x="1167" y="1155"/>
                  <a:pt x="1095" y="12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"/>
          <p:cNvSpPr/>
          <p:nvPr/>
        </p:nvSpPr>
        <p:spPr>
          <a:xfrm flipH="1">
            <a:off x="-443890" y="-206455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7"/>
          <p:cNvSpPr/>
          <p:nvPr/>
        </p:nvSpPr>
        <p:spPr>
          <a:xfrm rot="4766267">
            <a:off x="-396822" y="2081486"/>
            <a:ext cx="994505" cy="716805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"/>
          <p:cNvSpPr/>
          <p:nvPr/>
        </p:nvSpPr>
        <p:spPr>
          <a:xfrm flipH="1" rot="-2858800">
            <a:off x="-283123" y="4360255"/>
            <a:ext cx="1052039" cy="996536"/>
          </a:xfrm>
          <a:custGeom>
            <a:rect b="b" l="l" r="r" t="t"/>
            <a:pathLst>
              <a:path extrusionOk="0" h="6847" w="7228">
                <a:moveTo>
                  <a:pt x="6323" y="1965"/>
                </a:moveTo>
                <a:cubicBezTo>
                  <a:pt x="6204" y="1072"/>
                  <a:pt x="7228" y="560"/>
                  <a:pt x="4406" y="417"/>
                </a:cubicBezTo>
                <a:cubicBezTo>
                  <a:pt x="4978" y="620"/>
                  <a:pt x="5537" y="1465"/>
                  <a:pt x="4668" y="1548"/>
                </a:cubicBezTo>
                <a:cubicBezTo>
                  <a:pt x="3156" y="1656"/>
                  <a:pt x="2585" y="465"/>
                  <a:pt x="2418" y="1"/>
                </a:cubicBezTo>
                <a:cubicBezTo>
                  <a:pt x="2180" y="608"/>
                  <a:pt x="2096" y="1560"/>
                  <a:pt x="2656" y="1751"/>
                </a:cubicBezTo>
                <a:cubicBezTo>
                  <a:pt x="1751" y="1846"/>
                  <a:pt x="2001" y="1227"/>
                  <a:pt x="1763" y="1144"/>
                </a:cubicBezTo>
                <a:cubicBezTo>
                  <a:pt x="1906" y="1358"/>
                  <a:pt x="1608" y="2025"/>
                  <a:pt x="2477" y="2227"/>
                </a:cubicBezTo>
                <a:cubicBezTo>
                  <a:pt x="2513" y="2358"/>
                  <a:pt x="2942" y="2287"/>
                  <a:pt x="2882" y="2465"/>
                </a:cubicBezTo>
                <a:cubicBezTo>
                  <a:pt x="2858" y="2572"/>
                  <a:pt x="1965" y="2561"/>
                  <a:pt x="1644" y="2275"/>
                </a:cubicBezTo>
                <a:cubicBezTo>
                  <a:pt x="2156" y="2656"/>
                  <a:pt x="3013" y="3787"/>
                  <a:pt x="3430" y="3763"/>
                </a:cubicBezTo>
                <a:cubicBezTo>
                  <a:pt x="2704" y="3834"/>
                  <a:pt x="1311" y="3942"/>
                  <a:pt x="739" y="3049"/>
                </a:cubicBezTo>
                <a:cubicBezTo>
                  <a:pt x="1013" y="3727"/>
                  <a:pt x="1084" y="5001"/>
                  <a:pt x="3180" y="5489"/>
                </a:cubicBezTo>
                <a:cubicBezTo>
                  <a:pt x="3180" y="5489"/>
                  <a:pt x="1799" y="6251"/>
                  <a:pt x="1" y="5275"/>
                </a:cubicBezTo>
                <a:cubicBezTo>
                  <a:pt x="370" y="5728"/>
                  <a:pt x="1144" y="6311"/>
                  <a:pt x="2096" y="6573"/>
                </a:cubicBezTo>
                <a:cubicBezTo>
                  <a:pt x="3049" y="6847"/>
                  <a:pt x="5382" y="6787"/>
                  <a:pt x="5382" y="5990"/>
                </a:cubicBezTo>
                <a:cubicBezTo>
                  <a:pt x="5418" y="3644"/>
                  <a:pt x="6323" y="1965"/>
                  <a:pt x="6323" y="19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 flipH="1" rot="1066182">
            <a:off x="-806165" y="-1588793"/>
            <a:ext cx="2262613" cy="2117076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"/>
          <p:cNvSpPr/>
          <p:nvPr/>
        </p:nvSpPr>
        <p:spPr>
          <a:xfrm flipH="1" rot="1066182">
            <a:off x="-62349" y="-1496784"/>
            <a:ext cx="1578872" cy="1500610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7"/>
          <p:cNvSpPr/>
          <p:nvPr/>
        </p:nvSpPr>
        <p:spPr>
          <a:xfrm flipH="1" rot="1066182">
            <a:off x="-1195728" y="-560446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8"/>
          <p:cNvSpPr/>
          <p:nvPr/>
        </p:nvSpPr>
        <p:spPr>
          <a:xfrm rot="-1066260">
            <a:off x="8408921" y="1864043"/>
            <a:ext cx="1422389" cy="1025062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"/>
          <p:cNvSpPr/>
          <p:nvPr/>
        </p:nvSpPr>
        <p:spPr>
          <a:xfrm>
            <a:off x="8559664" y="1298587"/>
            <a:ext cx="1282222" cy="1167258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8588087" y="3404276"/>
            <a:ext cx="1064054" cy="966794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8"/>
          <p:cNvSpPr/>
          <p:nvPr/>
        </p:nvSpPr>
        <p:spPr>
          <a:xfrm rot="1052617">
            <a:off x="8426689" y="258783"/>
            <a:ext cx="1168948" cy="1111005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"/>
          <p:cNvSpPr txBox="1"/>
          <p:nvPr>
            <p:ph type="title"/>
          </p:nvPr>
        </p:nvSpPr>
        <p:spPr>
          <a:xfrm>
            <a:off x="717700" y="541025"/>
            <a:ext cx="7708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6" name="Google Shape;416;p28"/>
          <p:cNvSpPr/>
          <p:nvPr/>
        </p:nvSpPr>
        <p:spPr>
          <a:xfrm flipH="1" rot="-4766267">
            <a:off x="8572928" y="1151149"/>
            <a:ext cx="994505" cy="716805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 rot="-1066235">
            <a:off x="7969407" y="-624017"/>
            <a:ext cx="1594601" cy="1492032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 rot="-1066215">
            <a:off x="7567608" y="-762075"/>
            <a:ext cx="1340636" cy="1274131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 rot="-1066215">
            <a:off x="6877280" y="-652479"/>
            <a:ext cx="1369947" cy="1247067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8"/>
          <p:cNvSpPr/>
          <p:nvPr/>
        </p:nvSpPr>
        <p:spPr>
          <a:xfrm rot="-1066288">
            <a:off x="8171854" y="329749"/>
            <a:ext cx="980434" cy="890761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8"/>
          <p:cNvSpPr/>
          <p:nvPr/>
        </p:nvSpPr>
        <p:spPr>
          <a:xfrm rot="-1066288">
            <a:off x="7699554" y="-64114"/>
            <a:ext cx="980434" cy="890761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8"/>
          <p:cNvSpPr/>
          <p:nvPr/>
        </p:nvSpPr>
        <p:spPr>
          <a:xfrm rot="-1066165">
            <a:off x="6527815" y="-374024"/>
            <a:ext cx="641742" cy="609879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9"/>
          <p:cNvSpPr/>
          <p:nvPr/>
        </p:nvSpPr>
        <p:spPr>
          <a:xfrm flipH="1" rot="1066191">
            <a:off x="-1537336" y="1100593"/>
            <a:ext cx="914882" cy="6593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 flipH="1">
            <a:off x="-154958" y="-1329343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 flipH="1">
            <a:off x="-1548123" y="-796915"/>
            <a:ext cx="2262595" cy="2117059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 flipH="1">
            <a:off x="-889479" y="-817260"/>
            <a:ext cx="1578859" cy="1500598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 flipH="1">
            <a:off x="-473423" y="-1163328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 flipH="1">
            <a:off x="177031" y="-1270071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 flipH="1" rot="1066182">
            <a:off x="8403415" y="4155110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 flipH="1" rot="303394">
            <a:off x="6992661" y="4823742"/>
            <a:ext cx="1789810" cy="1289848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 flipH="1">
            <a:off x="8398496" y="3630526"/>
            <a:ext cx="1519334" cy="1380459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29"/>
          <p:cNvGrpSpPr/>
          <p:nvPr/>
        </p:nvGrpSpPr>
        <p:grpSpPr>
          <a:xfrm flipH="1">
            <a:off x="7213165" y="3678145"/>
            <a:ext cx="2561774" cy="1967447"/>
            <a:chOff x="4290853" y="-1272405"/>
            <a:chExt cx="2561774" cy="1967447"/>
          </a:xfrm>
        </p:grpSpPr>
        <p:sp>
          <p:nvSpPr>
            <p:cNvPr id="435" name="Google Shape;435;p29"/>
            <p:cNvSpPr/>
            <p:nvPr/>
          </p:nvSpPr>
          <p:spPr>
            <a:xfrm>
              <a:off x="5591467" y="-268015"/>
              <a:ext cx="1261160" cy="908870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 rot="-1639471">
              <a:off x="4487034" y="-933587"/>
              <a:ext cx="1789757" cy="128981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 rot="-1639471">
              <a:off x="4558331" y="-290777"/>
              <a:ext cx="912477" cy="747478"/>
            </a:xfrm>
            <a:custGeom>
              <a:rect b="b" l="l" r="r" t="t"/>
              <a:pathLst>
                <a:path extrusionOk="0" h="11022" w="13455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9"/>
          <p:cNvSpPr txBox="1"/>
          <p:nvPr>
            <p:ph type="title"/>
          </p:nvPr>
        </p:nvSpPr>
        <p:spPr>
          <a:xfrm>
            <a:off x="717700" y="541025"/>
            <a:ext cx="7708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3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0"/>
          <p:cNvSpPr/>
          <p:nvPr/>
        </p:nvSpPr>
        <p:spPr>
          <a:xfrm rot="-1066260">
            <a:off x="8485121" y="1635443"/>
            <a:ext cx="1422389" cy="1025062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0"/>
          <p:cNvSpPr/>
          <p:nvPr/>
        </p:nvSpPr>
        <p:spPr>
          <a:xfrm>
            <a:off x="8635864" y="1069987"/>
            <a:ext cx="1282222" cy="1167258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0"/>
          <p:cNvSpPr/>
          <p:nvPr/>
        </p:nvSpPr>
        <p:spPr>
          <a:xfrm>
            <a:off x="8664287" y="3175676"/>
            <a:ext cx="1064054" cy="966794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0"/>
          <p:cNvSpPr/>
          <p:nvPr/>
        </p:nvSpPr>
        <p:spPr>
          <a:xfrm rot="1052617">
            <a:off x="8655289" y="30183"/>
            <a:ext cx="1168948" cy="1111005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 flipH="1" rot="-4766267">
            <a:off x="8801528" y="922549"/>
            <a:ext cx="994505" cy="716805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 rot="-1066235">
            <a:off x="8198007" y="-852617"/>
            <a:ext cx="1594601" cy="1492032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 rot="-1066215">
            <a:off x="7796208" y="-990675"/>
            <a:ext cx="1340636" cy="1274131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0"/>
          <p:cNvSpPr/>
          <p:nvPr/>
        </p:nvSpPr>
        <p:spPr>
          <a:xfrm rot="-1066215">
            <a:off x="7105880" y="-881079"/>
            <a:ext cx="1369947" cy="1247067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0"/>
          <p:cNvSpPr/>
          <p:nvPr/>
        </p:nvSpPr>
        <p:spPr>
          <a:xfrm rot="-1066288">
            <a:off x="8400454" y="101149"/>
            <a:ext cx="980434" cy="890761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0"/>
          <p:cNvSpPr/>
          <p:nvPr/>
        </p:nvSpPr>
        <p:spPr>
          <a:xfrm rot="-1066288">
            <a:off x="7928154" y="-292714"/>
            <a:ext cx="980434" cy="890761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0"/>
          <p:cNvSpPr txBox="1"/>
          <p:nvPr>
            <p:ph type="title"/>
          </p:nvPr>
        </p:nvSpPr>
        <p:spPr>
          <a:xfrm>
            <a:off x="717750" y="541025"/>
            <a:ext cx="7708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2" name="Google Shape;452;p30"/>
          <p:cNvSpPr/>
          <p:nvPr/>
        </p:nvSpPr>
        <p:spPr>
          <a:xfrm flipH="1" rot="-2169524">
            <a:off x="-423768" y="1270469"/>
            <a:ext cx="863263" cy="622188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0"/>
          <p:cNvSpPr/>
          <p:nvPr/>
        </p:nvSpPr>
        <p:spPr>
          <a:xfrm flipH="1" rot="-2169473">
            <a:off x="-489425" y="546739"/>
            <a:ext cx="1156371" cy="833486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0"/>
          <p:cNvSpPr/>
          <p:nvPr/>
        </p:nvSpPr>
        <p:spPr>
          <a:xfrm flipH="1" rot="1066191">
            <a:off x="-1537336" y="1100593"/>
            <a:ext cx="914882" cy="6593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0"/>
          <p:cNvSpPr/>
          <p:nvPr/>
        </p:nvSpPr>
        <p:spPr>
          <a:xfrm flipH="1">
            <a:off x="-154958" y="-1329343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0"/>
          <p:cNvSpPr/>
          <p:nvPr/>
        </p:nvSpPr>
        <p:spPr>
          <a:xfrm flipH="1">
            <a:off x="-1548123" y="-796915"/>
            <a:ext cx="2262595" cy="2117059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 flipH="1">
            <a:off x="-889479" y="-817260"/>
            <a:ext cx="1578859" cy="1500598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 flipH="1">
            <a:off x="-473423" y="-1163328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 flipH="1">
            <a:off x="177031" y="-1270071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30"/>
          <p:cNvGrpSpPr/>
          <p:nvPr/>
        </p:nvGrpSpPr>
        <p:grpSpPr>
          <a:xfrm flipH="1">
            <a:off x="-715319" y="3320132"/>
            <a:ext cx="1856085" cy="1983164"/>
            <a:chOff x="8050724" y="3243932"/>
            <a:chExt cx="1856085" cy="1983164"/>
          </a:xfrm>
        </p:grpSpPr>
        <p:sp>
          <p:nvSpPr>
            <p:cNvPr id="461" name="Google Shape;461;p30"/>
            <p:cNvSpPr/>
            <p:nvPr/>
          </p:nvSpPr>
          <p:spPr>
            <a:xfrm>
              <a:off x="8050724" y="3435146"/>
              <a:ext cx="1856085" cy="1791950"/>
            </a:xfrm>
            <a:custGeom>
              <a:rect b="b" l="l" r="r" t="t"/>
              <a:pathLst>
                <a:path extrusionOk="0" h="12312" w="12752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8258716" y="3778338"/>
              <a:ext cx="1568474" cy="1350075"/>
            </a:xfrm>
            <a:custGeom>
              <a:rect b="b" l="l" r="r" t="t"/>
              <a:pathLst>
                <a:path extrusionOk="0" h="9276" w="10776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8464816" y="4104065"/>
              <a:ext cx="1052053" cy="996547"/>
            </a:xfrm>
            <a:custGeom>
              <a:rect b="b" l="l" r="r" t="t"/>
              <a:pathLst>
                <a:path extrusionOk="0" h="6847" w="7228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 rot="-3814137">
              <a:off x="8721780" y="3403618"/>
              <a:ext cx="232968" cy="446691"/>
            </a:xfrm>
            <a:custGeom>
              <a:rect b="b" l="l" r="r" t="t"/>
              <a:pathLst>
                <a:path extrusionOk="0" h="7079" w="3692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 rot="-3814137">
              <a:off x="8567442" y="3223525"/>
              <a:ext cx="73639" cy="192395"/>
            </a:xfrm>
            <a:custGeom>
              <a:rect b="b" l="l" r="r" t="t"/>
              <a:pathLst>
                <a:path extrusionOk="0" h="3049" w="1167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0"/>
          <p:cNvSpPr/>
          <p:nvPr/>
        </p:nvSpPr>
        <p:spPr>
          <a:xfrm rot="3814165">
            <a:off x="993695" y="4623335"/>
            <a:ext cx="221609" cy="424910"/>
          </a:xfrm>
          <a:custGeom>
            <a:rect b="b" l="l" r="r" t="t"/>
            <a:pathLst>
              <a:path extrusionOk="0" h="7079" w="3692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 rot="955302">
            <a:off x="771765" y="3617243"/>
            <a:ext cx="232968" cy="446690"/>
          </a:xfrm>
          <a:custGeom>
            <a:rect b="b" l="l" r="r" t="t"/>
            <a:pathLst>
              <a:path extrusionOk="0" h="7079" w="3692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17700" y="1152475"/>
            <a:ext cx="7708500" cy="34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  <a:defRPr sz="115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717700" y="541025"/>
            <a:ext cx="77085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>
            <a:off x="7513710" y="-302455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157246" y="-192859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009906" y="-353177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4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1"/>
          <p:cNvSpPr/>
          <p:nvPr/>
        </p:nvSpPr>
        <p:spPr>
          <a:xfrm rot="-1066260">
            <a:off x="8408921" y="1864043"/>
            <a:ext cx="1422389" cy="1025062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1"/>
          <p:cNvSpPr/>
          <p:nvPr/>
        </p:nvSpPr>
        <p:spPr>
          <a:xfrm>
            <a:off x="8559664" y="1298587"/>
            <a:ext cx="1282222" cy="1167258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1"/>
          <p:cNvSpPr/>
          <p:nvPr/>
        </p:nvSpPr>
        <p:spPr>
          <a:xfrm>
            <a:off x="8588087" y="3404276"/>
            <a:ext cx="1064054" cy="966794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1"/>
          <p:cNvSpPr/>
          <p:nvPr/>
        </p:nvSpPr>
        <p:spPr>
          <a:xfrm rot="1052617">
            <a:off x="8426689" y="258783"/>
            <a:ext cx="1168948" cy="1111005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1"/>
          <p:cNvSpPr txBox="1"/>
          <p:nvPr>
            <p:ph type="title"/>
          </p:nvPr>
        </p:nvSpPr>
        <p:spPr>
          <a:xfrm>
            <a:off x="717700" y="541025"/>
            <a:ext cx="7708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5" name="Google Shape;475;p31"/>
          <p:cNvSpPr/>
          <p:nvPr/>
        </p:nvSpPr>
        <p:spPr>
          <a:xfrm flipH="1" rot="-4766267">
            <a:off x="8572928" y="1151149"/>
            <a:ext cx="994505" cy="716805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1"/>
          <p:cNvSpPr/>
          <p:nvPr/>
        </p:nvSpPr>
        <p:spPr>
          <a:xfrm rot="-1066235">
            <a:off x="7969407" y="-624017"/>
            <a:ext cx="1594601" cy="1492032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1"/>
          <p:cNvSpPr/>
          <p:nvPr/>
        </p:nvSpPr>
        <p:spPr>
          <a:xfrm rot="-1066215">
            <a:off x="7567608" y="-762075"/>
            <a:ext cx="1340636" cy="1274131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1"/>
          <p:cNvSpPr/>
          <p:nvPr/>
        </p:nvSpPr>
        <p:spPr>
          <a:xfrm rot="-1066215">
            <a:off x="6877280" y="-652479"/>
            <a:ext cx="1369947" cy="1247067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"/>
          <p:cNvSpPr/>
          <p:nvPr/>
        </p:nvSpPr>
        <p:spPr>
          <a:xfrm rot="-1066288">
            <a:off x="8171854" y="329749"/>
            <a:ext cx="980434" cy="890761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1"/>
          <p:cNvSpPr/>
          <p:nvPr/>
        </p:nvSpPr>
        <p:spPr>
          <a:xfrm rot="-1066288">
            <a:off x="7699554" y="-64114"/>
            <a:ext cx="980434" cy="890761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 rot="-1066165">
            <a:off x="6527815" y="-374024"/>
            <a:ext cx="641742" cy="609879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 flipH="1" rot="1066191">
            <a:off x="-1537336" y="1100593"/>
            <a:ext cx="914882" cy="6593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"/>
          <p:cNvSpPr/>
          <p:nvPr/>
        </p:nvSpPr>
        <p:spPr>
          <a:xfrm flipH="1">
            <a:off x="-154958" y="-1329343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1"/>
          <p:cNvSpPr/>
          <p:nvPr/>
        </p:nvSpPr>
        <p:spPr>
          <a:xfrm flipH="1">
            <a:off x="-1548123" y="-796915"/>
            <a:ext cx="2262595" cy="2117059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1"/>
          <p:cNvSpPr/>
          <p:nvPr/>
        </p:nvSpPr>
        <p:spPr>
          <a:xfrm flipH="1">
            <a:off x="-889479" y="-817260"/>
            <a:ext cx="1578859" cy="1500598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1"/>
          <p:cNvSpPr/>
          <p:nvPr/>
        </p:nvSpPr>
        <p:spPr>
          <a:xfrm flipH="1">
            <a:off x="-473423" y="-1163328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1"/>
          <p:cNvSpPr/>
          <p:nvPr/>
        </p:nvSpPr>
        <p:spPr>
          <a:xfrm flipH="1">
            <a:off x="177031" y="-1270071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/>
          <p:nvPr/>
        </p:nvSpPr>
        <p:spPr>
          <a:xfrm>
            <a:off x="0" y="3144725"/>
            <a:ext cx="9144000" cy="19989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3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2"/>
          <p:cNvSpPr txBox="1"/>
          <p:nvPr/>
        </p:nvSpPr>
        <p:spPr>
          <a:xfrm flipH="1">
            <a:off x="4629050" y="3486050"/>
            <a:ext cx="3805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includes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32"/>
          <p:cNvSpPr txBox="1"/>
          <p:nvPr>
            <p:ph type="ctrTitle"/>
          </p:nvPr>
        </p:nvSpPr>
        <p:spPr>
          <a:xfrm>
            <a:off x="4363000" y="492675"/>
            <a:ext cx="40632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3" name="Google Shape;493;p32"/>
          <p:cNvSpPr txBox="1"/>
          <p:nvPr>
            <p:ph idx="1" type="subTitle"/>
          </p:nvPr>
        </p:nvSpPr>
        <p:spPr>
          <a:xfrm>
            <a:off x="4222375" y="1591125"/>
            <a:ext cx="4203900" cy="10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3"/>
          <p:cNvSpPr/>
          <p:nvPr/>
        </p:nvSpPr>
        <p:spPr>
          <a:xfrm rot="-1066182">
            <a:off x="8095004" y="-638308"/>
            <a:ext cx="1856112" cy="135161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 flipH="1" rot="1066182">
            <a:off x="-1261423" y="-512718"/>
            <a:ext cx="2262613" cy="2117076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3"/>
          <p:cNvSpPr/>
          <p:nvPr/>
        </p:nvSpPr>
        <p:spPr>
          <a:xfrm flipH="1" rot="1066182">
            <a:off x="-517607" y="-420709"/>
            <a:ext cx="1578872" cy="1500610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3"/>
          <p:cNvSpPr/>
          <p:nvPr/>
        </p:nvSpPr>
        <p:spPr>
          <a:xfrm flipH="1" rot="1066182">
            <a:off x="-11740" y="-617250"/>
            <a:ext cx="1613391" cy="1468735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3"/>
          <p:cNvSpPr/>
          <p:nvPr/>
        </p:nvSpPr>
        <p:spPr>
          <a:xfrm rot="-1066182">
            <a:off x="7924887" y="-500540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/>
          <p:nvPr/>
        </p:nvSpPr>
        <p:spPr>
          <a:xfrm rot="-1066182">
            <a:off x="7687238" y="-604647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3"/>
          <p:cNvSpPr/>
          <p:nvPr/>
        </p:nvSpPr>
        <p:spPr>
          <a:xfrm rot="-1066182">
            <a:off x="7052028" y="120534"/>
            <a:ext cx="912492" cy="74749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3"/>
          <p:cNvSpPr/>
          <p:nvPr/>
        </p:nvSpPr>
        <p:spPr>
          <a:xfrm rot="-1066182">
            <a:off x="8467394" y="783361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3"/>
          <p:cNvSpPr/>
          <p:nvPr/>
        </p:nvSpPr>
        <p:spPr>
          <a:xfrm flipH="1" rot="1066182">
            <a:off x="-1177460" y="1846704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3"/>
          <p:cNvSpPr/>
          <p:nvPr/>
        </p:nvSpPr>
        <p:spPr>
          <a:xfrm rot="-1066182">
            <a:off x="6649416" y="-651603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3"/>
          <p:cNvSpPr/>
          <p:nvPr/>
        </p:nvSpPr>
        <p:spPr>
          <a:xfrm flipH="1" rot="1066182">
            <a:off x="1243050" y="-155022"/>
            <a:ext cx="912492" cy="74749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3"/>
          <p:cNvSpPr/>
          <p:nvPr/>
        </p:nvSpPr>
        <p:spPr>
          <a:xfrm flipH="1" rot="1066182">
            <a:off x="1011327" y="-426183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3"/>
          <p:cNvSpPr/>
          <p:nvPr/>
        </p:nvSpPr>
        <p:spPr>
          <a:xfrm flipH="1">
            <a:off x="-1126166" y="1064707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8354587" y="15872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3"/>
          <p:cNvSpPr/>
          <p:nvPr/>
        </p:nvSpPr>
        <p:spPr>
          <a:xfrm>
            <a:off x="8229696" y="1257316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3"/>
          <p:cNvSpPr/>
          <p:nvPr/>
        </p:nvSpPr>
        <p:spPr>
          <a:xfrm flipH="1">
            <a:off x="-824667" y="963660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33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513" name="Google Shape;513;p33"/>
            <p:cNvSpPr/>
            <p:nvPr/>
          </p:nvSpPr>
          <p:spPr>
            <a:xfrm>
              <a:off x="8050724" y="3435146"/>
              <a:ext cx="1856085" cy="1791950"/>
            </a:xfrm>
            <a:custGeom>
              <a:rect b="b" l="l" r="r" t="t"/>
              <a:pathLst>
                <a:path extrusionOk="0" h="12312" w="12752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8258716" y="3778338"/>
              <a:ext cx="1568474" cy="1350075"/>
            </a:xfrm>
            <a:custGeom>
              <a:rect b="b" l="l" r="r" t="t"/>
              <a:pathLst>
                <a:path extrusionOk="0" h="9276" w="10776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8464816" y="4104065"/>
              <a:ext cx="1052053" cy="996547"/>
            </a:xfrm>
            <a:custGeom>
              <a:rect b="b" l="l" r="r" t="t"/>
              <a:pathLst>
                <a:path extrusionOk="0" h="6847" w="7228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 flipH="1" rot="-3814137">
              <a:off x="8721780" y="3403618"/>
              <a:ext cx="232968" cy="446691"/>
            </a:xfrm>
            <a:custGeom>
              <a:rect b="b" l="l" r="r" t="t"/>
              <a:pathLst>
                <a:path extrusionOk="0" h="7079" w="3692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 flipH="1" rot="-3814137">
              <a:off x="8567442" y="3223525"/>
              <a:ext cx="73639" cy="192395"/>
            </a:xfrm>
            <a:custGeom>
              <a:rect b="b" l="l" r="r" t="t"/>
              <a:pathLst>
                <a:path extrusionOk="0" h="3049" w="1167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3"/>
          <p:cNvGrpSpPr/>
          <p:nvPr/>
        </p:nvGrpSpPr>
        <p:grpSpPr>
          <a:xfrm flipH="1">
            <a:off x="-841869" y="3243932"/>
            <a:ext cx="1856085" cy="1983164"/>
            <a:chOff x="8050724" y="3243932"/>
            <a:chExt cx="1856085" cy="1983164"/>
          </a:xfrm>
        </p:grpSpPr>
        <p:sp>
          <p:nvSpPr>
            <p:cNvPr id="519" name="Google Shape;519;p33"/>
            <p:cNvSpPr/>
            <p:nvPr/>
          </p:nvSpPr>
          <p:spPr>
            <a:xfrm>
              <a:off x="8050724" y="3435146"/>
              <a:ext cx="1856085" cy="1791950"/>
            </a:xfrm>
            <a:custGeom>
              <a:rect b="b" l="l" r="r" t="t"/>
              <a:pathLst>
                <a:path extrusionOk="0" h="12312" w="12752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258716" y="3778338"/>
              <a:ext cx="1568474" cy="1350075"/>
            </a:xfrm>
            <a:custGeom>
              <a:rect b="b" l="l" r="r" t="t"/>
              <a:pathLst>
                <a:path extrusionOk="0" h="9276" w="10776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464816" y="4104065"/>
              <a:ext cx="1052053" cy="996547"/>
            </a:xfrm>
            <a:custGeom>
              <a:rect b="b" l="l" r="r" t="t"/>
              <a:pathLst>
                <a:path extrusionOk="0" h="6847" w="7228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 flipH="1" rot="-3814137">
              <a:off x="8721780" y="3403618"/>
              <a:ext cx="232968" cy="446691"/>
            </a:xfrm>
            <a:custGeom>
              <a:rect b="b" l="l" r="r" t="t"/>
              <a:pathLst>
                <a:path extrusionOk="0" h="7079" w="3692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 flipH="1" rot="-3814137">
              <a:off x="8567442" y="3223525"/>
              <a:ext cx="73639" cy="192395"/>
            </a:xfrm>
            <a:custGeom>
              <a:rect b="b" l="l" r="r" t="t"/>
              <a:pathLst>
                <a:path extrusionOk="0" h="3049" w="1167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33"/>
          <p:cNvSpPr/>
          <p:nvPr/>
        </p:nvSpPr>
        <p:spPr>
          <a:xfrm flipH="1">
            <a:off x="-1278566" y="547532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3"/>
          <p:cNvSpPr/>
          <p:nvPr/>
        </p:nvSpPr>
        <p:spPr>
          <a:xfrm flipH="1">
            <a:off x="-824667" y="446485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8415050" y="2405872"/>
            <a:ext cx="1578859" cy="1034382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4"/>
          <p:cNvSpPr/>
          <p:nvPr/>
        </p:nvSpPr>
        <p:spPr>
          <a:xfrm>
            <a:off x="0" y="2458925"/>
            <a:ext cx="9144000" cy="26850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3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4"/>
          <p:cNvSpPr/>
          <p:nvPr/>
        </p:nvSpPr>
        <p:spPr>
          <a:xfrm rot="-1066182">
            <a:off x="7836529" y="-1026708"/>
            <a:ext cx="1856112" cy="135161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4"/>
          <p:cNvSpPr/>
          <p:nvPr/>
        </p:nvSpPr>
        <p:spPr>
          <a:xfrm rot="-1066182">
            <a:off x="7666412" y="-888940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4"/>
          <p:cNvSpPr/>
          <p:nvPr/>
        </p:nvSpPr>
        <p:spPr>
          <a:xfrm rot="-1066182">
            <a:off x="7428763" y="-993047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4"/>
          <p:cNvSpPr/>
          <p:nvPr/>
        </p:nvSpPr>
        <p:spPr>
          <a:xfrm rot="-1066182">
            <a:off x="7174553" y="-267866"/>
            <a:ext cx="912492" cy="74749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4"/>
          <p:cNvSpPr/>
          <p:nvPr/>
        </p:nvSpPr>
        <p:spPr>
          <a:xfrm rot="-1066182">
            <a:off x="8208919" y="394961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4"/>
          <p:cNvSpPr/>
          <p:nvPr/>
        </p:nvSpPr>
        <p:spPr>
          <a:xfrm rot="-1066182">
            <a:off x="6771941" y="-1040003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4"/>
          <p:cNvSpPr/>
          <p:nvPr/>
        </p:nvSpPr>
        <p:spPr>
          <a:xfrm>
            <a:off x="8096112" y="-372528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7971221" y="868916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>
            <a:off x="7974762" y="3313632"/>
            <a:ext cx="1856085" cy="1983164"/>
            <a:chOff x="8050724" y="3243932"/>
            <a:chExt cx="1856085" cy="1983164"/>
          </a:xfrm>
        </p:grpSpPr>
        <p:sp>
          <p:nvSpPr>
            <p:cNvPr id="539" name="Google Shape;539;p34"/>
            <p:cNvSpPr/>
            <p:nvPr/>
          </p:nvSpPr>
          <p:spPr>
            <a:xfrm>
              <a:off x="8050724" y="3435146"/>
              <a:ext cx="1856085" cy="1791950"/>
            </a:xfrm>
            <a:custGeom>
              <a:rect b="b" l="l" r="r" t="t"/>
              <a:pathLst>
                <a:path extrusionOk="0" h="12312" w="12752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8258716" y="3778338"/>
              <a:ext cx="1568474" cy="1350075"/>
            </a:xfrm>
            <a:custGeom>
              <a:rect b="b" l="l" r="r" t="t"/>
              <a:pathLst>
                <a:path extrusionOk="0" h="9276" w="10776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8464816" y="4104065"/>
              <a:ext cx="1052053" cy="996547"/>
            </a:xfrm>
            <a:custGeom>
              <a:rect b="b" l="l" r="r" t="t"/>
              <a:pathLst>
                <a:path extrusionOk="0" h="6847" w="7228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 flipH="1" rot="-3814137">
              <a:off x="8721780" y="3403618"/>
              <a:ext cx="232968" cy="446691"/>
            </a:xfrm>
            <a:custGeom>
              <a:rect b="b" l="l" r="r" t="t"/>
              <a:pathLst>
                <a:path extrusionOk="0" h="7079" w="3692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 flipH="1" rot="-3814137">
              <a:off x="8567442" y="3223525"/>
              <a:ext cx="73639" cy="192395"/>
            </a:xfrm>
            <a:custGeom>
              <a:rect b="b" l="l" r="r" t="t"/>
              <a:pathLst>
                <a:path extrusionOk="0" h="3049" w="1167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34"/>
          <p:cNvSpPr/>
          <p:nvPr/>
        </p:nvSpPr>
        <p:spPr>
          <a:xfrm>
            <a:off x="8156575" y="2017472"/>
            <a:ext cx="1578859" cy="1034382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074738" y="3356406"/>
            <a:ext cx="24252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subTitle"/>
          </p:nvPr>
        </p:nvSpPr>
        <p:spPr>
          <a:xfrm>
            <a:off x="1074738" y="2567413"/>
            <a:ext cx="24252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3" type="subTitle"/>
          </p:nvPr>
        </p:nvSpPr>
        <p:spPr>
          <a:xfrm>
            <a:off x="4779438" y="3356406"/>
            <a:ext cx="24252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4779438" y="2567413"/>
            <a:ext cx="24252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>
            <a:off x="7513710" y="-302455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8157246" y="-192859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009906" y="-353177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098100" y="-927690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type="title"/>
          </p:nvPr>
        </p:nvSpPr>
        <p:spPr>
          <a:xfrm>
            <a:off x="717700" y="541025"/>
            <a:ext cx="7708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 rot="-1066182">
            <a:off x="8095004" y="-638308"/>
            <a:ext cx="1856112" cy="135161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-1066182">
            <a:off x="7924887" y="-500540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-1066182">
            <a:off x="7687238" y="-604647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-1066182">
            <a:off x="7052028" y="120534"/>
            <a:ext cx="912492" cy="74749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 rot="-1066182">
            <a:off x="8467394" y="783361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 rot="-1066182">
            <a:off x="6649416" y="-651603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8354587" y="15872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717700" y="2756275"/>
            <a:ext cx="37947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717700" y="1047725"/>
            <a:ext cx="45081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62" name="Google Shape;62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717750" y="1487250"/>
            <a:ext cx="7708500" cy="21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 rot="-1066182">
            <a:off x="8095004" y="-638308"/>
            <a:ext cx="1856112" cy="135161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 rot="1066182">
            <a:off x="-1261423" y="-512718"/>
            <a:ext cx="2262613" cy="2117076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 rot="1066182">
            <a:off x="-517607" y="-420709"/>
            <a:ext cx="1578872" cy="1500610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 flipH="1" rot="1066182">
            <a:off x="-11740" y="-617250"/>
            <a:ext cx="1613391" cy="1468735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rot="-1066182">
            <a:off x="7924887" y="-500540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rot="-1066182">
            <a:off x="7687238" y="-604647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rot="-1066182">
            <a:off x="7052028" y="120534"/>
            <a:ext cx="912492" cy="74749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-1066182">
            <a:off x="8467394" y="783361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flipH="1" rot="1066182">
            <a:off x="-1177460" y="1846704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rot="-1066182">
            <a:off x="6649416" y="-651603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flipH="1" rot="1066182">
            <a:off x="1243050" y="-155022"/>
            <a:ext cx="912492" cy="74749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flipH="1" rot="1066182">
            <a:off x="1011327" y="-426183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-1126166" y="1064707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354587" y="15872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8229696" y="1257316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-824667" y="963660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84" name="Google Shape;84;p8"/>
            <p:cNvSpPr/>
            <p:nvPr/>
          </p:nvSpPr>
          <p:spPr>
            <a:xfrm>
              <a:off x="8050724" y="3435146"/>
              <a:ext cx="1856085" cy="1791950"/>
            </a:xfrm>
            <a:custGeom>
              <a:rect b="b" l="l" r="r" t="t"/>
              <a:pathLst>
                <a:path extrusionOk="0" h="12312" w="12752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8258716" y="3778338"/>
              <a:ext cx="1568474" cy="1350075"/>
            </a:xfrm>
            <a:custGeom>
              <a:rect b="b" l="l" r="r" t="t"/>
              <a:pathLst>
                <a:path extrusionOk="0" h="9276" w="10776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464816" y="4104065"/>
              <a:ext cx="1052053" cy="996547"/>
            </a:xfrm>
            <a:custGeom>
              <a:rect b="b" l="l" r="r" t="t"/>
              <a:pathLst>
                <a:path extrusionOk="0" h="6847" w="7228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 rot="-3814137">
              <a:off x="8721780" y="3403618"/>
              <a:ext cx="232968" cy="446691"/>
            </a:xfrm>
            <a:custGeom>
              <a:rect b="b" l="l" r="r" t="t"/>
              <a:pathLst>
                <a:path extrusionOk="0" h="7079" w="3692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 rot="-3814137">
              <a:off x="8567442" y="3223525"/>
              <a:ext cx="73639" cy="192395"/>
            </a:xfrm>
            <a:custGeom>
              <a:rect b="b" l="l" r="r" t="t"/>
              <a:pathLst>
                <a:path extrusionOk="0" h="3049" w="1167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 flipH="1">
            <a:off x="-841869" y="3243932"/>
            <a:ext cx="1856085" cy="1983164"/>
            <a:chOff x="8050724" y="3243932"/>
            <a:chExt cx="1856085" cy="1983164"/>
          </a:xfrm>
        </p:grpSpPr>
        <p:sp>
          <p:nvSpPr>
            <p:cNvPr id="90" name="Google Shape;90;p8"/>
            <p:cNvSpPr/>
            <p:nvPr/>
          </p:nvSpPr>
          <p:spPr>
            <a:xfrm>
              <a:off x="8050724" y="3435146"/>
              <a:ext cx="1856085" cy="1791950"/>
            </a:xfrm>
            <a:custGeom>
              <a:rect b="b" l="l" r="r" t="t"/>
              <a:pathLst>
                <a:path extrusionOk="0" h="12312" w="12752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8258716" y="3778338"/>
              <a:ext cx="1568474" cy="1350075"/>
            </a:xfrm>
            <a:custGeom>
              <a:rect b="b" l="l" r="r" t="t"/>
              <a:pathLst>
                <a:path extrusionOk="0" h="9276" w="10776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8464816" y="4104065"/>
              <a:ext cx="1052053" cy="996547"/>
            </a:xfrm>
            <a:custGeom>
              <a:rect b="b" l="l" r="r" t="t"/>
              <a:pathLst>
                <a:path extrusionOk="0" h="6847" w="7228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 rot="-3814137">
              <a:off x="8721780" y="3403618"/>
              <a:ext cx="232968" cy="446691"/>
            </a:xfrm>
            <a:custGeom>
              <a:rect b="b" l="l" r="r" t="t"/>
              <a:pathLst>
                <a:path extrusionOk="0" h="7079" w="3692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flipH="1" rot="-3814137">
              <a:off x="8567442" y="3223525"/>
              <a:ext cx="73639" cy="192395"/>
            </a:xfrm>
            <a:custGeom>
              <a:rect b="b" l="l" r="r" t="t"/>
              <a:pathLst>
                <a:path extrusionOk="0" h="3049" w="1167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/>
          <p:nvPr/>
        </p:nvSpPr>
        <p:spPr>
          <a:xfrm flipH="1">
            <a:off x="-1278566" y="547532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 flipH="1">
            <a:off x="-824667" y="446485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8415050" y="2405872"/>
            <a:ext cx="1578859" cy="1034382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4249325"/>
            <a:ext cx="9144000" cy="894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/>
          <p:nvPr>
            <p:ph type="title"/>
          </p:nvPr>
        </p:nvSpPr>
        <p:spPr>
          <a:xfrm>
            <a:off x="717700" y="1497500"/>
            <a:ext cx="51960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2" name="Google Shape;102;p9"/>
          <p:cNvSpPr txBox="1"/>
          <p:nvPr>
            <p:ph idx="1" type="subTitle"/>
          </p:nvPr>
        </p:nvSpPr>
        <p:spPr>
          <a:xfrm>
            <a:off x="717750" y="2410900"/>
            <a:ext cx="5196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717700" y="541025"/>
            <a:ext cx="3252000" cy="20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17700" y="1152475"/>
            <a:ext cx="7708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17750" y="541025"/>
            <a:ext cx="7708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5"/>
          <p:cNvSpPr txBox="1"/>
          <p:nvPr>
            <p:ph type="ctrTitle"/>
          </p:nvPr>
        </p:nvSpPr>
        <p:spPr>
          <a:xfrm>
            <a:off x="708700" y="991800"/>
            <a:ext cx="4221300" cy="23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Fire Phoenix</a:t>
            </a:r>
            <a:endParaRPr sz="3500">
              <a:solidFill>
                <a:schemeClr val="lt2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550" name="Google Shape;550;p35"/>
          <p:cNvSpPr txBox="1"/>
          <p:nvPr>
            <p:ph idx="1" type="subTitle"/>
          </p:nvPr>
        </p:nvSpPr>
        <p:spPr>
          <a:xfrm>
            <a:off x="708700" y="3497300"/>
            <a:ext cx="296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advance fire disaster management system</a:t>
            </a:r>
            <a:endParaRPr/>
          </a:p>
        </p:txBody>
      </p:sp>
      <p:grpSp>
        <p:nvGrpSpPr>
          <p:cNvPr id="551" name="Google Shape;551;p35"/>
          <p:cNvGrpSpPr/>
          <p:nvPr/>
        </p:nvGrpSpPr>
        <p:grpSpPr>
          <a:xfrm>
            <a:off x="4044525" y="-1"/>
            <a:ext cx="5631936" cy="4689176"/>
            <a:chOff x="4044525" y="-1"/>
            <a:chExt cx="5631936" cy="4689176"/>
          </a:xfrm>
        </p:grpSpPr>
        <p:grpSp>
          <p:nvGrpSpPr>
            <p:cNvPr id="552" name="Google Shape;552;p35"/>
            <p:cNvGrpSpPr/>
            <p:nvPr/>
          </p:nvGrpSpPr>
          <p:grpSpPr>
            <a:xfrm>
              <a:off x="7199351" y="3675449"/>
              <a:ext cx="954709" cy="333315"/>
              <a:chOff x="495200" y="1555650"/>
              <a:chExt cx="6785425" cy="2368975"/>
            </a:xfrm>
          </p:grpSpPr>
          <p:sp>
            <p:nvSpPr>
              <p:cNvPr id="553" name="Google Shape;553;p35"/>
              <p:cNvSpPr/>
              <p:nvPr/>
            </p:nvSpPr>
            <p:spPr>
              <a:xfrm>
                <a:off x="495200" y="1555650"/>
                <a:ext cx="6785425" cy="1790375"/>
              </a:xfrm>
              <a:custGeom>
                <a:rect b="b" l="l" r="r" t="t"/>
                <a:pathLst>
                  <a:path extrusionOk="0" h="71615" w="271417">
                    <a:moveTo>
                      <a:pt x="140127" y="15412"/>
                    </a:moveTo>
                    <a:cubicBezTo>
                      <a:pt x="140127" y="17910"/>
                      <a:pt x="140127" y="19962"/>
                      <a:pt x="140364" y="21540"/>
                    </a:cubicBezTo>
                    <a:cubicBezTo>
                      <a:pt x="141047" y="17700"/>
                      <a:pt x="140364" y="11362"/>
                      <a:pt x="140127" y="15412"/>
                    </a:cubicBezTo>
                    <a:close/>
                    <a:moveTo>
                      <a:pt x="206561" y="63488"/>
                    </a:moveTo>
                    <a:cubicBezTo>
                      <a:pt x="207245" y="65303"/>
                      <a:pt x="212452" y="66881"/>
                      <a:pt x="214056" y="66881"/>
                    </a:cubicBezTo>
                    <a:cubicBezTo>
                      <a:pt x="215661" y="66881"/>
                      <a:pt x="213820" y="61226"/>
                      <a:pt x="216108" y="63672"/>
                    </a:cubicBezTo>
                    <a:cubicBezTo>
                      <a:pt x="221105" y="69353"/>
                      <a:pt x="219948" y="62752"/>
                      <a:pt x="224471" y="60963"/>
                    </a:cubicBezTo>
                    <a:cubicBezTo>
                      <a:pt x="229258" y="59149"/>
                      <a:pt x="226523" y="60490"/>
                      <a:pt x="233781" y="62988"/>
                    </a:cubicBezTo>
                    <a:cubicBezTo>
                      <a:pt x="240830" y="65487"/>
                      <a:pt x="240356" y="62752"/>
                      <a:pt x="243539" y="61884"/>
                    </a:cubicBezTo>
                    <a:cubicBezTo>
                      <a:pt x="246747" y="60963"/>
                      <a:pt x="242618" y="62094"/>
                      <a:pt x="247168" y="61410"/>
                    </a:cubicBezTo>
                    <a:cubicBezTo>
                      <a:pt x="251692" y="60727"/>
                      <a:pt x="260765" y="64593"/>
                      <a:pt x="266209" y="62541"/>
                    </a:cubicBezTo>
                    <a:cubicBezTo>
                      <a:pt x="271417" y="60253"/>
                      <a:pt x="262133" y="50312"/>
                      <a:pt x="262133" y="50312"/>
                    </a:cubicBezTo>
                    <a:cubicBezTo>
                      <a:pt x="263474" y="44842"/>
                      <a:pt x="258267" y="37846"/>
                      <a:pt x="258267" y="39871"/>
                    </a:cubicBezTo>
                    <a:cubicBezTo>
                      <a:pt x="258267" y="47577"/>
                      <a:pt x="255768" y="52574"/>
                      <a:pt x="253980" y="51232"/>
                    </a:cubicBezTo>
                    <a:cubicBezTo>
                      <a:pt x="252402" y="50102"/>
                      <a:pt x="252849" y="43079"/>
                      <a:pt x="251928" y="44868"/>
                    </a:cubicBezTo>
                    <a:cubicBezTo>
                      <a:pt x="250824" y="46683"/>
                      <a:pt x="248536" y="47840"/>
                      <a:pt x="245827" y="45578"/>
                    </a:cubicBezTo>
                    <a:cubicBezTo>
                      <a:pt x="243092" y="43290"/>
                      <a:pt x="242618" y="36952"/>
                      <a:pt x="242434" y="37425"/>
                    </a:cubicBezTo>
                    <a:cubicBezTo>
                      <a:pt x="241961" y="37872"/>
                      <a:pt x="241961" y="46709"/>
                      <a:pt x="240172" y="44210"/>
                    </a:cubicBezTo>
                    <a:cubicBezTo>
                      <a:pt x="238121" y="41712"/>
                      <a:pt x="238594" y="33348"/>
                      <a:pt x="238805" y="29719"/>
                    </a:cubicBezTo>
                    <a:cubicBezTo>
                      <a:pt x="237700" y="30403"/>
                      <a:pt x="235859" y="35374"/>
                      <a:pt x="236306" y="42185"/>
                    </a:cubicBezTo>
                    <a:cubicBezTo>
                      <a:pt x="236780" y="48997"/>
                      <a:pt x="234044" y="44684"/>
                      <a:pt x="233124" y="45578"/>
                    </a:cubicBezTo>
                    <a:cubicBezTo>
                      <a:pt x="232019" y="46498"/>
                      <a:pt x="234939" y="42369"/>
                      <a:pt x="233808" y="31744"/>
                    </a:cubicBezTo>
                    <a:cubicBezTo>
                      <a:pt x="232703" y="21093"/>
                      <a:pt x="227943" y="11309"/>
                      <a:pt x="229731" y="19278"/>
                    </a:cubicBezTo>
                    <a:cubicBezTo>
                      <a:pt x="231546" y="27194"/>
                      <a:pt x="218159" y="39923"/>
                      <a:pt x="217712" y="37188"/>
                    </a:cubicBezTo>
                    <a:cubicBezTo>
                      <a:pt x="217239" y="34453"/>
                      <a:pt x="218554" y="29456"/>
                      <a:pt x="212478" y="21093"/>
                    </a:cubicBezTo>
                    <a:cubicBezTo>
                      <a:pt x="212478" y="21093"/>
                      <a:pt x="215108" y="34821"/>
                      <a:pt x="212715" y="39003"/>
                    </a:cubicBezTo>
                    <a:cubicBezTo>
                      <a:pt x="209322" y="29219"/>
                      <a:pt x="203168" y="32665"/>
                      <a:pt x="205220" y="12940"/>
                    </a:cubicBezTo>
                    <a:cubicBezTo>
                      <a:pt x="205456" y="10205"/>
                      <a:pt x="202721" y="16780"/>
                      <a:pt x="200670" y="22224"/>
                    </a:cubicBezTo>
                    <a:cubicBezTo>
                      <a:pt x="198881" y="27694"/>
                      <a:pt x="182523" y="25195"/>
                      <a:pt x="180734" y="13860"/>
                    </a:cubicBezTo>
                    <a:cubicBezTo>
                      <a:pt x="178920" y="2499"/>
                      <a:pt x="180945" y="2735"/>
                      <a:pt x="177526" y="14307"/>
                    </a:cubicBezTo>
                    <a:cubicBezTo>
                      <a:pt x="174159" y="26116"/>
                      <a:pt x="176421" y="42185"/>
                      <a:pt x="168452" y="30640"/>
                    </a:cubicBezTo>
                    <a:cubicBezTo>
                      <a:pt x="164376" y="24775"/>
                      <a:pt x="168689" y="2551"/>
                      <a:pt x="163929" y="21356"/>
                    </a:cubicBezTo>
                    <a:cubicBezTo>
                      <a:pt x="159168" y="40160"/>
                      <a:pt x="151699" y="47656"/>
                      <a:pt x="150068" y="37872"/>
                    </a:cubicBezTo>
                    <a:cubicBezTo>
                      <a:pt x="148727" y="29719"/>
                      <a:pt x="142152" y="30850"/>
                      <a:pt x="140548" y="21776"/>
                    </a:cubicBezTo>
                    <a:cubicBezTo>
                      <a:pt x="140101" y="24722"/>
                      <a:pt x="138970" y="26300"/>
                      <a:pt x="136471" y="21540"/>
                    </a:cubicBezTo>
                    <a:cubicBezTo>
                      <a:pt x="128555" y="6575"/>
                      <a:pt x="133289" y="0"/>
                      <a:pt x="128976" y="8153"/>
                    </a:cubicBezTo>
                    <a:cubicBezTo>
                      <a:pt x="124663" y="16069"/>
                      <a:pt x="123505" y="29009"/>
                      <a:pt x="120139" y="30166"/>
                    </a:cubicBezTo>
                    <a:cubicBezTo>
                      <a:pt x="113091" y="32665"/>
                      <a:pt x="103807" y="29246"/>
                      <a:pt x="104701" y="24275"/>
                    </a:cubicBezTo>
                    <a:cubicBezTo>
                      <a:pt x="105832" y="17937"/>
                      <a:pt x="94523" y="32665"/>
                      <a:pt x="93602" y="44237"/>
                    </a:cubicBezTo>
                    <a:cubicBezTo>
                      <a:pt x="89079" y="39923"/>
                      <a:pt x="89079" y="33348"/>
                      <a:pt x="89999" y="29035"/>
                    </a:cubicBezTo>
                    <a:cubicBezTo>
                      <a:pt x="83187" y="37662"/>
                      <a:pt x="85212" y="42659"/>
                      <a:pt x="84529" y="45368"/>
                    </a:cubicBezTo>
                    <a:cubicBezTo>
                      <a:pt x="83845" y="48103"/>
                      <a:pt x="72299" y="34032"/>
                      <a:pt x="75455" y="26116"/>
                    </a:cubicBezTo>
                    <a:cubicBezTo>
                      <a:pt x="78401" y="18200"/>
                      <a:pt x="74324" y="25879"/>
                      <a:pt x="72483" y="36531"/>
                    </a:cubicBezTo>
                    <a:cubicBezTo>
                      <a:pt x="70458" y="47182"/>
                      <a:pt x="67960" y="48997"/>
                      <a:pt x="66145" y="48103"/>
                    </a:cubicBezTo>
                    <a:cubicBezTo>
                      <a:pt x="64357" y="47182"/>
                      <a:pt x="55967" y="55151"/>
                      <a:pt x="56624" y="48339"/>
                    </a:cubicBezTo>
                    <a:cubicBezTo>
                      <a:pt x="57308" y="41528"/>
                      <a:pt x="54363" y="36531"/>
                      <a:pt x="52758" y="35873"/>
                    </a:cubicBezTo>
                    <a:cubicBezTo>
                      <a:pt x="52995" y="39266"/>
                      <a:pt x="53468" y="47919"/>
                      <a:pt x="50260" y="50154"/>
                    </a:cubicBezTo>
                    <a:cubicBezTo>
                      <a:pt x="47077" y="52653"/>
                      <a:pt x="47077" y="43790"/>
                      <a:pt x="46420" y="43342"/>
                    </a:cubicBezTo>
                    <a:cubicBezTo>
                      <a:pt x="45762" y="42869"/>
                      <a:pt x="45079" y="49234"/>
                      <a:pt x="40529" y="51495"/>
                    </a:cubicBezTo>
                    <a:cubicBezTo>
                      <a:pt x="36005" y="53757"/>
                      <a:pt x="31929" y="52416"/>
                      <a:pt x="30351" y="50575"/>
                    </a:cubicBezTo>
                    <a:cubicBezTo>
                      <a:pt x="28773" y="48760"/>
                      <a:pt x="29667" y="55809"/>
                      <a:pt x="26958" y="56913"/>
                    </a:cubicBezTo>
                    <a:cubicBezTo>
                      <a:pt x="24275" y="58044"/>
                      <a:pt x="21067" y="53073"/>
                      <a:pt x="21067" y="45341"/>
                    </a:cubicBezTo>
                    <a:cubicBezTo>
                      <a:pt x="21067" y="43316"/>
                      <a:pt x="16306" y="52837"/>
                      <a:pt x="18358" y="58254"/>
                    </a:cubicBezTo>
                    <a:cubicBezTo>
                      <a:pt x="18358" y="58254"/>
                      <a:pt x="16096" y="58728"/>
                      <a:pt x="13124" y="59622"/>
                    </a:cubicBezTo>
                    <a:cubicBezTo>
                      <a:pt x="12019" y="59832"/>
                      <a:pt x="12440" y="60306"/>
                      <a:pt x="11309" y="60727"/>
                    </a:cubicBezTo>
                    <a:cubicBezTo>
                      <a:pt x="10626" y="60963"/>
                      <a:pt x="7022" y="58228"/>
                      <a:pt x="9048" y="50312"/>
                    </a:cubicBezTo>
                    <a:cubicBezTo>
                      <a:pt x="9284" y="49181"/>
                      <a:pt x="6312" y="61884"/>
                      <a:pt x="5655" y="62121"/>
                    </a:cubicBezTo>
                    <a:cubicBezTo>
                      <a:pt x="658" y="63909"/>
                      <a:pt x="0" y="65066"/>
                      <a:pt x="4077" y="66197"/>
                    </a:cubicBezTo>
                    <a:cubicBezTo>
                      <a:pt x="12940" y="68459"/>
                      <a:pt x="30850" y="66407"/>
                      <a:pt x="38530" y="67302"/>
                    </a:cubicBezTo>
                    <a:cubicBezTo>
                      <a:pt x="46236" y="68222"/>
                      <a:pt x="39450" y="66855"/>
                      <a:pt x="44658" y="67985"/>
                    </a:cubicBezTo>
                    <a:cubicBezTo>
                      <a:pt x="50102" y="69116"/>
                      <a:pt x="49181" y="71615"/>
                      <a:pt x="60753" y="69353"/>
                    </a:cubicBezTo>
                    <a:cubicBezTo>
                      <a:pt x="72562" y="67065"/>
                      <a:pt x="68249" y="65724"/>
                      <a:pt x="76192" y="67538"/>
                    </a:cubicBezTo>
                    <a:cubicBezTo>
                      <a:pt x="83871" y="69353"/>
                      <a:pt x="84108" y="69800"/>
                      <a:pt x="92524" y="64146"/>
                    </a:cubicBezTo>
                    <a:cubicBezTo>
                      <a:pt x="95917" y="61884"/>
                      <a:pt x="95022" y="61410"/>
                      <a:pt x="97047" y="61410"/>
                    </a:cubicBezTo>
                    <a:lnTo>
                      <a:pt x="102518" y="65724"/>
                    </a:lnTo>
                    <a:cubicBezTo>
                      <a:pt x="102518" y="65724"/>
                      <a:pt x="131080" y="61200"/>
                      <a:pt x="136313" y="65040"/>
                    </a:cubicBezTo>
                    <a:cubicBezTo>
                      <a:pt x="141547" y="68880"/>
                      <a:pt x="150384" y="68433"/>
                      <a:pt x="160562" y="65960"/>
                    </a:cubicBezTo>
                    <a:cubicBezTo>
                      <a:pt x="170530" y="63225"/>
                      <a:pt x="170109" y="67775"/>
                      <a:pt x="178499" y="66407"/>
                    </a:cubicBezTo>
                    <a:cubicBezTo>
                      <a:pt x="182339" y="65724"/>
                      <a:pt x="187783" y="63462"/>
                      <a:pt x="191859" y="65487"/>
                    </a:cubicBezTo>
                    <a:cubicBezTo>
                      <a:pt x="203694" y="67381"/>
                      <a:pt x="198908" y="55493"/>
                      <a:pt x="198908" y="554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1010675" y="1754875"/>
                <a:ext cx="5510550" cy="1934375"/>
              </a:xfrm>
              <a:custGeom>
                <a:rect b="b" l="l" r="r" t="t"/>
                <a:pathLst>
                  <a:path extrusionOk="0" h="77375" w="220422">
                    <a:moveTo>
                      <a:pt x="14176" y="50759"/>
                    </a:moveTo>
                    <a:cubicBezTo>
                      <a:pt x="25406" y="40134"/>
                      <a:pt x="21567" y="47866"/>
                      <a:pt x="22198" y="51416"/>
                    </a:cubicBezTo>
                    <a:cubicBezTo>
                      <a:pt x="23145" y="55598"/>
                      <a:pt x="32139" y="54309"/>
                      <a:pt x="33770" y="51732"/>
                    </a:cubicBezTo>
                    <a:cubicBezTo>
                      <a:pt x="36663" y="46893"/>
                      <a:pt x="45342" y="16411"/>
                      <a:pt x="44684" y="20567"/>
                    </a:cubicBezTo>
                    <a:cubicBezTo>
                      <a:pt x="44342" y="22802"/>
                      <a:pt x="48524" y="54020"/>
                      <a:pt x="57203" y="52731"/>
                    </a:cubicBezTo>
                    <a:cubicBezTo>
                      <a:pt x="68460" y="50785"/>
                      <a:pt x="72299" y="22171"/>
                      <a:pt x="72010" y="27983"/>
                    </a:cubicBezTo>
                    <a:cubicBezTo>
                      <a:pt x="71037" y="40818"/>
                      <a:pt x="72957" y="44052"/>
                      <a:pt x="79400" y="46945"/>
                    </a:cubicBezTo>
                    <a:cubicBezTo>
                      <a:pt x="83240" y="48550"/>
                      <a:pt x="112170" y="44052"/>
                      <a:pt x="97390" y="14781"/>
                    </a:cubicBezTo>
                    <a:cubicBezTo>
                      <a:pt x="89973" y="0"/>
                      <a:pt x="106726" y="37925"/>
                      <a:pt x="112801" y="42764"/>
                    </a:cubicBezTo>
                    <a:cubicBezTo>
                      <a:pt x="124689" y="52100"/>
                      <a:pt x="134999" y="27010"/>
                      <a:pt x="129818" y="17674"/>
                    </a:cubicBezTo>
                    <a:cubicBezTo>
                      <a:pt x="127582" y="13518"/>
                      <a:pt x="134946" y="22513"/>
                      <a:pt x="137839" y="31481"/>
                    </a:cubicBezTo>
                    <a:cubicBezTo>
                      <a:pt x="140732" y="40502"/>
                      <a:pt x="146860" y="41449"/>
                      <a:pt x="149753" y="37267"/>
                    </a:cubicBezTo>
                    <a:cubicBezTo>
                      <a:pt x="152646" y="33085"/>
                      <a:pt x="158090" y="22486"/>
                      <a:pt x="157485" y="24433"/>
                    </a:cubicBezTo>
                    <a:cubicBezTo>
                      <a:pt x="154908" y="36951"/>
                      <a:pt x="160694" y="39844"/>
                      <a:pt x="165822" y="44342"/>
                    </a:cubicBezTo>
                    <a:cubicBezTo>
                      <a:pt x="169057" y="43053"/>
                      <a:pt x="183522" y="51074"/>
                      <a:pt x="179972" y="37898"/>
                    </a:cubicBezTo>
                    <a:cubicBezTo>
                      <a:pt x="175790" y="22145"/>
                      <a:pt x="186705" y="16359"/>
                      <a:pt x="188309" y="12808"/>
                    </a:cubicBezTo>
                    <a:cubicBezTo>
                      <a:pt x="188309" y="12808"/>
                      <a:pt x="183812" y="20225"/>
                      <a:pt x="188309" y="40476"/>
                    </a:cubicBezTo>
                    <a:cubicBezTo>
                      <a:pt x="190255" y="48497"/>
                      <a:pt x="195042" y="55887"/>
                      <a:pt x="195384" y="59753"/>
                    </a:cubicBezTo>
                    <a:cubicBezTo>
                      <a:pt x="196988" y="51074"/>
                      <a:pt x="201485" y="47866"/>
                      <a:pt x="197330" y="37583"/>
                    </a:cubicBezTo>
                    <a:cubicBezTo>
                      <a:pt x="202774" y="44631"/>
                      <a:pt x="209507" y="58780"/>
                      <a:pt x="208244" y="63278"/>
                    </a:cubicBezTo>
                    <a:cubicBezTo>
                      <a:pt x="216266" y="58149"/>
                      <a:pt x="213057" y="51390"/>
                      <a:pt x="213688" y="51390"/>
                    </a:cubicBezTo>
                    <a:cubicBezTo>
                      <a:pt x="215635" y="52337"/>
                      <a:pt x="220421" y="56834"/>
                      <a:pt x="218817" y="63278"/>
                    </a:cubicBezTo>
                    <a:cubicBezTo>
                      <a:pt x="217528" y="69064"/>
                      <a:pt x="206614" y="68406"/>
                      <a:pt x="206614" y="68406"/>
                    </a:cubicBezTo>
                    <a:cubicBezTo>
                      <a:pt x="206614" y="68406"/>
                      <a:pt x="191544" y="76428"/>
                      <a:pt x="184127" y="70352"/>
                    </a:cubicBezTo>
                    <a:cubicBezTo>
                      <a:pt x="176737" y="64566"/>
                      <a:pt x="177684" y="69406"/>
                      <a:pt x="171950" y="70352"/>
                    </a:cubicBezTo>
                    <a:cubicBezTo>
                      <a:pt x="166822" y="71299"/>
                      <a:pt x="160694" y="76454"/>
                      <a:pt x="160036" y="70352"/>
                    </a:cubicBezTo>
                    <a:cubicBezTo>
                      <a:pt x="159694" y="70352"/>
                      <a:pt x="151042" y="71299"/>
                      <a:pt x="150700" y="71299"/>
                    </a:cubicBezTo>
                    <a:cubicBezTo>
                      <a:pt x="144914" y="69695"/>
                      <a:pt x="131106" y="75796"/>
                      <a:pt x="125320" y="76428"/>
                    </a:cubicBezTo>
                    <a:cubicBezTo>
                      <a:pt x="112801" y="77374"/>
                      <a:pt x="86764" y="67749"/>
                      <a:pt x="70064" y="72246"/>
                    </a:cubicBezTo>
                    <a:cubicBezTo>
                      <a:pt x="55257" y="76112"/>
                      <a:pt x="31166" y="68695"/>
                      <a:pt x="18305" y="66802"/>
                    </a:cubicBezTo>
                    <a:cubicBezTo>
                      <a:pt x="10284" y="65513"/>
                      <a:pt x="1" y="70352"/>
                      <a:pt x="1" y="70352"/>
                    </a:cubicBezTo>
                    <a:lnTo>
                      <a:pt x="658" y="63909"/>
                    </a:lnTo>
                    <a:cubicBezTo>
                      <a:pt x="1026" y="63278"/>
                      <a:pt x="12598" y="52048"/>
                      <a:pt x="14176" y="507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1946950" y="2558325"/>
                <a:ext cx="3888500" cy="1366300"/>
              </a:xfrm>
              <a:custGeom>
                <a:rect b="b" l="l" r="r" t="t"/>
                <a:pathLst>
                  <a:path extrusionOk="0" h="54652" w="155540">
                    <a:moveTo>
                      <a:pt x="10047" y="35821"/>
                    </a:moveTo>
                    <a:cubicBezTo>
                      <a:pt x="17990" y="28326"/>
                      <a:pt x="15281" y="33770"/>
                      <a:pt x="15702" y="36268"/>
                    </a:cubicBezTo>
                    <a:cubicBezTo>
                      <a:pt x="16412" y="39240"/>
                      <a:pt x="22750" y="38320"/>
                      <a:pt x="23855" y="36505"/>
                    </a:cubicBezTo>
                    <a:cubicBezTo>
                      <a:pt x="25906" y="33112"/>
                      <a:pt x="32008" y="11546"/>
                      <a:pt x="31561" y="14518"/>
                    </a:cubicBezTo>
                    <a:cubicBezTo>
                      <a:pt x="31324" y="16070"/>
                      <a:pt x="34270" y="38083"/>
                      <a:pt x="40398" y="37189"/>
                    </a:cubicBezTo>
                    <a:cubicBezTo>
                      <a:pt x="48314" y="35847"/>
                      <a:pt x="51049" y="15649"/>
                      <a:pt x="50813" y="19725"/>
                    </a:cubicBezTo>
                    <a:cubicBezTo>
                      <a:pt x="50129" y="28799"/>
                      <a:pt x="51523" y="31087"/>
                      <a:pt x="56046" y="33112"/>
                    </a:cubicBezTo>
                    <a:cubicBezTo>
                      <a:pt x="58781" y="34243"/>
                      <a:pt x="79164" y="31087"/>
                      <a:pt x="68749" y="10442"/>
                    </a:cubicBezTo>
                    <a:cubicBezTo>
                      <a:pt x="63515" y="1"/>
                      <a:pt x="75324" y="26774"/>
                      <a:pt x="79611" y="30167"/>
                    </a:cubicBezTo>
                    <a:cubicBezTo>
                      <a:pt x="88001" y="36742"/>
                      <a:pt x="95260" y="19042"/>
                      <a:pt x="91656" y="12467"/>
                    </a:cubicBezTo>
                    <a:cubicBezTo>
                      <a:pt x="90078" y="9521"/>
                      <a:pt x="95260" y="15859"/>
                      <a:pt x="97311" y="22224"/>
                    </a:cubicBezTo>
                    <a:cubicBezTo>
                      <a:pt x="99336" y="28615"/>
                      <a:pt x="103649" y="29272"/>
                      <a:pt x="105701" y="26300"/>
                    </a:cubicBezTo>
                    <a:cubicBezTo>
                      <a:pt x="107726" y="23355"/>
                      <a:pt x="111566" y="15886"/>
                      <a:pt x="111145" y="17227"/>
                    </a:cubicBezTo>
                    <a:cubicBezTo>
                      <a:pt x="109330" y="26090"/>
                      <a:pt x="113407" y="28115"/>
                      <a:pt x="117036" y="31297"/>
                    </a:cubicBezTo>
                    <a:cubicBezTo>
                      <a:pt x="119298" y="30377"/>
                      <a:pt x="129476" y="36084"/>
                      <a:pt x="127004" y="26774"/>
                    </a:cubicBezTo>
                    <a:cubicBezTo>
                      <a:pt x="124032" y="15649"/>
                      <a:pt x="131764" y="11573"/>
                      <a:pt x="132869" y="9074"/>
                    </a:cubicBezTo>
                    <a:cubicBezTo>
                      <a:pt x="132869" y="9074"/>
                      <a:pt x="129686" y="14308"/>
                      <a:pt x="132869" y="28589"/>
                    </a:cubicBezTo>
                    <a:cubicBezTo>
                      <a:pt x="134236" y="34243"/>
                      <a:pt x="137655" y="39450"/>
                      <a:pt x="137866" y="42186"/>
                    </a:cubicBezTo>
                    <a:cubicBezTo>
                      <a:pt x="138997" y="36084"/>
                      <a:pt x="142179" y="33796"/>
                      <a:pt x="139233" y="26537"/>
                    </a:cubicBezTo>
                    <a:cubicBezTo>
                      <a:pt x="143073" y="31534"/>
                      <a:pt x="147833" y="41502"/>
                      <a:pt x="146913" y="44684"/>
                    </a:cubicBezTo>
                    <a:cubicBezTo>
                      <a:pt x="152567" y="41081"/>
                      <a:pt x="150306" y="36294"/>
                      <a:pt x="150753" y="36294"/>
                    </a:cubicBezTo>
                    <a:cubicBezTo>
                      <a:pt x="152120" y="37005"/>
                      <a:pt x="155539" y="40161"/>
                      <a:pt x="154382" y="44684"/>
                    </a:cubicBezTo>
                    <a:cubicBezTo>
                      <a:pt x="153462" y="48761"/>
                      <a:pt x="145756" y="48313"/>
                      <a:pt x="145756" y="48313"/>
                    </a:cubicBezTo>
                    <a:cubicBezTo>
                      <a:pt x="145756" y="48313"/>
                      <a:pt x="135104" y="53968"/>
                      <a:pt x="129897" y="49655"/>
                    </a:cubicBezTo>
                    <a:cubicBezTo>
                      <a:pt x="124663" y="45578"/>
                      <a:pt x="125347" y="48971"/>
                      <a:pt x="121270" y="49655"/>
                    </a:cubicBezTo>
                    <a:cubicBezTo>
                      <a:pt x="117667" y="50339"/>
                      <a:pt x="113354" y="53968"/>
                      <a:pt x="112881" y="49655"/>
                    </a:cubicBezTo>
                    <a:cubicBezTo>
                      <a:pt x="112670" y="49655"/>
                      <a:pt x="106542" y="50339"/>
                      <a:pt x="106306" y="50339"/>
                    </a:cubicBezTo>
                    <a:cubicBezTo>
                      <a:pt x="102229" y="49234"/>
                      <a:pt x="92472" y="53521"/>
                      <a:pt x="88395" y="53968"/>
                    </a:cubicBezTo>
                    <a:cubicBezTo>
                      <a:pt x="79558" y="54652"/>
                      <a:pt x="61175" y="47840"/>
                      <a:pt x="49419" y="50996"/>
                    </a:cubicBezTo>
                    <a:cubicBezTo>
                      <a:pt x="38977" y="53731"/>
                      <a:pt x="21988" y="48498"/>
                      <a:pt x="12914" y="47156"/>
                    </a:cubicBezTo>
                    <a:cubicBezTo>
                      <a:pt x="7260" y="46236"/>
                      <a:pt x="1" y="49655"/>
                      <a:pt x="1" y="49655"/>
                    </a:cubicBezTo>
                    <a:lnTo>
                      <a:pt x="448" y="45105"/>
                    </a:lnTo>
                    <a:cubicBezTo>
                      <a:pt x="764" y="44658"/>
                      <a:pt x="8917" y="36689"/>
                      <a:pt x="10047" y="35821"/>
                    </a:cubicBezTo>
                    <a:close/>
                  </a:path>
                </a:pathLst>
              </a:custGeom>
              <a:solidFill>
                <a:srgbClr val="FEBA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6" name="Google Shape;556;p35"/>
            <p:cNvSpPr/>
            <p:nvPr/>
          </p:nvSpPr>
          <p:spPr>
            <a:xfrm>
              <a:off x="7733769" y="2595696"/>
              <a:ext cx="1832971" cy="1123261"/>
            </a:xfrm>
            <a:custGeom>
              <a:rect b="b" l="l" r="r" t="t"/>
              <a:pathLst>
                <a:path extrusionOk="0" h="16563" w="27028">
                  <a:moveTo>
                    <a:pt x="14561" y="1"/>
                  </a:moveTo>
                  <a:lnTo>
                    <a:pt x="0" y="13133"/>
                  </a:lnTo>
                  <a:lnTo>
                    <a:pt x="333" y="13979"/>
                  </a:lnTo>
                  <a:cubicBezTo>
                    <a:pt x="333" y="13979"/>
                    <a:pt x="3917" y="14717"/>
                    <a:pt x="22717" y="16562"/>
                  </a:cubicBezTo>
                  <a:cubicBezTo>
                    <a:pt x="27027" y="5430"/>
                    <a:pt x="14561" y="1"/>
                    <a:pt x="14561" y="1"/>
                  </a:cubicBezTo>
                  <a:close/>
                </a:path>
              </a:pathLst>
            </a:custGeom>
            <a:solidFill>
              <a:srgbClr val="BED9ED">
                <a:alpha val="7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044525" y="3968975"/>
              <a:ext cx="27396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8" name="Google Shape;558;p35"/>
            <p:cNvGrpSpPr/>
            <p:nvPr/>
          </p:nvGrpSpPr>
          <p:grpSpPr>
            <a:xfrm>
              <a:off x="4181625" y="2987632"/>
              <a:ext cx="2615355" cy="1094157"/>
              <a:chOff x="4181625" y="2959057"/>
              <a:chExt cx="2615355" cy="1094157"/>
            </a:xfrm>
          </p:grpSpPr>
          <p:sp>
            <p:nvSpPr>
              <p:cNvPr id="559" name="Google Shape;559;p35"/>
              <p:cNvSpPr/>
              <p:nvPr/>
            </p:nvSpPr>
            <p:spPr>
              <a:xfrm>
                <a:off x="6457013" y="3120528"/>
                <a:ext cx="184192" cy="377947"/>
              </a:xfrm>
              <a:custGeom>
                <a:rect b="b" l="l" r="r" t="t"/>
                <a:pathLst>
                  <a:path extrusionOk="0" h="5573" w="2716">
                    <a:moveTo>
                      <a:pt x="1143" y="1"/>
                    </a:moveTo>
                    <a:cubicBezTo>
                      <a:pt x="667" y="1"/>
                      <a:pt x="203" y="25"/>
                      <a:pt x="0" y="25"/>
                    </a:cubicBezTo>
                    <a:lnTo>
                      <a:pt x="0" y="84"/>
                    </a:lnTo>
                    <a:cubicBezTo>
                      <a:pt x="203" y="84"/>
                      <a:pt x="667" y="60"/>
                      <a:pt x="1143" y="60"/>
                    </a:cubicBezTo>
                    <a:cubicBezTo>
                      <a:pt x="1513" y="60"/>
                      <a:pt x="1882" y="72"/>
                      <a:pt x="2167" y="132"/>
                    </a:cubicBezTo>
                    <a:cubicBezTo>
                      <a:pt x="2465" y="203"/>
                      <a:pt x="2632" y="299"/>
                      <a:pt x="2632" y="453"/>
                    </a:cubicBezTo>
                    <a:cubicBezTo>
                      <a:pt x="2656" y="822"/>
                      <a:pt x="2656" y="1251"/>
                      <a:pt x="2656" y="1680"/>
                    </a:cubicBezTo>
                    <a:cubicBezTo>
                      <a:pt x="2656" y="2811"/>
                      <a:pt x="2620" y="3930"/>
                      <a:pt x="2620" y="3930"/>
                    </a:cubicBezTo>
                    <a:lnTo>
                      <a:pt x="1382" y="5537"/>
                    </a:lnTo>
                    <a:lnTo>
                      <a:pt x="1429" y="5573"/>
                    </a:lnTo>
                    <a:lnTo>
                      <a:pt x="2656" y="3942"/>
                    </a:lnTo>
                    <a:cubicBezTo>
                      <a:pt x="2667" y="3930"/>
                      <a:pt x="2715" y="2835"/>
                      <a:pt x="2715" y="1680"/>
                    </a:cubicBezTo>
                    <a:cubicBezTo>
                      <a:pt x="2715" y="1251"/>
                      <a:pt x="2703" y="822"/>
                      <a:pt x="2691" y="453"/>
                    </a:cubicBezTo>
                    <a:cubicBezTo>
                      <a:pt x="2679" y="48"/>
                      <a:pt x="1870" y="13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0" name="Google Shape;560;p35"/>
              <p:cNvGrpSpPr/>
              <p:nvPr/>
            </p:nvGrpSpPr>
            <p:grpSpPr>
              <a:xfrm>
                <a:off x="4181625" y="2959057"/>
                <a:ext cx="2615355" cy="1094157"/>
                <a:chOff x="4181625" y="2959057"/>
                <a:chExt cx="2615355" cy="1094157"/>
              </a:xfrm>
            </p:grpSpPr>
            <p:sp>
              <p:nvSpPr>
                <p:cNvPr id="561" name="Google Shape;561;p35"/>
                <p:cNvSpPr/>
                <p:nvPr/>
              </p:nvSpPr>
              <p:spPr>
                <a:xfrm>
                  <a:off x="5735985" y="3145553"/>
                  <a:ext cx="96911" cy="728428"/>
                </a:xfrm>
                <a:custGeom>
                  <a:rect b="b" l="l" r="r" t="t"/>
                  <a:pathLst>
                    <a:path extrusionOk="0" h="10741" w="1429">
                      <a:moveTo>
                        <a:pt x="0" y="1"/>
                      </a:moveTo>
                      <a:lnTo>
                        <a:pt x="0" y="10740"/>
                      </a:lnTo>
                      <a:lnTo>
                        <a:pt x="1429" y="10740"/>
                      </a:lnTo>
                      <a:lnTo>
                        <a:pt x="142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35"/>
                <p:cNvSpPr/>
                <p:nvPr/>
              </p:nvSpPr>
              <p:spPr>
                <a:xfrm>
                  <a:off x="4808998" y="3018803"/>
                  <a:ext cx="528163" cy="49303"/>
                </a:xfrm>
                <a:custGeom>
                  <a:rect b="b" l="l" r="r" t="t"/>
                  <a:pathLst>
                    <a:path extrusionOk="0" h="727" w="7788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7787" y="727"/>
                      </a:lnTo>
                      <a:lnTo>
                        <a:pt x="7787" y="1"/>
                      </a:ln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35"/>
                <p:cNvSpPr/>
                <p:nvPr/>
              </p:nvSpPr>
              <p:spPr>
                <a:xfrm>
                  <a:off x="4728296" y="3688153"/>
                  <a:ext cx="405413" cy="240684"/>
                </a:xfrm>
                <a:custGeom>
                  <a:rect b="b" l="l" r="r" t="t"/>
                  <a:pathLst>
                    <a:path extrusionOk="0" h="3549" w="5978">
                      <a:moveTo>
                        <a:pt x="3001" y="1"/>
                      </a:moveTo>
                      <a:cubicBezTo>
                        <a:pt x="1346" y="1"/>
                        <a:pt x="0" y="1275"/>
                        <a:pt x="0" y="2870"/>
                      </a:cubicBezTo>
                      <a:cubicBezTo>
                        <a:pt x="0" y="3108"/>
                        <a:pt x="36" y="3347"/>
                        <a:pt x="95" y="3549"/>
                      </a:cubicBezTo>
                      <a:lnTo>
                        <a:pt x="5882" y="3549"/>
                      </a:lnTo>
                      <a:cubicBezTo>
                        <a:pt x="5941" y="3335"/>
                        <a:pt x="5977" y="3108"/>
                        <a:pt x="5977" y="2870"/>
                      </a:cubicBezTo>
                      <a:cubicBezTo>
                        <a:pt x="5977" y="1275"/>
                        <a:pt x="4655" y="1"/>
                        <a:pt x="30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35"/>
                <p:cNvSpPr/>
                <p:nvPr/>
              </p:nvSpPr>
              <p:spPr>
                <a:xfrm>
                  <a:off x="4181625" y="3064037"/>
                  <a:ext cx="1581843" cy="866436"/>
                </a:xfrm>
                <a:custGeom>
                  <a:rect b="b" l="l" r="r" t="t"/>
                  <a:pathLst>
                    <a:path extrusionOk="0" h="12776" w="23325">
                      <a:moveTo>
                        <a:pt x="191" y="0"/>
                      </a:moveTo>
                      <a:cubicBezTo>
                        <a:pt x="96" y="0"/>
                        <a:pt x="1" y="131"/>
                        <a:pt x="1" y="310"/>
                      </a:cubicBezTo>
                      <a:lnTo>
                        <a:pt x="1" y="12454"/>
                      </a:lnTo>
                      <a:cubicBezTo>
                        <a:pt x="1" y="12621"/>
                        <a:pt x="96" y="12776"/>
                        <a:pt x="191" y="12776"/>
                      </a:cubicBezTo>
                      <a:lnTo>
                        <a:pt x="8335" y="12776"/>
                      </a:lnTo>
                      <a:cubicBezTo>
                        <a:pt x="8323" y="12633"/>
                        <a:pt x="8311" y="12514"/>
                        <a:pt x="8311" y="12371"/>
                      </a:cubicBezTo>
                      <a:cubicBezTo>
                        <a:pt x="8311" y="10835"/>
                        <a:pt x="9538" y="9597"/>
                        <a:pt x="11073" y="9597"/>
                      </a:cubicBezTo>
                      <a:cubicBezTo>
                        <a:pt x="12609" y="9597"/>
                        <a:pt x="13848" y="10835"/>
                        <a:pt x="13848" y="12371"/>
                      </a:cubicBezTo>
                      <a:cubicBezTo>
                        <a:pt x="13848" y="12502"/>
                        <a:pt x="13824" y="12633"/>
                        <a:pt x="13812" y="12776"/>
                      </a:cubicBezTo>
                      <a:lnTo>
                        <a:pt x="23134" y="12776"/>
                      </a:lnTo>
                      <a:cubicBezTo>
                        <a:pt x="23230" y="12776"/>
                        <a:pt x="23325" y="12633"/>
                        <a:pt x="23325" y="12454"/>
                      </a:cubicBezTo>
                      <a:lnTo>
                        <a:pt x="23325" y="310"/>
                      </a:lnTo>
                      <a:cubicBezTo>
                        <a:pt x="23325" y="155"/>
                        <a:pt x="23230" y="0"/>
                        <a:pt x="231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35"/>
                <p:cNvSpPr/>
                <p:nvPr/>
              </p:nvSpPr>
              <p:spPr>
                <a:xfrm>
                  <a:off x="6305239" y="2976011"/>
                  <a:ext cx="67072" cy="82466"/>
                </a:xfrm>
                <a:custGeom>
                  <a:rect b="b" l="l" r="r" t="t"/>
                  <a:pathLst>
                    <a:path extrusionOk="0" h="1216" w="989">
                      <a:moveTo>
                        <a:pt x="488" y="1"/>
                      </a:moveTo>
                      <a:cubicBezTo>
                        <a:pt x="226" y="1"/>
                        <a:pt x="0" y="286"/>
                        <a:pt x="0" y="632"/>
                      </a:cubicBezTo>
                      <a:lnTo>
                        <a:pt x="0" y="1215"/>
                      </a:lnTo>
                      <a:lnTo>
                        <a:pt x="988" y="1215"/>
                      </a:lnTo>
                      <a:lnTo>
                        <a:pt x="988" y="632"/>
                      </a:lnTo>
                      <a:cubicBezTo>
                        <a:pt x="988" y="286"/>
                        <a:pt x="762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35"/>
                <p:cNvSpPr/>
                <p:nvPr/>
              </p:nvSpPr>
              <p:spPr>
                <a:xfrm>
                  <a:off x="6350405" y="2965500"/>
                  <a:ext cx="80838" cy="84908"/>
                </a:xfrm>
                <a:custGeom>
                  <a:rect b="b" l="l" r="r" t="t"/>
                  <a:pathLst>
                    <a:path extrusionOk="0" h="1252" w="1192">
                      <a:moveTo>
                        <a:pt x="596" y="1"/>
                      </a:moveTo>
                      <a:cubicBezTo>
                        <a:pt x="275" y="1"/>
                        <a:pt x="1" y="299"/>
                        <a:pt x="1" y="656"/>
                      </a:cubicBezTo>
                      <a:lnTo>
                        <a:pt x="1" y="1251"/>
                      </a:lnTo>
                      <a:lnTo>
                        <a:pt x="1191" y="1251"/>
                      </a:lnTo>
                      <a:lnTo>
                        <a:pt x="1191" y="656"/>
                      </a:lnTo>
                      <a:cubicBezTo>
                        <a:pt x="1191" y="299"/>
                        <a:pt x="929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35"/>
                <p:cNvSpPr/>
                <p:nvPr/>
              </p:nvSpPr>
              <p:spPr>
                <a:xfrm>
                  <a:off x="5806989" y="3049592"/>
                  <a:ext cx="709032" cy="45166"/>
                </a:xfrm>
                <a:custGeom>
                  <a:rect b="b" l="l" r="r" t="t"/>
                  <a:pathLst>
                    <a:path extrusionOk="0" h="666" w="10455">
                      <a:moveTo>
                        <a:pt x="7010" y="0"/>
                      </a:moveTo>
                      <a:cubicBezTo>
                        <a:pt x="4353" y="0"/>
                        <a:pt x="453" y="11"/>
                        <a:pt x="453" y="11"/>
                      </a:cubicBezTo>
                      <a:cubicBezTo>
                        <a:pt x="453" y="11"/>
                        <a:pt x="1" y="94"/>
                        <a:pt x="13" y="666"/>
                      </a:cubicBezTo>
                      <a:cubicBezTo>
                        <a:pt x="1322" y="666"/>
                        <a:pt x="10455" y="559"/>
                        <a:pt x="10455" y="559"/>
                      </a:cubicBezTo>
                      <a:cubicBezTo>
                        <a:pt x="10455" y="559"/>
                        <a:pt x="10038" y="35"/>
                        <a:pt x="9419" y="11"/>
                      </a:cubicBezTo>
                      <a:cubicBezTo>
                        <a:pt x="9355" y="3"/>
                        <a:pt x="8338" y="0"/>
                        <a:pt x="701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35"/>
                <p:cNvSpPr/>
                <p:nvPr/>
              </p:nvSpPr>
              <p:spPr>
                <a:xfrm>
                  <a:off x="5802988" y="3065597"/>
                  <a:ext cx="978674" cy="859248"/>
                </a:xfrm>
                <a:custGeom>
                  <a:rect b="b" l="l" r="r" t="t"/>
                  <a:pathLst>
                    <a:path extrusionOk="0" h="12670" w="14431">
                      <a:moveTo>
                        <a:pt x="3948" y="1"/>
                      </a:moveTo>
                      <a:cubicBezTo>
                        <a:pt x="2304" y="1"/>
                        <a:pt x="910" y="9"/>
                        <a:pt x="453" y="25"/>
                      </a:cubicBezTo>
                      <a:cubicBezTo>
                        <a:pt x="0" y="37"/>
                        <a:pt x="36" y="632"/>
                        <a:pt x="36" y="632"/>
                      </a:cubicBezTo>
                      <a:lnTo>
                        <a:pt x="36" y="11538"/>
                      </a:lnTo>
                      <a:lnTo>
                        <a:pt x="10144" y="11503"/>
                      </a:lnTo>
                      <a:lnTo>
                        <a:pt x="10086" y="12658"/>
                      </a:lnTo>
                      <a:lnTo>
                        <a:pt x="14431" y="12658"/>
                      </a:lnTo>
                      <a:cubicBezTo>
                        <a:pt x="14431" y="12658"/>
                        <a:pt x="14419" y="7526"/>
                        <a:pt x="14228" y="6990"/>
                      </a:cubicBezTo>
                      <a:cubicBezTo>
                        <a:pt x="14050" y="6466"/>
                        <a:pt x="11252" y="85"/>
                        <a:pt x="10085" y="49"/>
                      </a:cubicBezTo>
                      <a:cubicBezTo>
                        <a:pt x="8609" y="15"/>
                        <a:pt x="6070" y="1"/>
                        <a:pt x="3948" y="1"/>
                      </a:cubicBezTo>
                      <a:close/>
                      <a:moveTo>
                        <a:pt x="10085" y="12658"/>
                      </a:moveTo>
                      <a:lnTo>
                        <a:pt x="10085" y="12669"/>
                      </a:lnTo>
                      <a:lnTo>
                        <a:pt x="10086" y="1265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35"/>
                <p:cNvSpPr/>
                <p:nvPr/>
              </p:nvSpPr>
              <p:spPr>
                <a:xfrm>
                  <a:off x="6624927" y="3821413"/>
                  <a:ext cx="172053" cy="109051"/>
                </a:xfrm>
                <a:custGeom>
                  <a:rect b="b" l="l" r="r" t="t"/>
                  <a:pathLst>
                    <a:path extrusionOk="0" h="1608" w="2537">
                      <a:moveTo>
                        <a:pt x="84" y="0"/>
                      </a:moveTo>
                      <a:cubicBezTo>
                        <a:pt x="37" y="0"/>
                        <a:pt x="1" y="24"/>
                        <a:pt x="1" y="72"/>
                      </a:cubicBezTo>
                      <a:lnTo>
                        <a:pt x="1" y="1524"/>
                      </a:lnTo>
                      <a:cubicBezTo>
                        <a:pt x="1" y="1572"/>
                        <a:pt x="37" y="1608"/>
                        <a:pt x="84" y="1608"/>
                      </a:cubicBezTo>
                      <a:lnTo>
                        <a:pt x="2466" y="1608"/>
                      </a:lnTo>
                      <a:cubicBezTo>
                        <a:pt x="2501" y="1608"/>
                        <a:pt x="2537" y="1572"/>
                        <a:pt x="2537" y="1524"/>
                      </a:cubicBezTo>
                      <a:lnTo>
                        <a:pt x="2537" y="72"/>
                      </a:lnTo>
                      <a:cubicBezTo>
                        <a:pt x="2537" y="24"/>
                        <a:pt x="2501" y="0"/>
                        <a:pt x="24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35"/>
                <p:cNvSpPr/>
                <p:nvPr/>
              </p:nvSpPr>
              <p:spPr>
                <a:xfrm>
                  <a:off x="6729094" y="3737456"/>
                  <a:ext cx="55000" cy="64630"/>
                </a:xfrm>
                <a:custGeom>
                  <a:rect b="b" l="l" r="r" t="t"/>
                  <a:pathLst>
                    <a:path extrusionOk="0" h="953" w="811">
                      <a:moveTo>
                        <a:pt x="48" y="0"/>
                      </a:moveTo>
                      <a:cubicBezTo>
                        <a:pt x="13" y="0"/>
                        <a:pt x="1" y="12"/>
                        <a:pt x="1" y="48"/>
                      </a:cubicBezTo>
                      <a:lnTo>
                        <a:pt x="1" y="905"/>
                      </a:lnTo>
                      <a:cubicBezTo>
                        <a:pt x="1" y="941"/>
                        <a:pt x="13" y="953"/>
                        <a:pt x="48" y="953"/>
                      </a:cubicBezTo>
                      <a:lnTo>
                        <a:pt x="763" y="953"/>
                      </a:lnTo>
                      <a:cubicBezTo>
                        <a:pt x="787" y="953"/>
                        <a:pt x="810" y="941"/>
                        <a:pt x="810" y="905"/>
                      </a:cubicBezTo>
                      <a:lnTo>
                        <a:pt x="810" y="48"/>
                      </a:lnTo>
                      <a:cubicBezTo>
                        <a:pt x="810" y="12"/>
                        <a:pt x="787" y="0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35"/>
                <p:cNvSpPr/>
                <p:nvPr/>
              </p:nvSpPr>
              <p:spPr>
                <a:xfrm>
                  <a:off x="6261633" y="3463748"/>
                  <a:ext cx="72700" cy="19057"/>
                </a:xfrm>
                <a:custGeom>
                  <a:rect b="b" l="l" r="r" t="t"/>
                  <a:pathLst>
                    <a:path extrusionOk="0" h="281" w="1072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86" y="191"/>
                      </a:lnTo>
                      <a:cubicBezTo>
                        <a:pt x="786" y="191"/>
                        <a:pt x="844" y="281"/>
                        <a:pt x="918" y="281"/>
                      </a:cubicBezTo>
                      <a:cubicBezTo>
                        <a:pt x="944" y="281"/>
                        <a:pt x="972" y="269"/>
                        <a:pt x="1000" y="238"/>
                      </a:cubicBezTo>
                      <a:cubicBezTo>
                        <a:pt x="1072" y="155"/>
                        <a:pt x="857" y="0"/>
                        <a:pt x="857" y="0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35"/>
                <p:cNvSpPr/>
                <p:nvPr/>
              </p:nvSpPr>
              <p:spPr>
                <a:xfrm>
                  <a:off x="6211516" y="3135109"/>
                  <a:ext cx="446646" cy="335968"/>
                </a:xfrm>
                <a:custGeom>
                  <a:rect b="b" l="l" r="r" t="t"/>
                  <a:pathLst>
                    <a:path extrusionOk="0" h="4954" w="6586">
                      <a:moveTo>
                        <a:pt x="1" y="250"/>
                      </a:moveTo>
                      <a:lnTo>
                        <a:pt x="1" y="3453"/>
                      </a:lnTo>
                      <a:cubicBezTo>
                        <a:pt x="1" y="3584"/>
                        <a:pt x="108" y="3703"/>
                        <a:pt x="239" y="3703"/>
                      </a:cubicBezTo>
                      <a:cubicBezTo>
                        <a:pt x="239" y="3703"/>
                        <a:pt x="2442" y="3632"/>
                        <a:pt x="2573" y="3703"/>
                      </a:cubicBezTo>
                      <a:cubicBezTo>
                        <a:pt x="3013" y="3965"/>
                        <a:pt x="3192" y="4941"/>
                        <a:pt x="3382" y="4953"/>
                      </a:cubicBezTo>
                      <a:lnTo>
                        <a:pt x="6347" y="4929"/>
                      </a:lnTo>
                      <a:cubicBezTo>
                        <a:pt x="6585" y="4894"/>
                        <a:pt x="6264" y="4263"/>
                        <a:pt x="5930" y="3596"/>
                      </a:cubicBezTo>
                      <a:cubicBezTo>
                        <a:pt x="5180" y="2108"/>
                        <a:pt x="4371" y="691"/>
                        <a:pt x="3882" y="107"/>
                      </a:cubicBezTo>
                      <a:cubicBezTo>
                        <a:pt x="3787" y="24"/>
                        <a:pt x="3597" y="12"/>
                        <a:pt x="3525" y="12"/>
                      </a:cubicBezTo>
                      <a:lnTo>
                        <a:pt x="239" y="12"/>
                      </a:lnTo>
                      <a:cubicBezTo>
                        <a:pt x="120" y="0"/>
                        <a:pt x="1" y="95"/>
                        <a:pt x="1" y="250"/>
                      </a:cubicBezTo>
                      <a:close/>
                      <a:moveTo>
                        <a:pt x="168" y="369"/>
                      </a:moveTo>
                      <a:cubicBezTo>
                        <a:pt x="168" y="250"/>
                        <a:pt x="251" y="143"/>
                        <a:pt x="370" y="143"/>
                      </a:cubicBezTo>
                      <a:lnTo>
                        <a:pt x="3466" y="155"/>
                      </a:lnTo>
                      <a:cubicBezTo>
                        <a:pt x="3525" y="155"/>
                        <a:pt x="3704" y="179"/>
                        <a:pt x="3775" y="250"/>
                      </a:cubicBezTo>
                      <a:cubicBezTo>
                        <a:pt x="4228" y="774"/>
                        <a:pt x="4990" y="2119"/>
                        <a:pt x="5656" y="3429"/>
                      </a:cubicBezTo>
                      <a:cubicBezTo>
                        <a:pt x="5954" y="4024"/>
                        <a:pt x="6430" y="4715"/>
                        <a:pt x="6216" y="4763"/>
                      </a:cubicBezTo>
                      <a:lnTo>
                        <a:pt x="3489" y="4775"/>
                      </a:lnTo>
                      <a:cubicBezTo>
                        <a:pt x="3335" y="4763"/>
                        <a:pt x="3108" y="3786"/>
                        <a:pt x="2704" y="3548"/>
                      </a:cubicBezTo>
                      <a:cubicBezTo>
                        <a:pt x="2585" y="3477"/>
                        <a:pt x="370" y="3536"/>
                        <a:pt x="370" y="3536"/>
                      </a:cubicBezTo>
                      <a:cubicBezTo>
                        <a:pt x="251" y="3536"/>
                        <a:pt x="156" y="3429"/>
                        <a:pt x="156" y="3310"/>
                      </a:cubicBezTo>
                      <a:lnTo>
                        <a:pt x="156" y="36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35"/>
                <p:cNvSpPr/>
                <p:nvPr/>
              </p:nvSpPr>
              <p:spPr>
                <a:xfrm>
                  <a:off x="6222842" y="3145553"/>
                  <a:ext cx="425623" cy="317454"/>
                </a:xfrm>
                <a:custGeom>
                  <a:rect b="b" l="l" r="r" t="t"/>
                  <a:pathLst>
                    <a:path extrusionOk="0" h="4681" w="6276">
                      <a:moveTo>
                        <a:pt x="215" y="1"/>
                      </a:moveTo>
                      <a:cubicBezTo>
                        <a:pt x="96" y="1"/>
                        <a:pt x="1" y="108"/>
                        <a:pt x="1" y="227"/>
                      </a:cubicBezTo>
                      <a:lnTo>
                        <a:pt x="1" y="3204"/>
                      </a:lnTo>
                      <a:cubicBezTo>
                        <a:pt x="1" y="3323"/>
                        <a:pt x="96" y="3430"/>
                        <a:pt x="215" y="3430"/>
                      </a:cubicBezTo>
                      <a:cubicBezTo>
                        <a:pt x="215" y="3430"/>
                        <a:pt x="973" y="3409"/>
                        <a:pt x="1624" y="3409"/>
                      </a:cubicBezTo>
                      <a:cubicBezTo>
                        <a:pt x="2080" y="3409"/>
                        <a:pt x="2483" y="3419"/>
                        <a:pt x="2537" y="3454"/>
                      </a:cubicBezTo>
                      <a:cubicBezTo>
                        <a:pt x="2965" y="3716"/>
                        <a:pt x="3180" y="4668"/>
                        <a:pt x="3346" y="4680"/>
                      </a:cubicBezTo>
                      <a:lnTo>
                        <a:pt x="6061" y="4680"/>
                      </a:lnTo>
                      <a:cubicBezTo>
                        <a:pt x="6275" y="4632"/>
                        <a:pt x="5870" y="3966"/>
                        <a:pt x="5561" y="3359"/>
                      </a:cubicBezTo>
                      <a:cubicBezTo>
                        <a:pt x="4846" y="1989"/>
                        <a:pt x="4096" y="644"/>
                        <a:pt x="3620" y="108"/>
                      </a:cubicBezTo>
                      <a:cubicBezTo>
                        <a:pt x="3549" y="25"/>
                        <a:pt x="3370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35"/>
                <p:cNvSpPr/>
                <p:nvPr/>
              </p:nvSpPr>
              <p:spPr>
                <a:xfrm>
                  <a:off x="6494990" y="3382978"/>
                  <a:ext cx="103354" cy="80025"/>
                </a:xfrm>
                <a:custGeom>
                  <a:rect b="b" l="l" r="r" t="t"/>
                  <a:pathLst>
                    <a:path extrusionOk="0" h="1180" w="1524">
                      <a:moveTo>
                        <a:pt x="94" y="0"/>
                      </a:moveTo>
                      <a:cubicBezTo>
                        <a:pt x="68" y="0"/>
                        <a:pt x="48" y="12"/>
                        <a:pt x="36" y="36"/>
                      </a:cubicBezTo>
                      <a:cubicBezTo>
                        <a:pt x="0" y="72"/>
                        <a:pt x="12" y="131"/>
                        <a:pt x="60" y="179"/>
                      </a:cubicBezTo>
                      <a:lnTo>
                        <a:pt x="536" y="536"/>
                      </a:lnTo>
                      <a:cubicBezTo>
                        <a:pt x="548" y="572"/>
                        <a:pt x="536" y="584"/>
                        <a:pt x="524" y="608"/>
                      </a:cubicBezTo>
                      <a:cubicBezTo>
                        <a:pt x="452" y="703"/>
                        <a:pt x="12" y="1167"/>
                        <a:pt x="12" y="1167"/>
                      </a:cubicBezTo>
                      <a:lnTo>
                        <a:pt x="1345" y="1167"/>
                      </a:lnTo>
                      <a:lnTo>
                        <a:pt x="1298" y="1120"/>
                      </a:lnTo>
                      <a:lnTo>
                        <a:pt x="1345" y="1143"/>
                      </a:lnTo>
                      <a:cubicBezTo>
                        <a:pt x="1375" y="1167"/>
                        <a:pt x="1405" y="1179"/>
                        <a:pt x="1430" y="1179"/>
                      </a:cubicBezTo>
                      <a:cubicBezTo>
                        <a:pt x="1456" y="1179"/>
                        <a:pt x="1476" y="1167"/>
                        <a:pt x="1488" y="1143"/>
                      </a:cubicBezTo>
                      <a:cubicBezTo>
                        <a:pt x="1524" y="1120"/>
                        <a:pt x="1500" y="1060"/>
                        <a:pt x="1464" y="1012"/>
                      </a:cubicBezTo>
                      <a:lnTo>
                        <a:pt x="179" y="36"/>
                      </a:lnTo>
                      <a:cubicBezTo>
                        <a:pt x="149" y="12"/>
                        <a:pt x="119" y="0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35"/>
                <p:cNvSpPr/>
                <p:nvPr/>
              </p:nvSpPr>
              <p:spPr>
                <a:xfrm>
                  <a:off x="6221214" y="3143179"/>
                  <a:ext cx="421554" cy="320573"/>
                </a:xfrm>
                <a:custGeom>
                  <a:rect b="b" l="l" r="r" t="t"/>
                  <a:pathLst>
                    <a:path extrusionOk="0" h="4727" w="6216">
                      <a:moveTo>
                        <a:pt x="3358" y="60"/>
                      </a:moveTo>
                      <a:cubicBezTo>
                        <a:pt x="3418" y="60"/>
                        <a:pt x="3596" y="84"/>
                        <a:pt x="3656" y="143"/>
                      </a:cubicBezTo>
                      <a:cubicBezTo>
                        <a:pt x="4108" y="667"/>
                        <a:pt x="4859" y="2000"/>
                        <a:pt x="5573" y="3370"/>
                      </a:cubicBezTo>
                      <a:cubicBezTo>
                        <a:pt x="5823" y="3870"/>
                        <a:pt x="6121" y="4406"/>
                        <a:pt x="6121" y="4596"/>
                      </a:cubicBezTo>
                      <a:cubicBezTo>
                        <a:pt x="6121" y="4644"/>
                        <a:pt x="6121" y="4656"/>
                        <a:pt x="6097" y="4656"/>
                      </a:cubicBezTo>
                      <a:lnTo>
                        <a:pt x="3382" y="4656"/>
                      </a:lnTo>
                      <a:cubicBezTo>
                        <a:pt x="3370" y="4656"/>
                        <a:pt x="3323" y="4608"/>
                        <a:pt x="3299" y="4501"/>
                      </a:cubicBezTo>
                      <a:cubicBezTo>
                        <a:pt x="3251" y="4417"/>
                        <a:pt x="3192" y="4286"/>
                        <a:pt x="3132" y="4144"/>
                      </a:cubicBezTo>
                      <a:cubicBezTo>
                        <a:pt x="3013" y="3882"/>
                        <a:pt x="2846" y="3572"/>
                        <a:pt x="2620" y="3429"/>
                      </a:cubicBezTo>
                      <a:cubicBezTo>
                        <a:pt x="2584" y="3417"/>
                        <a:pt x="2489" y="3417"/>
                        <a:pt x="2346" y="3405"/>
                      </a:cubicBezTo>
                      <a:cubicBezTo>
                        <a:pt x="2192" y="3394"/>
                        <a:pt x="2013" y="3394"/>
                        <a:pt x="1811" y="3394"/>
                      </a:cubicBezTo>
                      <a:cubicBezTo>
                        <a:pt x="1132" y="3394"/>
                        <a:pt x="287" y="3417"/>
                        <a:pt x="275" y="3417"/>
                      </a:cubicBezTo>
                      <a:cubicBezTo>
                        <a:pt x="167" y="3417"/>
                        <a:pt x="84" y="3334"/>
                        <a:pt x="84" y="3227"/>
                      </a:cubicBezTo>
                      <a:lnTo>
                        <a:pt x="84" y="250"/>
                      </a:lnTo>
                      <a:cubicBezTo>
                        <a:pt x="84" y="143"/>
                        <a:pt x="167" y="60"/>
                        <a:pt x="275" y="60"/>
                      </a:cubicBezTo>
                      <a:close/>
                      <a:moveTo>
                        <a:pt x="275" y="0"/>
                      </a:moveTo>
                      <a:cubicBezTo>
                        <a:pt x="120" y="0"/>
                        <a:pt x="1" y="119"/>
                        <a:pt x="1" y="262"/>
                      </a:cubicBezTo>
                      <a:lnTo>
                        <a:pt x="1" y="3239"/>
                      </a:lnTo>
                      <a:cubicBezTo>
                        <a:pt x="1" y="3394"/>
                        <a:pt x="120" y="3513"/>
                        <a:pt x="275" y="3513"/>
                      </a:cubicBezTo>
                      <a:cubicBezTo>
                        <a:pt x="275" y="3513"/>
                        <a:pt x="1132" y="3477"/>
                        <a:pt x="1811" y="3477"/>
                      </a:cubicBezTo>
                      <a:lnTo>
                        <a:pt x="2323" y="3477"/>
                      </a:lnTo>
                      <a:cubicBezTo>
                        <a:pt x="2465" y="3489"/>
                        <a:pt x="2561" y="3513"/>
                        <a:pt x="2561" y="3513"/>
                      </a:cubicBezTo>
                      <a:cubicBezTo>
                        <a:pt x="2858" y="3691"/>
                        <a:pt x="3073" y="4251"/>
                        <a:pt x="3215" y="4548"/>
                      </a:cubicBezTo>
                      <a:cubicBezTo>
                        <a:pt x="3263" y="4644"/>
                        <a:pt x="3311" y="4715"/>
                        <a:pt x="3382" y="4727"/>
                      </a:cubicBezTo>
                      <a:lnTo>
                        <a:pt x="6109" y="4727"/>
                      </a:lnTo>
                      <a:cubicBezTo>
                        <a:pt x="6168" y="4715"/>
                        <a:pt x="6216" y="4656"/>
                        <a:pt x="6216" y="4608"/>
                      </a:cubicBezTo>
                      <a:cubicBezTo>
                        <a:pt x="6216" y="4370"/>
                        <a:pt x="5894" y="3846"/>
                        <a:pt x="5644" y="3358"/>
                      </a:cubicBezTo>
                      <a:cubicBezTo>
                        <a:pt x="4942" y="1989"/>
                        <a:pt x="4192" y="655"/>
                        <a:pt x="3716" y="95"/>
                      </a:cubicBezTo>
                      <a:cubicBezTo>
                        <a:pt x="3608" y="12"/>
                        <a:pt x="3430" y="0"/>
                        <a:pt x="33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35"/>
                <p:cNvSpPr/>
                <p:nvPr/>
              </p:nvSpPr>
              <p:spPr>
                <a:xfrm>
                  <a:off x="5893388" y="3137482"/>
                  <a:ext cx="266523" cy="260894"/>
                </a:xfrm>
                <a:custGeom>
                  <a:rect b="b" l="l" r="r" t="t"/>
                  <a:pathLst>
                    <a:path extrusionOk="0" h="3847" w="3930">
                      <a:moveTo>
                        <a:pt x="2989" y="120"/>
                      </a:moveTo>
                      <a:cubicBezTo>
                        <a:pt x="2906" y="37"/>
                        <a:pt x="2775" y="1"/>
                        <a:pt x="2715" y="1"/>
                      </a:cubicBezTo>
                      <a:lnTo>
                        <a:pt x="203" y="1"/>
                      </a:lnTo>
                      <a:cubicBezTo>
                        <a:pt x="84" y="1"/>
                        <a:pt x="1" y="120"/>
                        <a:pt x="1" y="275"/>
                      </a:cubicBezTo>
                      <a:lnTo>
                        <a:pt x="1" y="3097"/>
                      </a:lnTo>
                      <a:cubicBezTo>
                        <a:pt x="1" y="3251"/>
                        <a:pt x="84" y="3382"/>
                        <a:pt x="203" y="3382"/>
                      </a:cubicBezTo>
                      <a:lnTo>
                        <a:pt x="203" y="3358"/>
                      </a:lnTo>
                      <a:lnTo>
                        <a:pt x="203" y="3358"/>
                      </a:lnTo>
                      <a:lnTo>
                        <a:pt x="203" y="3382"/>
                      </a:lnTo>
                      <a:lnTo>
                        <a:pt x="3858" y="3847"/>
                      </a:lnTo>
                      <a:lnTo>
                        <a:pt x="3858" y="3847"/>
                      </a:lnTo>
                      <a:cubicBezTo>
                        <a:pt x="3918" y="3835"/>
                        <a:pt x="3930" y="3775"/>
                        <a:pt x="3930" y="3716"/>
                      </a:cubicBezTo>
                      <a:cubicBezTo>
                        <a:pt x="3918" y="3478"/>
                        <a:pt x="3382" y="703"/>
                        <a:pt x="2989" y="1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35"/>
                <p:cNvSpPr/>
                <p:nvPr/>
              </p:nvSpPr>
              <p:spPr>
                <a:xfrm>
                  <a:off x="5896643" y="3147994"/>
                  <a:ext cx="260080" cy="245567"/>
                </a:xfrm>
                <a:custGeom>
                  <a:rect b="b" l="l" r="r" t="t"/>
                  <a:pathLst>
                    <a:path extrusionOk="0" h="3621" w="3835">
                      <a:moveTo>
                        <a:pt x="179" y="1"/>
                      </a:moveTo>
                      <a:cubicBezTo>
                        <a:pt x="72" y="1"/>
                        <a:pt x="0" y="108"/>
                        <a:pt x="0" y="227"/>
                      </a:cubicBezTo>
                      <a:lnTo>
                        <a:pt x="0" y="2930"/>
                      </a:lnTo>
                      <a:cubicBezTo>
                        <a:pt x="0" y="3049"/>
                        <a:pt x="72" y="3156"/>
                        <a:pt x="179" y="3156"/>
                      </a:cubicBezTo>
                      <a:lnTo>
                        <a:pt x="3656" y="3620"/>
                      </a:lnTo>
                      <a:cubicBezTo>
                        <a:pt x="3834" y="3584"/>
                        <a:pt x="3191" y="644"/>
                        <a:pt x="2822" y="108"/>
                      </a:cubicBezTo>
                      <a:cubicBezTo>
                        <a:pt x="2763" y="13"/>
                        <a:pt x="2632" y="1"/>
                        <a:pt x="25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35"/>
                <p:cNvSpPr/>
                <p:nvPr/>
              </p:nvSpPr>
              <p:spPr>
                <a:xfrm>
                  <a:off x="5896643" y="3143993"/>
                  <a:ext cx="256011" cy="250382"/>
                </a:xfrm>
                <a:custGeom>
                  <a:rect b="b" l="l" r="r" t="t"/>
                  <a:pathLst>
                    <a:path extrusionOk="0" h="3692" w="3775">
                      <a:moveTo>
                        <a:pt x="2596" y="72"/>
                      </a:moveTo>
                      <a:cubicBezTo>
                        <a:pt x="2667" y="72"/>
                        <a:pt x="2798" y="107"/>
                        <a:pt x="2834" y="167"/>
                      </a:cubicBezTo>
                      <a:cubicBezTo>
                        <a:pt x="3191" y="703"/>
                        <a:pt x="3715" y="3358"/>
                        <a:pt x="3715" y="3560"/>
                      </a:cubicBezTo>
                      <a:cubicBezTo>
                        <a:pt x="3703" y="3596"/>
                        <a:pt x="3703" y="3620"/>
                        <a:pt x="3691" y="3620"/>
                      </a:cubicBezTo>
                      <a:cubicBezTo>
                        <a:pt x="3691" y="3620"/>
                        <a:pt x="203" y="3167"/>
                        <a:pt x="191" y="3167"/>
                      </a:cubicBezTo>
                      <a:cubicBezTo>
                        <a:pt x="108" y="3167"/>
                        <a:pt x="48" y="3084"/>
                        <a:pt x="48" y="2977"/>
                      </a:cubicBezTo>
                      <a:lnTo>
                        <a:pt x="48" y="262"/>
                      </a:lnTo>
                      <a:cubicBezTo>
                        <a:pt x="48" y="167"/>
                        <a:pt x="108" y="72"/>
                        <a:pt x="191" y="72"/>
                      </a:cubicBezTo>
                      <a:close/>
                      <a:moveTo>
                        <a:pt x="203" y="0"/>
                      </a:moveTo>
                      <a:cubicBezTo>
                        <a:pt x="84" y="0"/>
                        <a:pt x="0" y="119"/>
                        <a:pt x="0" y="262"/>
                      </a:cubicBezTo>
                      <a:lnTo>
                        <a:pt x="0" y="2977"/>
                      </a:lnTo>
                      <a:cubicBezTo>
                        <a:pt x="0" y="3120"/>
                        <a:pt x="84" y="3239"/>
                        <a:pt x="203" y="3239"/>
                      </a:cubicBezTo>
                      <a:lnTo>
                        <a:pt x="3703" y="3691"/>
                      </a:lnTo>
                      <a:cubicBezTo>
                        <a:pt x="3751" y="3679"/>
                        <a:pt x="3775" y="3620"/>
                        <a:pt x="3775" y="3548"/>
                      </a:cubicBezTo>
                      <a:cubicBezTo>
                        <a:pt x="3775" y="3322"/>
                        <a:pt x="3263" y="655"/>
                        <a:pt x="2882" y="107"/>
                      </a:cubicBezTo>
                      <a:cubicBezTo>
                        <a:pt x="2810" y="12"/>
                        <a:pt x="2679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35"/>
                <p:cNvSpPr/>
                <p:nvPr/>
              </p:nvSpPr>
              <p:spPr>
                <a:xfrm>
                  <a:off x="6620112" y="3235206"/>
                  <a:ext cx="22651" cy="29975"/>
                </a:xfrm>
                <a:custGeom>
                  <a:rect b="b" l="l" r="r" t="t"/>
                  <a:pathLst>
                    <a:path extrusionOk="0" h="442" w="334">
                      <a:moveTo>
                        <a:pt x="167" y="1"/>
                      </a:moveTo>
                      <a:cubicBezTo>
                        <a:pt x="72" y="1"/>
                        <a:pt x="0" y="84"/>
                        <a:pt x="0" y="167"/>
                      </a:cubicBezTo>
                      <a:lnTo>
                        <a:pt x="0" y="286"/>
                      </a:lnTo>
                      <a:cubicBezTo>
                        <a:pt x="0" y="370"/>
                        <a:pt x="72" y="441"/>
                        <a:pt x="167" y="441"/>
                      </a:cubicBezTo>
                      <a:cubicBezTo>
                        <a:pt x="251" y="441"/>
                        <a:pt x="334" y="382"/>
                        <a:pt x="334" y="286"/>
                      </a:cubicBezTo>
                      <a:lnTo>
                        <a:pt x="334" y="167"/>
                      </a:lnTo>
                      <a:cubicBezTo>
                        <a:pt x="334" y="84"/>
                        <a:pt x="251" y="1"/>
                        <a:pt x="1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35"/>
                <p:cNvSpPr/>
                <p:nvPr/>
              </p:nvSpPr>
              <p:spPr>
                <a:xfrm>
                  <a:off x="6599903" y="3165762"/>
                  <a:ext cx="27534" cy="169612"/>
                </a:xfrm>
                <a:custGeom>
                  <a:rect b="b" l="l" r="r" t="t"/>
                  <a:pathLst>
                    <a:path extrusionOk="0" h="2501" w="406">
                      <a:moveTo>
                        <a:pt x="128" y="0"/>
                      </a:moveTo>
                      <a:cubicBezTo>
                        <a:pt x="1" y="0"/>
                        <a:pt x="13" y="567"/>
                        <a:pt x="13" y="1251"/>
                      </a:cubicBezTo>
                      <a:cubicBezTo>
                        <a:pt x="13" y="1953"/>
                        <a:pt x="1" y="2501"/>
                        <a:pt x="132" y="2501"/>
                      </a:cubicBezTo>
                      <a:cubicBezTo>
                        <a:pt x="275" y="2501"/>
                        <a:pt x="406" y="1941"/>
                        <a:pt x="406" y="1251"/>
                      </a:cubicBezTo>
                      <a:cubicBezTo>
                        <a:pt x="406" y="560"/>
                        <a:pt x="275" y="1"/>
                        <a:pt x="132" y="1"/>
                      </a:cubicBezTo>
                      <a:cubicBezTo>
                        <a:pt x="130" y="0"/>
                        <a:pt x="129" y="0"/>
                        <a:pt x="1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35"/>
                <p:cNvSpPr/>
                <p:nvPr/>
              </p:nvSpPr>
              <p:spPr>
                <a:xfrm>
                  <a:off x="6527271" y="3479075"/>
                  <a:ext cx="53372" cy="25906"/>
                </a:xfrm>
                <a:custGeom>
                  <a:rect b="b" l="l" r="r" t="t"/>
                  <a:pathLst>
                    <a:path extrusionOk="0" h="382" w="787">
                      <a:moveTo>
                        <a:pt x="191" y="0"/>
                      </a:moveTo>
                      <a:cubicBezTo>
                        <a:pt x="84" y="0"/>
                        <a:pt x="0" y="84"/>
                        <a:pt x="0" y="191"/>
                      </a:cubicBezTo>
                      <a:cubicBezTo>
                        <a:pt x="0" y="298"/>
                        <a:pt x="96" y="381"/>
                        <a:pt x="191" y="381"/>
                      </a:cubicBezTo>
                      <a:lnTo>
                        <a:pt x="596" y="381"/>
                      </a:lnTo>
                      <a:cubicBezTo>
                        <a:pt x="703" y="381"/>
                        <a:pt x="786" y="298"/>
                        <a:pt x="786" y="191"/>
                      </a:cubicBezTo>
                      <a:cubicBezTo>
                        <a:pt x="786" y="84"/>
                        <a:pt x="703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35"/>
                <p:cNvSpPr/>
                <p:nvPr/>
              </p:nvSpPr>
              <p:spPr>
                <a:xfrm>
                  <a:off x="5907969" y="3431400"/>
                  <a:ext cx="95351" cy="48557"/>
                </a:xfrm>
                <a:custGeom>
                  <a:rect b="b" l="l" r="r" t="t"/>
                  <a:pathLst>
                    <a:path extrusionOk="0" h="716" w="1406">
                      <a:moveTo>
                        <a:pt x="357" y="1"/>
                      </a:moveTo>
                      <a:cubicBezTo>
                        <a:pt x="155" y="1"/>
                        <a:pt x="0" y="167"/>
                        <a:pt x="0" y="358"/>
                      </a:cubicBezTo>
                      <a:cubicBezTo>
                        <a:pt x="0" y="548"/>
                        <a:pt x="155" y="715"/>
                        <a:pt x="357" y="715"/>
                      </a:cubicBezTo>
                      <a:lnTo>
                        <a:pt x="1048" y="715"/>
                      </a:lnTo>
                      <a:cubicBezTo>
                        <a:pt x="1250" y="715"/>
                        <a:pt x="1405" y="548"/>
                        <a:pt x="1405" y="358"/>
                      </a:cubicBezTo>
                      <a:cubicBezTo>
                        <a:pt x="1405" y="167"/>
                        <a:pt x="1250" y="1"/>
                        <a:pt x="1048" y="1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35"/>
                <p:cNvSpPr/>
                <p:nvPr/>
              </p:nvSpPr>
              <p:spPr>
                <a:xfrm>
                  <a:off x="5869177" y="3110831"/>
                  <a:ext cx="327084" cy="627515"/>
                </a:xfrm>
                <a:custGeom>
                  <a:rect b="b" l="l" r="r" t="t"/>
                  <a:pathLst>
                    <a:path extrusionOk="0" h="9253" w="4823">
                      <a:moveTo>
                        <a:pt x="3227" y="49"/>
                      </a:moveTo>
                      <a:cubicBezTo>
                        <a:pt x="3287" y="49"/>
                        <a:pt x="3442" y="72"/>
                        <a:pt x="3501" y="168"/>
                      </a:cubicBezTo>
                      <a:cubicBezTo>
                        <a:pt x="3561" y="275"/>
                        <a:pt x="4668" y="3823"/>
                        <a:pt x="4716" y="4204"/>
                      </a:cubicBezTo>
                      <a:cubicBezTo>
                        <a:pt x="4763" y="4585"/>
                        <a:pt x="4763" y="8764"/>
                        <a:pt x="4763" y="9181"/>
                      </a:cubicBezTo>
                      <a:lnTo>
                        <a:pt x="132" y="9181"/>
                      </a:lnTo>
                      <a:cubicBezTo>
                        <a:pt x="96" y="9181"/>
                        <a:pt x="72" y="9145"/>
                        <a:pt x="72" y="9097"/>
                      </a:cubicBezTo>
                      <a:lnTo>
                        <a:pt x="72" y="9050"/>
                      </a:lnTo>
                      <a:cubicBezTo>
                        <a:pt x="72" y="9026"/>
                        <a:pt x="60" y="5323"/>
                        <a:pt x="60" y="2739"/>
                      </a:cubicBezTo>
                      <a:cubicBezTo>
                        <a:pt x="60" y="1442"/>
                        <a:pt x="60" y="418"/>
                        <a:pt x="72" y="275"/>
                      </a:cubicBezTo>
                      <a:cubicBezTo>
                        <a:pt x="96" y="72"/>
                        <a:pt x="286" y="61"/>
                        <a:pt x="394" y="49"/>
                      </a:cubicBezTo>
                      <a:close/>
                      <a:moveTo>
                        <a:pt x="394" y="1"/>
                      </a:moveTo>
                      <a:cubicBezTo>
                        <a:pt x="286" y="1"/>
                        <a:pt x="24" y="25"/>
                        <a:pt x="13" y="275"/>
                      </a:cubicBezTo>
                      <a:cubicBezTo>
                        <a:pt x="1" y="430"/>
                        <a:pt x="1" y="1454"/>
                        <a:pt x="1" y="2751"/>
                      </a:cubicBezTo>
                      <a:cubicBezTo>
                        <a:pt x="1" y="5323"/>
                        <a:pt x="13" y="8990"/>
                        <a:pt x="13" y="9050"/>
                      </a:cubicBezTo>
                      <a:cubicBezTo>
                        <a:pt x="1" y="9050"/>
                        <a:pt x="1" y="9074"/>
                        <a:pt x="1" y="9109"/>
                      </a:cubicBezTo>
                      <a:cubicBezTo>
                        <a:pt x="1" y="9169"/>
                        <a:pt x="36" y="9252"/>
                        <a:pt x="132" y="9252"/>
                      </a:cubicBezTo>
                      <a:lnTo>
                        <a:pt x="4823" y="9252"/>
                      </a:lnTo>
                      <a:lnTo>
                        <a:pt x="4823" y="9228"/>
                      </a:lnTo>
                      <a:cubicBezTo>
                        <a:pt x="4823" y="9228"/>
                        <a:pt x="4823" y="4609"/>
                        <a:pt x="4775" y="4204"/>
                      </a:cubicBezTo>
                      <a:cubicBezTo>
                        <a:pt x="4727" y="3787"/>
                        <a:pt x="3620" y="275"/>
                        <a:pt x="3537" y="144"/>
                      </a:cubicBezTo>
                      <a:cubicBezTo>
                        <a:pt x="3465" y="13"/>
                        <a:pt x="3287" y="1"/>
                        <a:pt x="32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35"/>
                <p:cNvSpPr/>
                <p:nvPr/>
              </p:nvSpPr>
              <p:spPr>
                <a:xfrm>
                  <a:off x="5161035" y="3184344"/>
                  <a:ext cx="531418" cy="517651"/>
                </a:xfrm>
                <a:custGeom>
                  <a:rect b="b" l="l" r="r" t="t"/>
                  <a:pathLst>
                    <a:path extrusionOk="0" h="7633" w="7836">
                      <a:moveTo>
                        <a:pt x="394" y="0"/>
                      </a:moveTo>
                      <a:cubicBezTo>
                        <a:pt x="179" y="0"/>
                        <a:pt x="1" y="131"/>
                        <a:pt x="1" y="310"/>
                      </a:cubicBezTo>
                      <a:lnTo>
                        <a:pt x="1" y="7323"/>
                      </a:lnTo>
                      <a:cubicBezTo>
                        <a:pt x="1" y="7489"/>
                        <a:pt x="179" y="7632"/>
                        <a:pt x="394" y="7632"/>
                      </a:cubicBezTo>
                      <a:lnTo>
                        <a:pt x="7442" y="7632"/>
                      </a:lnTo>
                      <a:cubicBezTo>
                        <a:pt x="7657" y="7632"/>
                        <a:pt x="7835" y="7501"/>
                        <a:pt x="7835" y="7323"/>
                      </a:cubicBezTo>
                      <a:lnTo>
                        <a:pt x="7835" y="310"/>
                      </a:lnTo>
                      <a:cubicBezTo>
                        <a:pt x="7835" y="143"/>
                        <a:pt x="7657" y="0"/>
                        <a:pt x="74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35"/>
                <p:cNvSpPr/>
                <p:nvPr/>
              </p:nvSpPr>
              <p:spPr>
                <a:xfrm>
                  <a:off x="4742809" y="3183530"/>
                  <a:ext cx="379575" cy="399784"/>
                </a:xfrm>
                <a:custGeom>
                  <a:rect b="b" l="l" r="r" t="t"/>
                  <a:pathLst>
                    <a:path extrusionOk="0" h="5895" w="5597">
                      <a:moveTo>
                        <a:pt x="405" y="1"/>
                      </a:moveTo>
                      <a:cubicBezTo>
                        <a:pt x="179" y="1"/>
                        <a:pt x="0" y="191"/>
                        <a:pt x="0" y="417"/>
                      </a:cubicBezTo>
                      <a:lnTo>
                        <a:pt x="0" y="5477"/>
                      </a:lnTo>
                      <a:cubicBezTo>
                        <a:pt x="0" y="5716"/>
                        <a:pt x="179" y="5894"/>
                        <a:pt x="405" y="5894"/>
                      </a:cubicBezTo>
                      <a:lnTo>
                        <a:pt x="5192" y="5894"/>
                      </a:lnTo>
                      <a:cubicBezTo>
                        <a:pt x="5418" y="5894"/>
                        <a:pt x="5596" y="5692"/>
                        <a:pt x="5596" y="5477"/>
                      </a:cubicBezTo>
                      <a:lnTo>
                        <a:pt x="5596" y="417"/>
                      </a:lnTo>
                      <a:cubicBezTo>
                        <a:pt x="5596" y="179"/>
                        <a:pt x="5418" y="1"/>
                        <a:pt x="519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35"/>
                <p:cNvSpPr/>
                <p:nvPr/>
              </p:nvSpPr>
              <p:spPr>
                <a:xfrm>
                  <a:off x="4258326" y="3183530"/>
                  <a:ext cx="443391" cy="519279"/>
                </a:xfrm>
                <a:custGeom>
                  <a:rect b="b" l="l" r="r" t="t"/>
                  <a:pathLst>
                    <a:path extrusionOk="0" h="7657" w="6538">
                      <a:moveTo>
                        <a:pt x="406" y="1"/>
                      </a:moveTo>
                      <a:cubicBezTo>
                        <a:pt x="179" y="1"/>
                        <a:pt x="1" y="132"/>
                        <a:pt x="1" y="298"/>
                      </a:cubicBezTo>
                      <a:lnTo>
                        <a:pt x="1" y="7359"/>
                      </a:lnTo>
                      <a:cubicBezTo>
                        <a:pt x="1" y="7525"/>
                        <a:pt x="179" y="7656"/>
                        <a:pt x="406" y="7656"/>
                      </a:cubicBezTo>
                      <a:lnTo>
                        <a:pt x="6132" y="7656"/>
                      </a:lnTo>
                      <a:cubicBezTo>
                        <a:pt x="6359" y="7656"/>
                        <a:pt x="6537" y="7525"/>
                        <a:pt x="6537" y="7359"/>
                      </a:cubicBezTo>
                      <a:lnTo>
                        <a:pt x="6537" y="298"/>
                      </a:lnTo>
                      <a:cubicBezTo>
                        <a:pt x="6537" y="132"/>
                        <a:pt x="6359" y="1"/>
                        <a:pt x="61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35"/>
                <p:cNvSpPr/>
                <p:nvPr/>
              </p:nvSpPr>
              <p:spPr>
                <a:xfrm>
                  <a:off x="5161849" y="3716433"/>
                  <a:ext cx="540302" cy="212404"/>
                </a:xfrm>
                <a:custGeom>
                  <a:rect b="b" l="l" r="r" t="t"/>
                  <a:pathLst>
                    <a:path extrusionOk="0" h="3132" w="7967">
                      <a:moveTo>
                        <a:pt x="465" y="1"/>
                      </a:moveTo>
                      <a:cubicBezTo>
                        <a:pt x="203" y="1"/>
                        <a:pt x="1" y="203"/>
                        <a:pt x="1" y="453"/>
                      </a:cubicBezTo>
                      <a:lnTo>
                        <a:pt x="1" y="3132"/>
                      </a:lnTo>
                      <a:lnTo>
                        <a:pt x="132" y="3132"/>
                      </a:lnTo>
                      <a:lnTo>
                        <a:pt x="132" y="453"/>
                      </a:lnTo>
                      <a:cubicBezTo>
                        <a:pt x="132" y="274"/>
                        <a:pt x="287" y="132"/>
                        <a:pt x="465" y="132"/>
                      </a:cubicBezTo>
                      <a:lnTo>
                        <a:pt x="7502" y="132"/>
                      </a:lnTo>
                      <a:cubicBezTo>
                        <a:pt x="7680" y="132"/>
                        <a:pt x="7823" y="274"/>
                        <a:pt x="7823" y="453"/>
                      </a:cubicBezTo>
                      <a:lnTo>
                        <a:pt x="7823" y="3132"/>
                      </a:lnTo>
                      <a:lnTo>
                        <a:pt x="7966" y="3132"/>
                      </a:lnTo>
                      <a:lnTo>
                        <a:pt x="7966" y="453"/>
                      </a:lnTo>
                      <a:cubicBezTo>
                        <a:pt x="7966" y="203"/>
                        <a:pt x="7752" y="1"/>
                        <a:pt x="75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35"/>
                <p:cNvSpPr/>
                <p:nvPr/>
              </p:nvSpPr>
              <p:spPr>
                <a:xfrm>
                  <a:off x="4258326" y="3716433"/>
                  <a:ext cx="444205" cy="212404"/>
                </a:xfrm>
                <a:custGeom>
                  <a:rect b="b" l="l" r="r" t="t"/>
                  <a:pathLst>
                    <a:path extrusionOk="0" h="3132" w="6550">
                      <a:moveTo>
                        <a:pt x="465" y="1"/>
                      </a:moveTo>
                      <a:cubicBezTo>
                        <a:pt x="215" y="1"/>
                        <a:pt x="1" y="203"/>
                        <a:pt x="1" y="453"/>
                      </a:cubicBezTo>
                      <a:lnTo>
                        <a:pt x="1" y="3132"/>
                      </a:lnTo>
                      <a:lnTo>
                        <a:pt x="132" y="3132"/>
                      </a:lnTo>
                      <a:lnTo>
                        <a:pt x="132" y="453"/>
                      </a:lnTo>
                      <a:cubicBezTo>
                        <a:pt x="132" y="274"/>
                        <a:pt x="286" y="132"/>
                        <a:pt x="465" y="132"/>
                      </a:cubicBezTo>
                      <a:lnTo>
                        <a:pt x="6085" y="132"/>
                      </a:lnTo>
                      <a:cubicBezTo>
                        <a:pt x="6263" y="132"/>
                        <a:pt x="6418" y="274"/>
                        <a:pt x="6418" y="453"/>
                      </a:cubicBezTo>
                      <a:lnTo>
                        <a:pt x="6418" y="3132"/>
                      </a:lnTo>
                      <a:lnTo>
                        <a:pt x="6549" y="3132"/>
                      </a:lnTo>
                      <a:lnTo>
                        <a:pt x="6549" y="453"/>
                      </a:lnTo>
                      <a:cubicBezTo>
                        <a:pt x="6549" y="203"/>
                        <a:pt x="6347" y="1"/>
                        <a:pt x="60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35"/>
                <p:cNvSpPr/>
                <p:nvPr/>
              </p:nvSpPr>
              <p:spPr>
                <a:xfrm>
                  <a:off x="4272906" y="3195669"/>
                  <a:ext cx="415857" cy="17836"/>
                </a:xfrm>
                <a:custGeom>
                  <a:rect b="b" l="l" r="r" t="t"/>
                  <a:pathLst>
                    <a:path extrusionOk="0" h="263" w="6132">
                      <a:moveTo>
                        <a:pt x="369" y="0"/>
                      </a:moveTo>
                      <a:cubicBezTo>
                        <a:pt x="155" y="0"/>
                        <a:pt x="0" y="119"/>
                        <a:pt x="0" y="262"/>
                      </a:cubicBezTo>
                      <a:lnTo>
                        <a:pt x="6132" y="262"/>
                      </a:lnTo>
                      <a:cubicBezTo>
                        <a:pt x="6132" y="119"/>
                        <a:pt x="5953" y="0"/>
                        <a:pt x="57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35"/>
                <p:cNvSpPr/>
                <p:nvPr/>
              </p:nvSpPr>
              <p:spPr>
                <a:xfrm>
                  <a:off x="4750065" y="3189972"/>
                  <a:ext cx="364248" cy="19464"/>
                </a:xfrm>
                <a:custGeom>
                  <a:rect b="b" l="l" r="r" t="t"/>
                  <a:pathLst>
                    <a:path extrusionOk="0" h="287" w="5371">
                      <a:moveTo>
                        <a:pt x="370" y="1"/>
                      </a:moveTo>
                      <a:cubicBezTo>
                        <a:pt x="155" y="1"/>
                        <a:pt x="1" y="120"/>
                        <a:pt x="1" y="287"/>
                      </a:cubicBezTo>
                      <a:lnTo>
                        <a:pt x="5358" y="287"/>
                      </a:lnTo>
                      <a:cubicBezTo>
                        <a:pt x="5370" y="144"/>
                        <a:pt x="5192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35"/>
                <p:cNvSpPr/>
                <p:nvPr/>
              </p:nvSpPr>
              <p:spPr>
                <a:xfrm>
                  <a:off x="5177243" y="3192414"/>
                  <a:ext cx="506325" cy="19464"/>
                </a:xfrm>
                <a:custGeom>
                  <a:rect b="b" l="l" r="r" t="t"/>
                  <a:pathLst>
                    <a:path extrusionOk="0" h="287" w="7466">
                      <a:moveTo>
                        <a:pt x="369" y="1"/>
                      </a:moveTo>
                      <a:cubicBezTo>
                        <a:pt x="155" y="1"/>
                        <a:pt x="0" y="120"/>
                        <a:pt x="0" y="286"/>
                      </a:cubicBezTo>
                      <a:lnTo>
                        <a:pt x="7465" y="286"/>
                      </a:lnTo>
                      <a:cubicBezTo>
                        <a:pt x="7465" y="131"/>
                        <a:pt x="7299" y="1"/>
                        <a:pt x="70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35"/>
                <p:cNvSpPr/>
                <p:nvPr/>
              </p:nvSpPr>
              <p:spPr>
                <a:xfrm>
                  <a:off x="4274466" y="3219066"/>
                  <a:ext cx="414297" cy="13767"/>
                </a:xfrm>
                <a:custGeom>
                  <a:rect b="b" l="l" r="r" t="t"/>
                  <a:pathLst>
                    <a:path extrusionOk="0" h="203" w="6109">
                      <a:moveTo>
                        <a:pt x="1" y="0"/>
                      </a:moveTo>
                      <a:lnTo>
                        <a:pt x="1" y="203"/>
                      </a:lnTo>
                      <a:lnTo>
                        <a:pt x="6109" y="203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35"/>
                <p:cNvSpPr/>
                <p:nvPr/>
              </p:nvSpPr>
              <p:spPr>
                <a:xfrm>
                  <a:off x="4274466" y="3239275"/>
                  <a:ext cx="414297" cy="13767"/>
                </a:xfrm>
                <a:custGeom>
                  <a:rect b="b" l="l" r="r" t="t"/>
                  <a:pathLst>
                    <a:path extrusionOk="0" h="203" w="6109">
                      <a:moveTo>
                        <a:pt x="1" y="0"/>
                      </a:moveTo>
                      <a:lnTo>
                        <a:pt x="1" y="202"/>
                      </a:lnTo>
                      <a:lnTo>
                        <a:pt x="6109" y="202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35"/>
                <p:cNvSpPr/>
                <p:nvPr/>
              </p:nvSpPr>
              <p:spPr>
                <a:xfrm>
                  <a:off x="4274466" y="3258603"/>
                  <a:ext cx="414297" cy="13021"/>
                </a:xfrm>
                <a:custGeom>
                  <a:rect b="b" l="l" r="r" t="t"/>
                  <a:pathLst>
                    <a:path extrusionOk="0" h="192" w="6109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35"/>
                <p:cNvSpPr/>
                <p:nvPr/>
              </p:nvSpPr>
              <p:spPr>
                <a:xfrm>
                  <a:off x="4274466" y="3278812"/>
                  <a:ext cx="414297" cy="12953"/>
                </a:xfrm>
                <a:custGeom>
                  <a:rect b="b" l="l" r="r" t="t"/>
                  <a:pathLst>
                    <a:path extrusionOk="0" h="191" w="6109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35"/>
                <p:cNvSpPr/>
                <p:nvPr/>
              </p:nvSpPr>
              <p:spPr>
                <a:xfrm>
                  <a:off x="4274466" y="3299022"/>
                  <a:ext cx="414297" cy="12953"/>
                </a:xfrm>
                <a:custGeom>
                  <a:rect b="b" l="l" r="r" t="t"/>
                  <a:pathLst>
                    <a:path extrusionOk="0" h="191" w="6109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35"/>
                <p:cNvSpPr/>
                <p:nvPr/>
              </p:nvSpPr>
              <p:spPr>
                <a:xfrm>
                  <a:off x="4274466" y="3318349"/>
                  <a:ext cx="414297" cy="13021"/>
                </a:xfrm>
                <a:custGeom>
                  <a:rect b="b" l="l" r="r" t="t"/>
                  <a:pathLst>
                    <a:path extrusionOk="0" h="192" w="6109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35"/>
                <p:cNvSpPr/>
                <p:nvPr/>
              </p:nvSpPr>
              <p:spPr>
                <a:xfrm>
                  <a:off x="4274466" y="3338559"/>
                  <a:ext cx="414297" cy="13021"/>
                </a:xfrm>
                <a:custGeom>
                  <a:rect b="b" l="l" r="r" t="t"/>
                  <a:pathLst>
                    <a:path extrusionOk="0" h="192" w="6109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35"/>
                <p:cNvSpPr/>
                <p:nvPr/>
              </p:nvSpPr>
              <p:spPr>
                <a:xfrm>
                  <a:off x="4274466" y="3357954"/>
                  <a:ext cx="414297" cy="12953"/>
                </a:xfrm>
                <a:custGeom>
                  <a:rect b="b" l="l" r="r" t="t"/>
                  <a:pathLst>
                    <a:path extrusionOk="0" h="191" w="6109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35"/>
                <p:cNvSpPr/>
                <p:nvPr/>
              </p:nvSpPr>
              <p:spPr>
                <a:xfrm>
                  <a:off x="4274466" y="3378096"/>
                  <a:ext cx="414297" cy="13021"/>
                </a:xfrm>
                <a:custGeom>
                  <a:rect b="b" l="l" r="r" t="t"/>
                  <a:pathLst>
                    <a:path extrusionOk="0" h="192" w="6109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35"/>
                <p:cNvSpPr/>
                <p:nvPr/>
              </p:nvSpPr>
              <p:spPr>
                <a:xfrm>
                  <a:off x="4274466" y="3397491"/>
                  <a:ext cx="414297" cy="13021"/>
                </a:xfrm>
                <a:custGeom>
                  <a:rect b="b" l="l" r="r" t="t"/>
                  <a:pathLst>
                    <a:path extrusionOk="0" h="192" w="6109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35"/>
                <p:cNvSpPr/>
                <p:nvPr/>
              </p:nvSpPr>
              <p:spPr>
                <a:xfrm>
                  <a:off x="4274466" y="3417701"/>
                  <a:ext cx="414297" cy="12953"/>
                </a:xfrm>
                <a:custGeom>
                  <a:rect b="b" l="l" r="r" t="t"/>
                  <a:pathLst>
                    <a:path extrusionOk="0" h="191" w="6109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35"/>
                <p:cNvSpPr/>
                <p:nvPr/>
              </p:nvSpPr>
              <p:spPr>
                <a:xfrm>
                  <a:off x="4274466" y="3436282"/>
                  <a:ext cx="414297" cy="12953"/>
                </a:xfrm>
                <a:custGeom>
                  <a:rect b="b" l="l" r="r" t="t"/>
                  <a:pathLst>
                    <a:path extrusionOk="0" h="191" w="6109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35"/>
                <p:cNvSpPr/>
                <p:nvPr/>
              </p:nvSpPr>
              <p:spPr>
                <a:xfrm>
                  <a:off x="4274466" y="3456424"/>
                  <a:ext cx="414297" cy="13021"/>
                </a:xfrm>
                <a:custGeom>
                  <a:rect b="b" l="l" r="r" t="t"/>
                  <a:pathLst>
                    <a:path extrusionOk="0" h="192" w="6109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35"/>
                <p:cNvSpPr/>
                <p:nvPr/>
              </p:nvSpPr>
              <p:spPr>
                <a:xfrm>
                  <a:off x="4274466" y="3476633"/>
                  <a:ext cx="414297" cy="12953"/>
                </a:xfrm>
                <a:custGeom>
                  <a:rect b="b" l="l" r="r" t="t"/>
                  <a:pathLst>
                    <a:path extrusionOk="0" h="191" w="6109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35"/>
                <p:cNvSpPr/>
                <p:nvPr/>
              </p:nvSpPr>
              <p:spPr>
                <a:xfrm>
                  <a:off x="4274466" y="3496029"/>
                  <a:ext cx="414297" cy="12953"/>
                </a:xfrm>
                <a:custGeom>
                  <a:rect b="b" l="l" r="r" t="t"/>
                  <a:pathLst>
                    <a:path extrusionOk="0" h="191" w="6109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35"/>
                <p:cNvSpPr/>
                <p:nvPr/>
              </p:nvSpPr>
              <p:spPr>
                <a:xfrm>
                  <a:off x="4274466" y="3516170"/>
                  <a:ext cx="414297" cy="13021"/>
                </a:xfrm>
                <a:custGeom>
                  <a:rect b="b" l="l" r="r" t="t"/>
                  <a:pathLst>
                    <a:path extrusionOk="0" h="192" w="6109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4274466" y="3535566"/>
                  <a:ext cx="414297" cy="13021"/>
                </a:xfrm>
                <a:custGeom>
                  <a:rect b="b" l="l" r="r" t="t"/>
                  <a:pathLst>
                    <a:path extrusionOk="0" h="192" w="6109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4274466" y="3555775"/>
                  <a:ext cx="414297" cy="12953"/>
                </a:xfrm>
                <a:custGeom>
                  <a:rect b="b" l="l" r="r" t="t"/>
                  <a:pathLst>
                    <a:path extrusionOk="0" h="191" w="6109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35"/>
                <p:cNvSpPr/>
                <p:nvPr/>
              </p:nvSpPr>
              <p:spPr>
                <a:xfrm>
                  <a:off x="4274466" y="3575171"/>
                  <a:ext cx="414297" cy="12953"/>
                </a:xfrm>
                <a:custGeom>
                  <a:rect b="b" l="l" r="r" t="t"/>
                  <a:pathLst>
                    <a:path extrusionOk="0" h="191" w="6109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35"/>
                <p:cNvSpPr/>
                <p:nvPr/>
              </p:nvSpPr>
              <p:spPr>
                <a:xfrm>
                  <a:off x="4274466" y="3595312"/>
                  <a:ext cx="414297" cy="13021"/>
                </a:xfrm>
                <a:custGeom>
                  <a:rect b="b" l="l" r="r" t="t"/>
                  <a:pathLst>
                    <a:path extrusionOk="0" h="192" w="6109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35"/>
                <p:cNvSpPr/>
                <p:nvPr/>
              </p:nvSpPr>
              <p:spPr>
                <a:xfrm>
                  <a:off x="4274466" y="3613894"/>
                  <a:ext cx="414297" cy="13021"/>
                </a:xfrm>
                <a:custGeom>
                  <a:rect b="b" l="l" r="r" t="t"/>
                  <a:pathLst>
                    <a:path extrusionOk="0" h="192" w="6109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4274466" y="3634103"/>
                  <a:ext cx="414297" cy="12953"/>
                </a:xfrm>
                <a:custGeom>
                  <a:rect b="b" l="l" r="r" t="t"/>
                  <a:pathLst>
                    <a:path extrusionOk="0" h="191" w="6109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4274466" y="3654245"/>
                  <a:ext cx="414297" cy="13021"/>
                </a:xfrm>
                <a:custGeom>
                  <a:rect b="b" l="l" r="r" t="t"/>
                  <a:pathLst>
                    <a:path extrusionOk="0" h="192" w="6109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4274466" y="3673640"/>
                  <a:ext cx="414297" cy="13021"/>
                </a:xfrm>
                <a:custGeom>
                  <a:rect b="b" l="l" r="r" t="t"/>
                  <a:pathLst>
                    <a:path extrusionOk="0" h="192" w="6109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5175615" y="3222321"/>
                  <a:ext cx="499883" cy="13767"/>
                </a:xfrm>
                <a:custGeom>
                  <a:rect b="b" l="l" r="r" t="t"/>
                  <a:pathLst>
                    <a:path extrusionOk="0" h="203" w="7371">
                      <a:moveTo>
                        <a:pt x="0" y="0"/>
                      </a:moveTo>
                      <a:lnTo>
                        <a:pt x="0" y="202"/>
                      </a:lnTo>
                      <a:lnTo>
                        <a:pt x="7370" y="202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5175615" y="3241649"/>
                  <a:ext cx="499883" cy="13021"/>
                </a:xfrm>
                <a:custGeom>
                  <a:rect b="b" l="l" r="r" t="t"/>
                  <a:pathLst>
                    <a:path extrusionOk="0" h="192" w="7371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5175615" y="3261858"/>
                  <a:ext cx="499883" cy="12953"/>
                </a:xfrm>
                <a:custGeom>
                  <a:rect b="b" l="l" r="r" t="t"/>
                  <a:pathLst>
                    <a:path extrusionOk="0" h="191" w="7371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5175615" y="3281254"/>
                  <a:ext cx="499883" cy="12953"/>
                </a:xfrm>
                <a:custGeom>
                  <a:rect b="b" l="l" r="r" t="t"/>
                  <a:pathLst>
                    <a:path extrusionOk="0" h="191" w="7371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5175615" y="3301395"/>
                  <a:ext cx="499883" cy="13021"/>
                </a:xfrm>
                <a:custGeom>
                  <a:rect b="b" l="l" r="r" t="t"/>
                  <a:pathLst>
                    <a:path extrusionOk="0" h="192" w="7371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35"/>
                <p:cNvSpPr/>
                <p:nvPr/>
              </p:nvSpPr>
              <p:spPr>
                <a:xfrm>
                  <a:off x="5175615" y="3319977"/>
                  <a:ext cx="499883" cy="13835"/>
                </a:xfrm>
                <a:custGeom>
                  <a:rect b="b" l="l" r="r" t="t"/>
                  <a:pathLst>
                    <a:path extrusionOk="0" h="204" w="7371">
                      <a:moveTo>
                        <a:pt x="0" y="1"/>
                      </a:moveTo>
                      <a:lnTo>
                        <a:pt x="0" y="203"/>
                      </a:lnTo>
                      <a:lnTo>
                        <a:pt x="7370" y="203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35"/>
                <p:cNvSpPr/>
                <p:nvPr/>
              </p:nvSpPr>
              <p:spPr>
                <a:xfrm>
                  <a:off x="5175615" y="3340186"/>
                  <a:ext cx="499883" cy="13767"/>
                </a:xfrm>
                <a:custGeom>
                  <a:rect b="b" l="l" r="r" t="t"/>
                  <a:pathLst>
                    <a:path extrusionOk="0" h="203" w="7371">
                      <a:moveTo>
                        <a:pt x="0" y="0"/>
                      </a:moveTo>
                      <a:lnTo>
                        <a:pt x="0" y="203"/>
                      </a:lnTo>
                      <a:lnTo>
                        <a:pt x="7370" y="203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5175615" y="3359582"/>
                  <a:ext cx="499883" cy="12953"/>
                </a:xfrm>
                <a:custGeom>
                  <a:rect b="b" l="l" r="r" t="t"/>
                  <a:pathLst>
                    <a:path extrusionOk="0" h="191" w="7371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5175615" y="3379723"/>
                  <a:ext cx="499883" cy="13021"/>
                </a:xfrm>
                <a:custGeom>
                  <a:rect b="b" l="l" r="r" t="t"/>
                  <a:pathLst>
                    <a:path extrusionOk="0" h="192" w="7371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5175615" y="3399933"/>
                  <a:ext cx="499883" cy="12953"/>
                </a:xfrm>
                <a:custGeom>
                  <a:rect b="b" l="l" r="r" t="t"/>
                  <a:pathLst>
                    <a:path extrusionOk="0" h="191" w="7371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35"/>
                <p:cNvSpPr/>
                <p:nvPr/>
              </p:nvSpPr>
              <p:spPr>
                <a:xfrm>
                  <a:off x="5175615" y="3419328"/>
                  <a:ext cx="499883" cy="12953"/>
                </a:xfrm>
                <a:custGeom>
                  <a:rect b="b" l="l" r="r" t="t"/>
                  <a:pathLst>
                    <a:path extrusionOk="0" h="191" w="7371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35"/>
                <p:cNvSpPr/>
                <p:nvPr/>
              </p:nvSpPr>
              <p:spPr>
                <a:xfrm>
                  <a:off x="5175615" y="3439470"/>
                  <a:ext cx="499883" cy="13021"/>
                </a:xfrm>
                <a:custGeom>
                  <a:rect b="b" l="l" r="r" t="t"/>
                  <a:pathLst>
                    <a:path extrusionOk="0" h="192" w="7371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35"/>
                <p:cNvSpPr/>
                <p:nvPr/>
              </p:nvSpPr>
              <p:spPr>
                <a:xfrm>
                  <a:off x="5175615" y="3458865"/>
                  <a:ext cx="499883" cy="13021"/>
                </a:xfrm>
                <a:custGeom>
                  <a:rect b="b" l="l" r="r" t="t"/>
                  <a:pathLst>
                    <a:path extrusionOk="0" h="192" w="7371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5"/>
                <p:cNvSpPr/>
                <p:nvPr/>
              </p:nvSpPr>
              <p:spPr>
                <a:xfrm>
                  <a:off x="5175615" y="3479075"/>
                  <a:ext cx="499883" cy="12953"/>
                </a:xfrm>
                <a:custGeom>
                  <a:rect b="b" l="l" r="r" t="t"/>
                  <a:pathLst>
                    <a:path extrusionOk="0" h="191" w="7371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>
                  <a:off x="5175615" y="3498402"/>
                  <a:ext cx="499883" cy="13021"/>
                </a:xfrm>
                <a:custGeom>
                  <a:rect b="b" l="l" r="r" t="t"/>
                  <a:pathLst>
                    <a:path extrusionOk="0" h="192" w="7371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35"/>
                <p:cNvSpPr/>
                <p:nvPr/>
              </p:nvSpPr>
              <p:spPr>
                <a:xfrm>
                  <a:off x="5175615" y="3518612"/>
                  <a:ext cx="499883" cy="13021"/>
                </a:xfrm>
                <a:custGeom>
                  <a:rect b="b" l="l" r="r" t="t"/>
                  <a:pathLst>
                    <a:path extrusionOk="0" h="192" w="7371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35"/>
                <p:cNvSpPr/>
                <p:nvPr/>
              </p:nvSpPr>
              <p:spPr>
                <a:xfrm>
                  <a:off x="5175615" y="3537193"/>
                  <a:ext cx="499883" cy="12953"/>
                </a:xfrm>
                <a:custGeom>
                  <a:rect b="b" l="l" r="r" t="t"/>
                  <a:pathLst>
                    <a:path extrusionOk="0" h="191" w="7371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35"/>
                <p:cNvSpPr/>
                <p:nvPr/>
              </p:nvSpPr>
              <p:spPr>
                <a:xfrm>
                  <a:off x="5175615" y="3557403"/>
                  <a:ext cx="499883" cy="12953"/>
                </a:xfrm>
                <a:custGeom>
                  <a:rect b="b" l="l" r="r" t="t"/>
                  <a:pathLst>
                    <a:path extrusionOk="0" h="191" w="7371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35"/>
                <p:cNvSpPr/>
                <p:nvPr/>
              </p:nvSpPr>
              <p:spPr>
                <a:xfrm>
                  <a:off x="5175615" y="3576730"/>
                  <a:ext cx="499883" cy="13021"/>
                </a:xfrm>
                <a:custGeom>
                  <a:rect b="b" l="l" r="r" t="t"/>
                  <a:pathLst>
                    <a:path extrusionOk="0" h="192" w="7371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35"/>
                <p:cNvSpPr/>
                <p:nvPr/>
              </p:nvSpPr>
              <p:spPr>
                <a:xfrm>
                  <a:off x="5175615" y="3596940"/>
                  <a:ext cx="499883" cy="13021"/>
                </a:xfrm>
                <a:custGeom>
                  <a:rect b="b" l="l" r="r" t="t"/>
                  <a:pathLst>
                    <a:path extrusionOk="0" h="192" w="7371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35"/>
                <p:cNvSpPr/>
                <p:nvPr/>
              </p:nvSpPr>
              <p:spPr>
                <a:xfrm>
                  <a:off x="5175615" y="3617149"/>
                  <a:ext cx="499883" cy="12953"/>
                </a:xfrm>
                <a:custGeom>
                  <a:rect b="b" l="l" r="r" t="t"/>
                  <a:pathLst>
                    <a:path extrusionOk="0" h="191" w="7371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35"/>
                <p:cNvSpPr/>
                <p:nvPr/>
              </p:nvSpPr>
              <p:spPr>
                <a:xfrm>
                  <a:off x="5175615" y="3636477"/>
                  <a:ext cx="499883" cy="13021"/>
                </a:xfrm>
                <a:custGeom>
                  <a:rect b="b" l="l" r="r" t="t"/>
                  <a:pathLst>
                    <a:path extrusionOk="0" h="192" w="7371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35"/>
                <p:cNvSpPr/>
                <p:nvPr/>
              </p:nvSpPr>
              <p:spPr>
                <a:xfrm>
                  <a:off x="5175615" y="3656686"/>
                  <a:ext cx="499883" cy="13021"/>
                </a:xfrm>
                <a:custGeom>
                  <a:rect b="b" l="l" r="r" t="t"/>
                  <a:pathLst>
                    <a:path extrusionOk="0" h="192" w="7371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35"/>
                <p:cNvSpPr/>
                <p:nvPr/>
              </p:nvSpPr>
              <p:spPr>
                <a:xfrm>
                  <a:off x="5175615" y="3676082"/>
                  <a:ext cx="499883" cy="12953"/>
                </a:xfrm>
                <a:custGeom>
                  <a:rect b="b" l="l" r="r" t="t"/>
                  <a:pathLst>
                    <a:path extrusionOk="0" h="191" w="7371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35"/>
                <p:cNvSpPr/>
                <p:nvPr/>
              </p:nvSpPr>
              <p:spPr>
                <a:xfrm>
                  <a:off x="4751693" y="3219066"/>
                  <a:ext cx="358551" cy="13767"/>
                </a:xfrm>
                <a:custGeom>
                  <a:rect b="b" l="l" r="r" t="t"/>
                  <a:pathLst>
                    <a:path extrusionOk="0" h="203" w="5287">
                      <a:moveTo>
                        <a:pt x="0" y="0"/>
                      </a:moveTo>
                      <a:lnTo>
                        <a:pt x="0" y="203"/>
                      </a:lnTo>
                      <a:lnTo>
                        <a:pt x="5287" y="203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35"/>
                <p:cNvSpPr/>
                <p:nvPr/>
              </p:nvSpPr>
              <p:spPr>
                <a:xfrm>
                  <a:off x="4751693" y="3239275"/>
                  <a:ext cx="358551" cy="13767"/>
                </a:xfrm>
                <a:custGeom>
                  <a:rect b="b" l="l" r="r" t="t"/>
                  <a:pathLst>
                    <a:path extrusionOk="0" h="203" w="5287">
                      <a:moveTo>
                        <a:pt x="0" y="0"/>
                      </a:moveTo>
                      <a:lnTo>
                        <a:pt x="0" y="202"/>
                      </a:lnTo>
                      <a:lnTo>
                        <a:pt x="5287" y="202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35"/>
                <p:cNvSpPr/>
                <p:nvPr/>
              </p:nvSpPr>
              <p:spPr>
                <a:xfrm>
                  <a:off x="4751693" y="3258603"/>
                  <a:ext cx="358551" cy="13021"/>
                </a:xfrm>
                <a:custGeom>
                  <a:rect b="b" l="l" r="r" t="t"/>
                  <a:pathLst>
                    <a:path extrusionOk="0" h="192" w="5287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35"/>
                <p:cNvSpPr/>
                <p:nvPr/>
              </p:nvSpPr>
              <p:spPr>
                <a:xfrm>
                  <a:off x="4751693" y="3278812"/>
                  <a:ext cx="358551" cy="12953"/>
                </a:xfrm>
                <a:custGeom>
                  <a:rect b="b" l="l" r="r" t="t"/>
                  <a:pathLst>
                    <a:path extrusionOk="0" h="191" w="5287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35"/>
                <p:cNvSpPr/>
                <p:nvPr/>
              </p:nvSpPr>
              <p:spPr>
                <a:xfrm>
                  <a:off x="4751693" y="3299022"/>
                  <a:ext cx="358551" cy="12953"/>
                </a:xfrm>
                <a:custGeom>
                  <a:rect b="b" l="l" r="r" t="t"/>
                  <a:pathLst>
                    <a:path extrusionOk="0" h="191" w="5287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35"/>
                <p:cNvSpPr/>
                <p:nvPr/>
              </p:nvSpPr>
              <p:spPr>
                <a:xfrm>
                  <a:off x="4751693" y="3318349"/>
                  <a:ext cx="358551" cy="13021"/>
                </a:xfrm>
                <a:custGeom>
                  <a:rect b="b" l="l" r="r" t="t"/>
                  <a:pathLst>
                    <a:path extrusionOk="0" h="192" w="5287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35"/>
                <p:cNvSpPr/>
                <p:nvPr/>
              </p:nvSpPr>
              <p:spPr>
                <a:xfrm>
                  <a:off x="4751693" y="3338559"/>
                  <a:ext cx="358551" cy="13021"/>
                </a:xfrm>
                <a:custGeom>
                  <a:rect b="b" l="l" r="r" t="t"/>
                  <a:pathLst>
                    <a:path extrusionOk="0" h="192" w="5287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35"/>
                <p:cNvSpPr/>
                <p:nvPr/>
              </p:nvSpPr>
              <p:spPr>
                <a:xfrm>
                  <a:off x="4751693" y="3357954"/>
                  <a:ext cx="358551" cy="12953"/>
                </a:xfrm>
                <a:custGeom>
                  <a:rect b="b" l="l" r="r" t="t"/>
                  <a:pathLst>
                    <a:path extrusionOk="0" h="191" w="5287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35"/>
                <p:cNvSpPr/>
                <p:nvPr/>
              </p:nvSpPr>
              <p:spPr>
                <a:xfrm>
                  <a:off x="4751693" y="3378096"/>
                  <a:ext cx="358551" cy="13021"/>
                </a:xfrm>
                <a:custGeom>
                  <a:rect b="b" l="l" r="r" t="t"/>
                  <a:pathLst>
                    <a:path extrusionOk="0" h="192" w="5287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35"/>
                <p:cNvSpPr/>
                <p:nvPr/>
              </p:nvSpPr>
              <p:spPr>
                <a:xfrm>
                  <a:off x="4751693" y="3397491"/>
                  <a:ext cx="358551" cy="13021"/>
                </a:xfrm>
                <a:custGeom>
                  <a:rect b="b" l="l" r="r" t="t"/>
                  <a:pathLst>
                    <a:path extrusionOk="0" h="192" w="5287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35"/>
                <p:cNvSpPr/>
                <p:nvPr/>
              </p:nvSpPr>
              <p:spPr>
                <a:xfrm>
                  <a:off x="4751693" y="3417701"/>
                  <a:ext cx="358551" cy="12953"/>
                </a:xfrm>
                <a:custGeom>
                  <a:rect b="b" l="l" r="r" t="t"/>
                  <a:pathLst>
                    <a:path extrusionOk="0" h="191" w="5287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35"/>
                <p:cNvSpPr/>
                <p:nvPr/>
              </p:nvSpPr>
              <p:spPr>
                <a:xfrm>
                  <a:off x="4751693" y="3436282"/>
                  <a:ext cx="358551" cy="12953"/>
                </a:xfrm>
                <a:custGeom>
                  <a:rect b="b" l="l" r="r" t="t"/>
                  <a:pathLst>
                    <a:path extrusionOk="0" h="191" w="5287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35"/>
                <p:cNvSpPr/>
                <p:nvPr/>
              </p:nvSpPr>
              <p:spPr>
                <a:xfrm>
                  <a:off x="4751693" y="3456424"/>
                  <a:ext cx="358551" cy="13021"/>
                </a:xfrm>
                <a:custGeom>
                  <a:rect b="b" l="l" r="r" t="t"/>
                  <a:pathLst>
                    <a:path extrusionOk="0" h="192" w="5287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35"/>
                <p:cNvSpPr/>
                <p:nvPr/>
              </p:nvSpPr>
              <p:spPr>
                <a:xfrm>
                  <a:off x="4751693" y="3476633"/>
                  <a:ext cx="358551" cy="12953"/>
                </a:xfrm>
                <a:custGeom>
                  <a:rect b="b" l="l" r="r" t="t"/>
                  <a:pathLst>
                    <a:path extrusionOk="0" h="191" w="5287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35"/>
                <p:cNvSpPr/>
                <p:nvPr/>
              </p:nvSpPr>
              <p:spPr>
                <a:xfrm>
                  <a:off x="4751693" y="3496029"/>
                  <a:ext cx="358551" cy="12953"/>
                </a:xfrm>
                <a:custGeom>
                  <a:rect b="b" l="l" r="r" t="t"/>
                  <a:pathLst>
                    <a:path extrusionOk="0" h="191" w="5287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35"/>
                <p:cNvSpPr/>
                <p:nvPr/>
              </p:nvSpPr>
              <p:spPr>
                <a:xfrm>
                  <a:off x="4751693" y="3516170"/>
                  <a:ext cx="358551" cy="13021"/>
                </a:xfrm>
                <a:custGeom>
                  <a:rect b="b" l="l" r="r" t="t"/>
                  <a:pathLst>
                    <a:path extrusionOk="0" h="192" w="5287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35"/>
                <p:cNvSpPr/>
                <p:nvPr/>
              </p:nvSpPr>
              <p:spPr>
                <a:xfrm>
                  <a:off x="4751693" y="3535566"/>
                  <a:ext cx="358551" cy="13021"/>
                </a:xfrm>
                <a:custGeom>
                  <a:rect b="b" l="l" r="r" t="t"/>
                  <a:pathLst>
                    <a:path extrusionOk="0" h="192" w="5287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35"/>
                <p:cNvSpPr/>
                <p:nvPr/>
              </p:nvSpPr>
              <p:spPr>
                <a:xfrm>
                  <a:off x="4751693" y="3555775"/>
                  <a:ext cx="358551" cy="12953"/>
                </a:xfrm>
                <a:custGeom>
                  <a:rect b="b" l="l" r="r" t="t"/>
                  <a:pathLst>
                    <a:path extrusionOk="0" h="191" w="5287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35"/>
                <p:cNvSpPr/>
                <p:nvPr/>
              </p:nvSpPr>
              <p:spPr>
                <a:xfrm>
                  <a:off x="4267210" y="3192414"/>
                  <a:ext cx="424809" cy="507953"/>
                </a:xfrm>
                <a:custGeom>
                  <a:rect b="b" l="l" r="r" t="t"/>
                  <a:pathLst>
                    <a:path extrusionOk="0" h="7490" w="6264">
                      <a:moveTo>
                        <a:pt x="5835" y="84"/>
                      </a:moveTo>
                      <a:cubicBezTo>
                        <a:pt x="6037" y="84"/>
                        <a:pt x="6168" y="203"/>
                        <a:pt x="6168" y="310"/>
                      </a:cubicBezTo>
                      <a:lnTo>
                        <a:pt x="6168" y="7144"/>
                      </a:lnTo>
                      <a:cubicBezTo>
                        <a:pt x="6168" y="7251"/>
                        <a:pt x="6025" y="7370"/>
                        <a:pt x="5835" y="7370"/>
                      </a:cubicBezTo>
                      <a:lnTo>
                        <a:pt x="441" y="7370"/>
                      </a:lnTo>
                      <a:cubicBezTo>
                        <a:pt x="239" y="7370"/>
                        <a:pt x="108" y="7251"/>
                        <a:pt x="108" y="7144"/>
                      </a:cubicBezTo>
                      <a:lnTo>
                        <a:pt x="108" y="310"/>
                      </a:lnTo>
                      <a:cubicBezTo>
                        <a:pt x="108" y="203"/>
                        <a:pt x="239" y="84"/>
                        <a:pt x="441" y="84"/>
                      </a:cubicBezTo>
                      <a:close/>
                      <a:moveTo>
                        <a:pt x="441" y="1"/>
                      </a:moveTo>
                      <a:cubicBezTo>
                        <a:pt x="215" y="1"/>
                        <a:pt x="1" y="131"/>
                        <a:pt x="1" y="322"/>
                      </a:cubicBezTo>
                      <a:lnTo>
                        <a:pt x="1" y="7156"/>
                      </a:lnTo>
                      <a:cubicBezTo>
                        <a:pt x="1" y="7347"/>
                        <a:pt x="215" y="7490"/>
                        <a:pt x="441" y="7490"/>
                      </a:cubicBezTo>
                      <a:lnTo>
                        <a:pt x="5835" y="7490"/>
                      </a:lnTo>
                      <a:cubicBezTo>
                        <a:pt x="6061" y="7490"/>
                        <a:pt x="6263" y="7347"/>
                        <a:pt x="6263" y="7156"/>
                      </a:cubicBezTo>
                      <a:lnTo>
                        <a:pt x="6263" y="322"/>
                      </a:lnTo>
                      <a:cubicBezTo>
                        <a:pt x="6263" y="131"/>
                        <a:pt x="6061" y="1"/>
                        <a:pt x="5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35"/>
                <p:cNvSpPr/>
                <p:nvPr/>
              </p:nvSpPr>
              <p:spPr>
                <a:xfrm>
                  <a:off x="4749251" y="3188345"/>
                  <a:ext cx="365875" cy="387645"/>
                </a:xfrm>
                <a:custGeom>
                  <a:rect b="b" l="l" r="r" t="t"/>
                  <a:pathLst>
                    <a:path extrusionOk="0" h="5716" w="5395">
                      <a:moveTo>
                        <a:pt x="4954" y="120"/>
                      </a:moveTo>
                      <a:cubicBezTo>
                        <a:pt x="5132" y="120"/>
                        <a:pt x="5263" y="239"/>
                        <a:pt x="5263" y="346"/>
                      </a:cubicBezTo>
                      <a:lnTo>
                        <a:pt x="5263" y="5406"/>
                      </a:lnTo>
                      <a:cubicBezTo>
                        <a:pt x="5263" y="5502"/>
                        <a:pt x="5144" y="5621"/>
                        <a:pt x="4954" y="5621"/>
                      </a:cubicBezTo>
                      <a:lnTo>
                        <a:pt x="394" y="5621"/>
                      </a:lnTo>
                      <a:cubicBezTo>
                        <a:pt x="215" y="5621"/>
                        <a:pt x="84" y="5502"/>
                        <a:pt x="84" y="5406"/>
                      </a:cubicBezTo>
                      <a:lnTo>
                        <a:pt x="84" y="346"/>
                      </a:lnTo>
                      <a:cubicBezTo>
                        <a:pt x="84" y="239"/>
                        <a:pt x="215" y="120"/>
                        <a:pt x="417" y="120"/>
                      </a:cubicBezTo>
                      <a:close/>
                      <a:moveTo>
                        <a:pt x="417" y="1"/>
                      </a:moveTo>
                      <a:cubicBezTo>
                        <a:pt x="191" y="1"/>
                        <a:pt x="1" y="132"/>
                        <a:pt x="1" y="322"/>
                      </a:cubicBezTo>
                      <a:lnTo>
                        <a:pt x="1" y="5383"/>
                      </a:lnTo>
                      <a:cubicBezTo>
                        <a:pt x="1" y="5585"/>
                        <a:pt x="191" y="5716"/>
                        <a:pt x="417" y="5716"/>
                      </a:cubicBezTo>
                      <a:lnTo>
                        <a:pt x="4966" y="5716"/>
                      </a:lnTo>
                      <a:cubicBezTo>
                        <a:pt x="5192" y="5716"/>
                        <a:pt x="5394" y="5585"/>
                        <a:pt x="5394" y="5383"/>
                      </a:cubicBezTo>
                      <a:lnTo>
                        <a:pt x="5394" y="322"/>
                      </a:lnTo>
                      <a:cubicBezTo>
                        <a:pt x="5382" y="132"/>
                        <a:pt x="5192" y="1"/>
                        <a:pt x="49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35"/>
                <p:cNvSpPr/>
                <p:nvPr/>
              </p:nvSpPr>
              <p:spPr>
                <a:xfrm>
                  <a:off x="5170733" y="3189159"/>
                  <a:ext cx="513650" cy="508767"/>
                </a:xfrm>
                <a:custGeom>
                  <a:rect b="b" l="l" r="r" t="t"/>
                  <a:pathLst>
                    <a:path extrusionOk="0" h="7502" w="7574">
                      <a:moveTo>
                        <a:pt x="7145" y="108"/>
                      </a:moveTo>
                      <a:cubicBezTo>
                        <a:pt x="7335" y="108"/>
                        <a:pt x="7466" y="227"/>
                        <a:pt x="7466" y="334"/>
                      </a:cubicBezTo>
                      <a:lnTo>
                        <a:pt x="7466" y="7180"/>
                      </a:lnTo>
                      <a:cubicBezTo>
                        <a:pt x="7466" y="7276"/>
                        <a:pt x="7335" y="7395"/>
                        <a:pt x="7145" y="7395"/>
                      </a:cubicBezTo>
                      <a:lnTo>
                        <a:pt x="429" y="7395"/>
                      </a:lnTo>
                      <a:cubicBezTo>
                        <a:pt x="239" y="7395"/>
                        <a:pt x="108" y="7276"/>
                        <a:pt x="108" y="7180"/>
                      </a:cubicBezTo>
                      <a:lnTo>
                        <a:pt x="108" y="334"/>
                      </a:lnTo>
                      <a:cubicBezTo>
                        <a:pt x="108" y="227"/>
                        <a:pt x="239" y="108"/>
                        <a:pt x="429" y="108"/>
                      </a:cubicBezTo>
                      <a:close/>
                      <a:moveTo>
                        <a:pt x="429" y="1"/>
                      </a:moveTo>
                      <a:cubicBezTo>
                        <a:pt x="215" y="1"/>
                        <a:pt x="1" y="132"/>
                        <a:pt x="1" y="334"/>
                      </a:cubicBezTo>
                      <a:lnTo>
                        <a:pt x="1" y="7180"/>
                      </a:lnTo>
                      <a:cubicBezTo>
                        <a:pt x="1" y="7371"/>
                        <a:pt x="215" y="7502"/>
                        <a:pt x="429" y="7502"/>
                      </a:cubicBezTo>
                      <a:lnTo>
                        <a:pt x="7145" y="7502"/>
                      </a:lnTo>
                      <a:cubicBezTo>
                        <a:pt x="7371" y="7502"/>
                        <a:pt x="7573" y="7371"/>
                        <a:pt x="7573" y="7180"/>
                      </a:cubicBezTo>
                      <a:lnTo>
                        <a:pt x="7573" y="334"/>
                      </a:lnTo>
                      <a:cubicBezTo>
                        <a:pt x="7573" y="132"/>
                        <a:pt x="7371" y="1"/>
                        <a:pt x="7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35"/>
                <p:cNvSpPr/>
                <p:nvPr/>
              </p:nvSpPr>
              <p:spPr>
                <a:xfrm>
                  <a:off x="4430309" y="3120528"/>
                  <a:ext cx="80838" cy="33231"/>
                </a:xfrm>
                <a:custGeom>
                  <a:rect b="b" l="l" r="r" t="t"/>
                  <a:pathLst>
                    <a:path extrusionOk="0" h="490" w="1192">
                      <a:moveTo>
                        <a:pt x="84" y="1"/>
                      </a:moveTo>
                      <a:cubicBezTo>
                        <a:pt x="36" y="1"/>
                        <a:pt x="1" y="48"/>
                        <a:pt x="1" y="96"/>
                      </a:cubicBezTo>
                      <a:lnTo>
                        <a:pt x="72" y="406"/>
                      </a:lnTo>
                      <a:cubicBezTo>
                        <a:pt x="72" y="453"/>
                        <a:pt x="120" y="489"/>
                        <a:pt x="156" y="489"/>
                      </a:cubicBezTo>
                      <a:lnTo>
                        <a:pt x="1025" y="489"/>
                      </a:lnTo>
                      <a:cubicBezTo>
                        <a:pt x="1072" y="489"/>
                        <a:pt x="1108" y="453"/>
                        <a:pt x="1108" y="406"/>
                      </a:cubicBezTo>
                      <a:lnTo>
                        <a:pt x="1191" y="96"/>
                      </a:lnTo>
                      <a:cubicBezTo>
                        <a:pt x="1191" y="48"/>
                        <a:pt x="114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35"/>
                <p:cNvSpPr/>
                <p:nvPr/>
              </p:nvSpPr>
              <p:spPr>
                <a:xfrm>
                  <a:off x="4436752" y="3122970"/>
                  <a:ext cx="64698" cy="26720"/>
                </a:xfrm>
                <a:custGeom>
                  <a:rect b="b" l="l" r="r" t="t"/>
                  <a:pathLst>
                    <a:path extrusionOk="0" h="394" w="954">
                      <a:moveTo>
                        <a:pt x="72" y="1"/>
                      </a:moveTo>
                      <a:cubicBezTo>
                        <a:pt x="37" y="1"/>
                        <a:pt x="1" y="24"/>
                        <a:pt x="1" y="72"/>
                      </a:cubicBezTo>
                      <a:lnTo>
                        <a:pt x="61" y="322"/>
                      </a:lnTo>
                      <a:cubicBezTo>
                        <a:pt x="61" y="370"/>
                        <a:pt x="96" y="393"/>
                        <a:pt x="132" y="393"/>
                      </a:cubicBezTo>
                      <a:lnTo>
                        <a:pt x="834" y="393"/>
                      </a:lnTo>
                      <a:cubicBezTo>
                        <a:pt x="882" y="393"/>
                        <a:pt x="918" y="370"/>
                        <a:pt x="918" y="322"/>
                      </a:cubicBezTo>
                      <a:lnTo>
                        <a:pt x="953" y="72"/>
                      </a:lnTo>
                      <a:cubicBezTo>
                        <a:pt x="953" y="24"/>
                        <a:pt x="930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35"/>
                <p:cNvSpPr/>
                <p:nvPr/>
              </p:nvSpPr>
              <p:spPr>
                <a:xfrm>
                  <a:off x="4427935" y="3104388"/>
                  <a:ext cx="84026" cy="23533"/>
                </a:xfrm>
                <a:custGeom>
                  <a:rect b="b" l="l" r="r" t="t"/>
                  <a:pathLst>
                    <a:path extrusionOk="0" h="347" w="1239">
                      <a:moveTo>
                        <a:pt x="179" y="1"/>
                      </a:moveTo>
                      <a:cubicBezTo>
                        <a:pt x="119" y="1"/>
                        <a:pt x="107" y="13"/>
                        <a:pt x="71" y="60"/>
                      </a:cubicBezTo>
                      <a:lnTo>
                        <a:pt x="0" y="251"/>
                      </a:lnTo>
                      <a:cubicBezTo>
                        <a:pt x="0" y="298"/>
                        <a:pt x="48" y="346"/>
                        <a:pt x="107" y="346"/>
                      </a:cubicBezTo>
                      <a:lnTo>
                        <a:pt x="1131" y="346"/>
                      </a:lnTo>
                      <a:cubicBezTo>
                        <a:pt x="1191" y="346"/>
                        <a:pt x="1238" y="298"/>
                        <a:pt x="1238" y="251"/>
                      </a:cubicBezTo>
                      <a:lnTo>
                        <a:pt x="1143" y="60"/>
                      </a:lnTo>
                      <a:cubicBezTo>
                        <a:pt x="1131" y="13"/>
                        <a:pt x="1107" y="1"/>
                        <a:pt x="10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35"/>
                <p:cNvSpPr/>
                <p:nvPr/>
              </p:nvSpPr>
              <p:spPr>
                <a:xfrm>
                  <a:off x="4897024" y="3120528"/>
                  <a:ext cx="80025" cy="33231"/>
                </a:xfrm>
                <a:custGeom>
                  <a:rect b="b" l="l" r="r" t="t"/>
                  <a:pathLst>
                    <a:path extrusionOk="0" h="490" w="1180">
                      <a:moveTo>
                        <a:pt x="96" y="1"/>
                      </a:moveTo>
                      <a:cubicBezTo>
                        <a:pt x="48" y="1"/>
                        <a:pt x="1" y="48"/>
                        <a:pt x="1" y="96"/>
                      </a:cubicBezTo>
                      <a:lnTo>
                        <a:pt x="84" y="406"/>
                      </a:lnTo>
                      <a:cubicBezTo>
                        <a:pt x="84" y="453"/>
                        <a:pt x="120" y="489"/>
                        <a:pt x="167" y="489"/>
                      </a:cubicBezTo>
                      <a:lnTo>
                        <a:pt x="1036" y="489"/>
                      </a:lnTo>
                      <a:cubicBezTo>
                        <a:pt x="1096" y="489"/>
                        <a:pt x="1120" y="453"/>
                        <a:pt x="1120" y="406"/>
                      </a:cubicBezTo>
                      <a:lnTo>
                        <a:pt x="1179" y="96"/>
                      </a:lnTo>
                      <a:cubicBezTo>
                        <a:pt x="1179" y="48"/>
                        <a:pt x="1132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35"/>
                <p:cNvSpPr/>
                <p:nvPr/>
              </p:nvSpPr>
              <p:spPr>
                <a:xfrm>
                  <a:off x="4905094" y="3122970"/>
                  <a:ext cx="64698" cy="26720"/>
                </a:xfrm>
                <a:custGeom>
                  <a:rect b="b" l="l" r="r" t="t"/>
                  <a:pathLst>
                    <a:path extrusionOk="0" h="394" w="954">
                      <a:moveTo>
                        <a:pt x="84" y="1"/>
                      </a:moveTo>
                      <a:cubicBezTo>
                        <a:pt x="36" y="1"/>
                        <a:pt x="1" y="24"/>
                        <a:pt x="1" y="72"/>
                      </a:cubicBezTo>
                      <a:lnTo>
                        <a:pt x="60" y="322"/>
                      </a:lnTo>
                      <a:cubicBezTo>
                        <a:pt x="60" y="370"/>
                        <a:pt x="96" y="393"/>
                        <a:pt x="143" y="393"/>
                      </a:cubicBezTo>
                      <a:lnTo>
                        <a:pt x="822" y="393"/>
                      </a:lnTo>
                      <a:cubicBezTo>
                        <a:pt x="870" y="393"/>
                        <a:pt x="894" y="370"/>
                        <a:pt x="894" y="322"/>
                      </a:cubicBezTo>
                      <a:lnTo>
                        <a:pt x="953" y="72"/>
                      </a:lnTo>
                      <a:cubicBezTo>
                        <a:pt x="953" y="24"/>
                        <a:pt x="929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35"/>
                <p:cNvSpPr/>
                <p:nvPr/>
              </p:nvSpPr>
              <p:spPr>
                <a:xfrm>
                  <a:off x="4896210" y="3104388"/>
                  <a:ext cx="84026" cy="23533"/>
                </a:xfrm>
                <a:custGeom>
                  <a:rect b="b" l="l" r="r" t="t"/>
                  <a:pathLst>
                    <a:path extrusionOk="0" h="347" w="1239">
                      <a:moveTo>
                        <a:pt x="179" y="1"/>
                      </a:moveTo>
                      <a:cubicBezTo>
                        <a:pt x="120" y="1"/>
                        <a:pt x="108" y="13"/>
                        <a:pt x="72" y="60"/>
                      </a:cubicBezTo>
                      <a:lnTo>
                        <a:pt x="1" y="251"/>
                      </a:lnTo>
                      <a:cubicBezTo>
                        <a:pt x="1" y="298"/>
                        <a:pt x="48" y="346"/>
                        <a:pt x="108" y="346"/>
                      </a:cubicBezTo>
                      <a:lnTo>
                        <a:pt x="1132" y="346"/>
                      </a:lnTo>
                      <a:cubicBezTo>
                        <a:pt x="1191" y="346"/>
                        <a:pt x="1239" y="298"/>
                        <a:pt x="1239" y="251"/>
                      </a:cubicBezTo>
                      <a:lnTo>
                        <a:pt x="1167" y="60"/>
                      </a:lnTo>
                      <a:cubicBezTo>
                        <a:pt x="1144" y="13"/>
                        <a:pt x="1120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35"/>
                <p:cNvSpPr/>
                <p:nvPr/>
              </p:nvSpPr>
              <p:spPr>
                <a:xfrm>
                  <a:off x="5408159" y="3120528"/>
                  <a:ext cx="79143" cy="33231"/>
                </a:xfrm>
                <a:custGeom>
                  <a:rect b="b" l="l" r="r" t="t"/>
                  <a:pathLst>
                    <a:path extrusionOk="0" h="490" w="1167">
                      <a:moveTo>
                        <a:pt x="84" y="1"/>
                      </a:moveTo>
                      <a:cubicBezTo>
                        <a:pt x="48" y="1"/>
                        <a:pt x="0" y="48"/>
                        <a:pt x="0" y="96"/>
                      </a:cubicBezTo>
                      <a:lnTo>
                        <a:pt x="72" y="406"/>
                      </a:lnTo>
                      <a:cubicBezTo>
                        <a:pt x="72" y="453"/>
                        <a:pt x="119" y="489"/>
                        <a:pt x="167" y="489"/>
                      </a:cubicBezTo>
                      <a:lnTo>
                        <a:pt x="1024" y="489"/>
                      </a:lnTo>
                      <a:cubicBezTo>
                        <a:pt x="1072" y="489"/>
                        <a:pt x="1119" y="453"/>
                        <a:pt x="1119" y="406"/>
                      </a:cubicBezTo>
                      <a:lnTo>
                        <a:pt x="1167" y="96"/>
                      </a:lnTo>
                      <a:cubicBezTo>
                        <a:pt x="1167" y="48"/>
                        <a:pt x="1131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35"/>
                <p:cNvSpPr/>
                <p:nvPr/>
              </p:nvSpPr>
              <p:spPr>
                <a:xfrm>
                  <a:off x="5415415" y="3122970"/>
                  <a:ext cx="64630" cy="26720"/>
                </a:xfrm>
                <a:custGeom>
                  <a:rect b="b" l="l" r="r" t="t"/>
                  <a:pathLst>
                    <a:path extrusionOk="0" h="394" w="953">
                      <a:moveTo>
                        <a:pt x="72" y="1"/>
                      </a:moveTo>
                      <a:cubicBezTo>
                        <a:pt x="24" y="1"/>
                        <a:pt x="0" y="24"/>
                        <a:pt x="0" y="72"/>
                      </a:cubicBezTo>
                      <a:lnTo>
                        <a:pt x="60" y="322"/>
                      </a:lnTo>
                      <a:cubicBezTo>
                        <a:pt x="60" y="370"/>
                        <a:pt x="96" y="393"/>
                        <a:pt x="131" y="393"/>
                      </a:cubicBezTo>
                      <a:lnTo>
                        <a:pt x="834" y="393"/>
                      </a:lnTo>
                      <a:cubicBezTo>
                        <a:pt x="870" y="393"/>
                        <a:pt x="905" y="370"/>
                        <a:pt x="905" y="322"/>
                      </a:cubicBezTo>
                      <a:lnTo>
                        <a:pt x="953" y="72"/>
                      </a:lnTo>
                      <a:cubicBezTo>
                        <a:pt x="953" y="24"/>
                        <a:pt x="917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35"/>
                <p:cNvSpPr/>
                <p:nvPr/>
              </p:nvSpPr>
              <p:spPr>
                <a:xfrm>
                  <a:off x="5407345" y="3104388"/>
                  <a:ext cx="82398" cy="23533"/>
                </a:xfrm>
                <a:custGeom>
                  <a:rect b="b" l="l" r="r" t="t"/>
                  <a:pathLst>
                    <a:path extrusionOk="0" h="347" w="1215">
                      <a:moveTo>
                        <a:pt x="179" y="1"/>
                      </a:moveTo>
                      <a:cubicBezTo>
                        <a:pt x="119" y="1"/>
                        <a:pt x="96" y="13"/>
                        <a:pt x="72" y="60"/>
                      </a:cubicBezTo>
                      <a:lnTo>
                        <a:pt x="0" y="251"/>
                      </a:lnTo>
                      <a:cubicBezTo>
                        <a:pt x="0" y="298"/>
                        <a:pt x="36" y="346"/>
                        <a:pt x="96" y="346"/>
                      </a:cubicBezTo>
                      <a:lnTo>
                        <a:pt x="1108" y="346"/>
                      </a:lnTo>
                      <a:cubicBezTo>
                        <a:pt x="1167" y="346"/>
                        <a:pt x="1215" y="298"/>
                        <a:pt x="1215" y="251"/>
                      </a:cubicBezTo>
                      <a:lnTo>
                        <a:pt x="1143" y="60"/>
                      </a:lnTo>
                      <a:cubicBezTo>
                        <a:pt x="1131" y="13"/>
                        <a:pt x="1096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35"/>
                <p:cNvSpPr/>
                <p:nvPr/>
              </p:nvSpPr>
              <p:spPr>
                <a:xfrm>
                  <a:off x="4356864" y="3004291"/>
                  <a:ext cx="1701338" cy="31535"/>
                </a:xfrm>
                <a:custGeom>
                  <a:rect b="b" l="l" r="r" t="t"/>
                  <a:pathLst>
                    <a:path extrusionOk="0" h="465" w="25087">
                      <a:moveTo>
                        <a:pt x="0" y="0"/>
                      </a:moveTo>
                      <a:lnTo>
                        <a:pt x="0" y="465"/>
                      </a:lnTo>
                      <a:lnTo>
                        <a:pt x="25087" y="465"/>
                      </a:lnTo>
                      <a:lnTo>
                        <a:pt x="250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35"/>
                <p:cNvSpPr/>
                <p:nvPr/>
              </p:nvSpPr>
              <p:spPr>
                <a:xfrm>
                  <a:off x="4356864" y="3010733"/>
                  <a:ext cx="1701338" cy="9766"/>
                </a:xfrm>
                <a:custGeom>
                  <a:rect b="b" l="l" r="r" t="t"/>
                  <a:pathLst>
                    <a:path extrusionOk="0" h="144" w="25087">
                      <a:moveTo>
                        <a:pt x="0" y="1"/>
                      </a:moveTo>
                      <a:lnTo>
                        <a:pt x="0" y="143"/>
                      </a:lnTo>
                      <a:lnTo>
                        <a:pt x="25087" y="143"/>
                      </a:lnTo>
                      <a:lnTo>
                        <a:pt x="25087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35"/>
                <p:cNvSpPr/>
                <p:nvPr/>
              </p:nvSpPr>
              <p:spPr>
                <a:xfrm>
                  <a:off x="4311630" y="2959057"/>
                  <a:ext cx="1790992" cy="56628"/>
                </a:xfrm>
                <a:custGeom>
                  <a:rect b="b" l="l" r="r" t="t"/>
                  <a:pathLst>
                    <a:path extrusionOk="0" h="835" w="26409">
                      <a:moveTo>
                        <a:pt x="322" y="1"/>
                      </a:moveTo>
                      <a:cubicBezTo>
                        <a:pt x="155" y="1"/>
                        <a:pt x="1" y="191"/>
                        <a:pt x="1" y="417"/>
                      </a:cubicBezTo>
                      <a:cubicBezTo>
                        <a:pt x="1" y="655"/>
                        <a:pt x="131" y="834"/>
                        <a:pt x="322" y="834"/>
                      </a:cubicBezTo>
                      <a:lnTo>
                        <a:pt x="26099" y="834"/>
                      </a:lnTo>
                      <a:cubicBezTo>
                        <a:pt x="26278" y="834"/>
                        <a:pt x="26409" y="644"/>
                        <a:pt x="26409" y="417"/>
                      </a:cubicBezTo>
                      <a:cubicBezTo>
                        <a:pt x="26409" y="179"/>
                        <a:pt x="26278" y="1"/>
                        <a:pt x="260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35"/>
                <p:cNvSpPr/>
                <p:nvPr/>
              </p:nvSpPr>
              <p:spPr>
                <a:xfrm>
                  <a:off x="5806989" y="3779434"/>
                  <a:ext cx="348107" cy="160727"/>
                </a:xfrm>
                <a:custGeom>
                  <a:rect b="b" l="l" r="r" t="t"/>
                  <a:pathLst>
                    <a:path extrusionOk="0" h="2370" w="5133">
                      <a:moveTo>
                        <a:pt x="299" y="0"/>
                      </a:moveTo>
                      <a:cubicBezTo>
                        <a:pt x="37" y="0"/>
                        <a:pt x="1" y="143"/>
                        <a:pt x="1" y="322"/>
                      </a:cubicBezTo>
                      <a:lnTo>
                        <a:pt x="1" y="2060"/>
                      </a:lnTo>
                      <a:cubicBezTo>
                        <a:pt x="1" y="2239"/>
                        <a:pt x="37" y="2370"/>
                        <a:pt x="299" y="2370"/>
                      </a:cubicBezTo>
                      <a:lnTo>
                        <a:pt x="4680" y="2370"/>
                      </a:lnTo>
                      <a:cubicBezTo>
                        <a:pt x="4918" y="2370"/>
                        <a:pt x="5132" y="2239"/>
                        <a:pt x="5132" y="2060"/>
                      </a:cubicBezTo>
                      <a:lnTo>
                        <a:pt x="5132" y="322"/>
                      </a:lnTo>
                      <a:cubicBezTo>
                        <a:pt x="5132" y="155"/>
                        <a:pt x="4942" y="0"/>
                        <a:pt x="4680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35"/>
                <p:cNvSpPr/>
                <p:nvPr/>
              </p:nvSpPr>
              <p:spPr>
                <a:xfrm>
                  <a:off x="5849782" y="3842436"/>
                  <a:ext cx="205962" cy="66258"/>
                </a:xfrm>
                <a:custGeom>
                  <a:rect b="b" l="l" r="r" t="t"/>
                  <a:pathLst>
                    <a:path extrusionOk="0" h="977" w="3037">
                      <a:moveTo>
                        <a:pt x="37" y="12"/>
                      </a:moveTo>
                      <a:lnTo>
                        <a:pt x="3025" y="24"/>
                      </a:lnTo>
                      <a:lnTo>
                        <a:pt x="2763" y="953"/>
                      </a:lnTo>
                      <a:lnTo>
                        <a:pt x="25" y="953"/>
                      </a:lnTo>
                      <a:lnTo>
                        <a:pt x="37" y="12"/>
                      </a:lnTo>
                      <a:close/>
                      <a:moveTo>
                        <a:pt x="25" y="0"/>
                      </a:moveTo>
                      <a:lnTo>
                        <a:pt x="1" y="964"/>
                      </a:lnTo>
                      <a:lnTo>
                        <a:pt x="2775" y="976"/>
                      </a:lnTo>
                      <a:lnTo>
                        <a:pt x="2775" y="964"/>
                      </a:lnTo>
                      <a:lnTo>
                        <a:pt x="2787" y="964"/>
                      </a:lnTo>
                      <a:lnTo>
                        <a:pt x="3037" y="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35"/>
                <p:cNvSpPr/>
                <p:nvPr/>
              </p:nvSpPr>
              <p:spPr>
                <a:xfrm>
                  <a:off x="5853851" y="3843996"/>
                  <a:ext cx="201147" cy="10580"/>
                </a:xfrm>
                <a:custGeom>
                  <a:rect b="b" l="l" r="r" t="t"/>
                  <a:pathLst>
                    <a:path extrusionOk="0" h="156" w="2966">
                      <a:moveTo>
                        <a:pt x="0" y="1"/>
                      </a:moveTo>
                      <a:lnTo>
                        <a:pt x="0" y="156"/>
                      </a:lnTo>
                      <a:lnTo>
                        <a:pt x="2941" y="156"/>
                      </a:lnTo>
                      <a:lnTo>
                        <a:pt x="2965" y="1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35"/>
                <p:cNvSpPr/>
                <p:nvPr/>
              </p:nvSpPr>
              <p:spPr>
                <a:xfrm>
                  <a:off x="5852223" y="3834298"/>
                  <a:ext cx="206776" cy="8952"/>
                </a:xfrm>
                <a:custGeom>
                  <a:rect b="b" l="l" r="r" t="t"/>
                  <a:pathLst>
                    <a:path extrusionOk="0" h="132" w="3049">
                      <a:moveTo>
                        <a:pt x="1" y="1"/>
                      </a:moveTo>
                      <a:lnTo>
                        <a:pt x="1" y="132"/>
                      </a:lnTo>
                      <a:lnTo>
                        <a:pt x="3001" y="132"/>
                      </a:lnTo>
                      <a:lnTo>
                        <a:pt x="3049" y="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35"/>
                <p:cNvSpPr/>
                <p:nvPr/>
              </p:nvSpPr>
              <p:spPr>
                <a:xfrm>
                  <a:off x="5853851" y="3898113"/>
                  <a:ext cx="185752" cy="8952"/>
                </a:xfrm>
                <a:custGeom>
                  <a:rect b="b" l="l" r="r" t="t"/>
                  <a:pathLst>
                    <a:path extrusionOk="0" h="132" w="2739">
                      <a:moveTo>
                        <a:pt x="0" y="1"/>
                      </a:moveTo>
                      <a:lnTo>
                        <a:pt x="0" y="132"/>
                      </a:lnTo>
                      <a:lnTo>
                        <a:pt x="2715" y="132"/>
                      </a:lnTo>
                      <a:lnTo>
                        <a:pt x="2739" y="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35"/>
                <p:cNvSpPr/>
                <p:nvPr/>
              </p:nvSpPr>
              <p:spPr>
                <a:xfrm>
                  <a:off x="5844153" y="3779434"/>
                  <a:ext cx="10580" cy="160727"/>
                </a:xfrm>
                <a:custGeom>
                  <a:rect b="b" l="l" r="r" t="t"/>
                  <a:pathLst>
                    <a:path extrusionOk="0" h="2370" w="156">
                      <a:moveTo>
                        <a:pt x="1" y="0"/>
                      </a:moveTo>
                      <a:lnTo>
                        <a:pt x="1" y="2370"/>
                      </a:lnTo>
                      <a:lnTo>
                        <a:pt x="155" y="2370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35"/>
                <p:cNvSpPr/>
                <p:nvPr/>
              </p:nvSpPr>
              <p:spPr>
                <a:xfrm>
                  <a:off x="6078324" y="3696223"/>
                  <a:ext cx="445764" cy="244279"/>
                </a:xfrm>
                <a:custGeom>
                  <a:rect b="b" l="l" r="r" t="t"/>
                  <a:pathLst>
                    <a:path extrusionOk="0" h="3602" w="6573">
                      <a:moveTo>
                        <a:pt x="3287" y="1"/>
                      </a:moveTo>
                      <a:cubicBezTo>
                        <a:pt x="2013" y="1"/>
                        <a:pt x="905" y="680"/>
                        <a:pt x="429" y="1727"/>
                      </a:cubicBezTo>
                      <a:cubicBezTo>
                        <a:pt x="346" y="1918"/>
                        <a:pt x="0" y="2680"/>
                        <a:pt x="191" y="3597"/>
                      </a:cubicBezTo>
                      <a:cubicBezTo>
                        <a:pt x="254" y="3601"/>
                        <a:pt x="326" y="3602"/>
                        <a:pt x="399" y="3602"/>
                      </a:cubicBezTo>
                      <a:cubicBezTo>
                        <a:pt x="544" y="3602"/>
                        <a:pt x="695" y="3597"/>
                        <a:pt x="798" y="3597"/>
                      </a:cubicBezTo>
                      <a:cubicBezTo>
                        <a:pt x="941" y="3597"/>
                        <a:pt x="846" y="2358"/>
                        <a:pt x="1036" y="2347"/>
                      </a:cubicBezTo>
                      <a:cubicBezTo>
                        <a:pt x="1262" y="1489"/>
                        <a:pt x="2322" y="894"/>
                        <a:pt x="3322" y="834"/>
                      </a:cubicBezTo>
                      <a:cubicBezTo>
                        <a:pt x="3344" y="833"/>
                        <a:pt x="3367" y="832"/>
                        <a:pt x="3391" y="832"/>
                      </a:cubicBezTo>
                      <a:cubicBezTo>
                        <a:pt x="4022" y="832"/>
                        <a:pt x="5235" y="1438"/>
                        <a:pt x="5442" y="2287"/>
                      </a:cubicBezTo>
                      <a:cubicBezTo>
                        <a:pt x="5561" y="2287"/>
                        <a:pt x="5584" y="3597"/>
                        <a:pt x="5668" y="3597"/>
                      </a:cubicBezTo>
                      <a:lnTo>
                        <a:pt x="6382" y="3597"/>
                      </a:lnTo>
                      <a:cubicBezTo>
                        <a:pt x="6573" y="2775"/>
                        <a:pt x="6275" y="2025"/>
                        <a:pt x="6156" y="1727"/>
                      </a:cubicBezTo>
                      <a:cubicBezTo>
                        <a:pt x="5680" y="680"/>
                        <a:pt x="4584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35"/>
                <p:cNvSpPr/>
                <p:nvPr/>
              </p:nvSpPr>
              <p:spPr>
                <a:xfrm>
                  <a:off x="6134816" y="3743085"/>
                  <a:ext cx="328711" cy="197078"/>
                </a:xfrm>
                <a:custGeom>
                  <a:rect b="b" l="l" r="r" t="t"/>
                  <a:pathLst>
                    <a:path extrusionOk="0" h="2906" w="4847">
                      <a:moveTo>
                        <a:pt x="2430" y="1"/>
                      </a:moveTo>
                      <a:cubicBezTo>
                        <a:pt x="1084" y="1"/>
                        <a:pt x="1" y="1048"/>
                        <a:pt x="1" y="2346"/>
                      </a:cubicBezTo>
                      <a:cubicBezTo>
                        <a:pt x="1" y="2537"/>
                        <a:pt x="25" y="2727"/>
                        <a:pt x="72" y="2906"/>
                      </a:cubicBezTo>
                      <a:lnTo>
                        <a:pt x="4775" y="2906"/>
                      </a:lnTo>
                      <a:cubicBezTo>
                        <a:pt x="4823" y="2727"/>
                        <a:pt x="4847" y="2537"/>
                        <a:pt x="4847" y="2346"/>
                      </a:cubicBezTo>
                      <a:cubicBezTo>
                        <a:pt x="4847" y="1060"/>
                        <a:pt x="3763" y="1"/>
                        <a:pt x="2430" y="1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35"/>
                <p:cNvSpPr/>
                <p:nvPr/>
              </p:nvSpPr>
              <p:spPr>
                <a:xfrm>
                  <a:off x="6092023" y="3701920"/>
                  <a:ext cx="417552" cy="238243"/>
                </a:xfrm>
                <a:custGeom>
                  <a:rect b="b" l="l" r="r" t="t"/>
                  <a:pathLst>
                    <a:path extrusionOk="0" h="3513" w="6157">
                      <a:moveTo>
                        <a:pt x="3073" y="0"/>
                      </a:moveTo>
                      <a:cubicBezTo>
                        <a:pt x="1370" y="0"/>
                        <a:pt x="1" y="1322"/>
                        <a:pt x="1" y="2953"/>
                      </a:cubicBezTo>
                      <a:cubicBezTo>
                        <a:pt x="1" y="3144"/>
                        <a:pt x="25" y="3334"/>
                        <a:pt x="60" y="3513"/>
                      </a:cubicBezTo>
                      <a:lnTo>
                        <a:pt x="882" y="3513"/>
                      </a:lnTo>
                      <a:cubicBezTo>
                        <a:pt x="822" y="3334"/>
                        <a:pt x="834" y="3144"/>
                        <a:pt x="834" y="2929"/>
                      </a:cubicBezTo>
                      <a:cubicBezTo>
                        <a:pt x="834" y="1739"/>
                        <a:pt x="1834" y="774"/>
                        <a:pt x="3073" y="774"/>
                      </a:cubicBezTo>
                      <a:cubicBezTo>
                        <a:pt x="4311" y="774"/>
                        <a:pt x="5299" y="1774"/>
                        <a:pt x="5335" y="2953"/>
                      </a:cubicBezTo>
                      <a:cubicBezTo>
                        <a:pt x="5335" y="3155"/>
                        <a:pt x="5347" y="3322"/>
                        <a:pt x="5287" y="3501"/>
                      </a:cubicBezTo>
                      <a:lnTo>
                        <a:pt x="6097" y="3501"/>
                      </a:lnTo>
                      <a:cubicBezTo>
                        <a:pt x="6121" y="3322"/>
                        <a:pt x="6156" y="3132"/>
                        <a:pt x="6156" y="2929"/>
                      </a:cubicBezTo>
                      <a:cubicBezTo>
                        <a:pt x="6133" y="1322"/>
                        <a:pt x="4763" y="0"/>
                        <a:pt x="30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35"/>
                <p:cNvSpPr/>
                <p:nvPr/>
              </p:nvSpPr>
              <p:spPr>
                <a:xfrm>
                  <a:off x="6203446" y="3814156"/>
                  <a:ext cx="197078" cy="197078"/>
                </a:xfrm>
                <a:custGeom>
                  <a:rect b="b" l="l" r="r" t="t"/>
                  <a:pathLst>
                    <a:path extrusionOk="0" h="2906" w="2906">
                      <a:moveTo>
                        <a:pt x="1432" y="0"/>
                      </a:moveTo>
                      <a:cubicBezTo>
                        <a:pt x="632" y="0"/>
                        <a:pt x="1" y="650"/>
                        <a:pt x="1" y="1441"/>
                      </a:cubicBezTo>
                      <a:cubicBezTo>
                        <a:pt x="1" y="2251"/>
                        <a:pt x="656" y="2905"/>
                        <a:pt x="1453" y="2905"/>
                      </a:cubicBezTo>
                      <a:cubicBezTo>
                        <a:pt x="2263" y="2905"/>
                        <a:pt x="2906" y="2251"/>
                        <a:pt x="2906" y="1441"/>
                      </a:cubicBezTo>
                      <a:cubicBezTo>
                        <a:pt x="2906" y="643"/>
                        <a:pt x="2251" y="0"/>
                        <a:pt x="1453" y="0"/>
                      </a:cubicBezTo>
                      <a:cubicBezTo>
                        <a:pt x="1446" y="0"/>
                        <a:pt x="1439" y="0"/>
                        <a:pt x="143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35"/>
                <p:cNvSpPr/>
                <p:nvPr/>
              </p:nvSpPr>
              <p:spPr>
                <a:xfrm>
                  <a:off x="6159840" y="3770550"/>
                  <a:ext cx="282731" cy="282663"/>
                </a:xfrm>
                <a:custGeom>
                  <a:rect b="b" l="l" r="r" t="t"/>
                  <a:pathLst>
                    <a:path extrusionOk="0" h="4168" w="4169">
                      <a:moveTo>
                        <a:pt x="2063" y="893"/>
                      </a:moveTo>
                      <a:cubicBezTo>
                        <a:pt x="2070" y="893"/>
                        <a:pt x="2077" y="893"/>
                        <a:pt x="2085" y="893"/>
                      </a:cubicBezTo>
                      <a:cubicBezTo>
                        <a:pt x="2739" y="893"/>
                        <a:pt x="3275" y="1429"/>
                        <a:pt x="3275" y="2084"/>
                      </a:cubicBezTo>
                      <a:cubicBezTo>
                        <a:pt x="3275" y="2739"/>
                        <a:pt x="2739" y="3275"/>
                        <a:pt x="2085" y="3275"/>
                      </a:cubicBezTo>
                      <a:cubicBezTo>
                        <a:pt x="1430" y="3275"/>
                        <a:pt x="894" y="2739"/>
                        <a:pt x="894" y="2084"/>
                      </a:cubicBezTo>
                      <a:cubicBezTo>
                        <a:pt x="894" y="1424"/>
                        <a:pt x="1418" y="893"/>
                        <a:pt x="2063" y="893"/>
                      </a:cubicBezTo>
                      <a:close/>
                      <a:moveTo>
                        <a:pt x="2085" y="0"/>
                      </a:moveTo>
                      <a:cubicBezTo>
                        <a:pt x="942" y="0"/>
                        <a:pt x="1" y="929"/>
                        <a:pt x="1" y="2084"/>
                      </a:cubicBezTo>
                      <a:cubicBezTo>
                        <a:pt x="1" y="3227"/>
                        <a:pt x="942" y="4168"/>
                        <a:pt x="2085" y="4168"/>
                      </a:cubicBezTo>
                      <a:cubicBezTo>
                        <a:pt x="3228" y="4168"/>
                        <a:pt x="4168" y="3227"/>
                        <a:pt x="4168" y="2084"/>
                      </a:cubicBezTo>
                      <a:cubicBezTo>
                        <a:pt x="4168" y="941"/>
                        <a:pt x="3228" y="0"/>
                        <a:pt x="20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35"/>
                <p:cNvSpPr/>
                <p:nvPr/>
              </p:nvSpPr>
              <p:spPr>
                <a:xfrm>
                  <a:off x="6227725" y="3838367"/>
                  <a:ext cx="146961" cy="147028"/>
                </a:xfrm>
                <a:custGeom>
                  <a:rect b="b" l="l" r="r" t="t"/>
                  <a:pathLst>
                    <a:path extrusionOk="0" h="2168" w="2167">
                      <a:moveTo>
                        <a:pt x="1084" y="0"/>
                      </a:moveTo>
                      <a:cubicBezTo>
                        <a:pt x="488" y="0"/>
                        <a:pt x="0" y="477"/>
                        <a:pt x="0" y="1084"/>
                      </a:cubicBezTo>
                      <a:cubicBezTo>
                        <a:pt x="0" y="1679"/>
                        <a:pt x="488" y="2167"/>
                        <a:pt x="1084" y="2167"/>
                      </a:cubicBezTo>
                      <a:cubicBezTo>
                        <a:pt x="1679" y="2167"/>
                        <a:pt x="2167" y="1679"/>
                        <a:pt x="2167" y="1084"/>
                      </a:cubicBezTo>
                      <a:cubicBezTo>
                        <a:pt x="2167" y="489"/>
                        <a:pt x="1679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35"/>
                <p:cNvSpPr/>
                <p:nvPr/>
              </p:nvSpPr>
              <p:spPr>
                <a:xfrm>
                  <a:off x="4833208" y="3814156"/>
                  <a:ext cx="197145" cy="197078"/>
                </a:xfrm>
                <a:custGeom>
                  <a:rect b="b" l="l" r="r" t="t"/>
                  <a:pathLst>
                    <a:path extrusionOk="0" h="2906" w="2907">
                      <a:moveTo>
                        <a:pt x="1444" y="0"/>
                      </a:moveTo>
                      <a:cubicBezTo>
                        <a:pt x="656" y="0"/>
                        <a:pt x="1" y="650"/>
                        <a:pt x="1" y="1441"/>
                      </a:cubicBezTo>
                      <a:cubicBezTo>
                        <a:pt x="1" y="2251"/>
                        <a:pt x="668" y="2905"/>
                        <a:pt x="1465" y="2905"/>
                      </a:cubicBezTo>
                      <a:cubicBezTo>
                        <a:pt x="2275" y="2905"/>
                        <a:pt x="2906" y="2251"/>
                        <a:pt x="2906" y="1441"/>
                      </a:cubicBezTo>
                      <a:cubicBezTo>
                        <a:pt x="2906" y="643"/>
                        <a:pt x="2251" y="0"/>
                        <a:pt x="1465" y="0"/>
                      </a:cubicBezTo>
                      <a:cubicBezTo>
                        <a:pt x="1458" y="0"/>
                        <a:pt x="1451" y="0"/>
                        <a:pt x="144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35"/>
                <p:cNvSpPr/>
                <p:nvPr/>
              </p:nvSpPr>
              <p:spPr>
                <a:xfrm>
                  <a:off x="4791230" y="3770550"/>
                  <a:ext cx="282663" cy="282663"/>
                </a:xfrm>
                <a:custGeom>
                  <a:rect b="b" l="l" r="r" t="t"/>
                  <a:pathLst>
                    <a:path extrusionOk="0" h="4168" w="4168">
                      <a:moveTo>
                        <a:pt x="2051" y="893"/>
                      </a:moveTo>
                      <a:cubicBezTo>
                        <a:pt x="2058" y="893"/>
                        <a:pt x="2065" y="893"/>
                        <a:pt x="2073" y="893"/>
                      </a:cubicBezTo>
                      <a:cubicBezTo>
                        <a:pt x="2727" y="893"/>
                        <a:pt x="3263" y="1429"/>
                        <a:pt x="3263" y="2084"/>
                      </a:cubicBezTo>
                      <a:cubicBezTo>
                        <a:pt x="3263" y="2739"/>
                        <a:pt x="2727" y="3275"/>
                        <a:pt x="2073" y="3275"/>
                      </a:cubicBezTo>
                      <a:cubicBezTo>
                        <a:pt x="1418" y="3275"/>
                        <a:pt x="882" y="2739"/>
                        <a:pt x="882" y="2084"/>
                      </a:cubicBezTo>
                      <a:cubicBezTo>
                        <a:pt x="882" y="1424"/>
                        <a:pt x="1406" y="893"/>
                        <a:pt x="2051" y="893"/>
                      </a:cubicBezTo>
                      <a:close/>
                      <a:moveTo>
                        <a:pt x="2084" y="0"/>
                      </a:moveTo>
                      <a:cubicBezTo>
                        <a:pt x="918" y="0"/>
                        <a:pt x="1" y="929"/>
                        <a:pt x="1" y="2084"/>
                      </a:cubicBezTo>
                      <a:cubicBezTo>
                        <a:pt x="1" y="3227"/>
                        <a:pt x="941" y="4168"/>
                        <a:pt x="2084" y="4168"/>
                      </a:cubicBezTo>
                      <a:cubicBezTo>
                        <a:pt x="3227" y="4168"/>
                        <a:pt x="4168" y="3227"/>
                        <a:pt x="4168" y="2084"/>
                      </a:cubicBezTo>
                      <a:cubicBezTo>
                        <a:pt x="4168" y="941"/>
                        <a:pt x="3227" y="0"/>
                        <a:pt x="20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35"/>
                <p:cNvSpPr/>
                <p:nvPr/>
              </p:nvSpPr>
              <p:spPr>
                <a:xfrm>
                  <a:off x="4859047" y="3838367"/>
                  <a:ext cx="147028" cy="147028"/>
                </a:xfrm>
                <a:custGeom>
                  <a:rect b="b" l="l" r="r" t="t"/>
                  <a:pathLst>
                    <a:path extrusionOk="0" h="2168" w="2168">
                      <a:moveTo>
                        <a:pt x="1084" y="0"/>
                      </a:moveTo>
                      <a:cubicBezTo>
                        <a:pt x="489" y="0"/>
                        <a:pt x="1" y="477"/>
                        <a:pt x="1" y="1084"/>
                      </a:cubicBezTo>
                      <a:cubicBezTo>
                        <a:pt x="1" y="1679"/>
                        <a:pt x="489" y="2167"/>
                        <a:pt x="1084" y="2167"/>
                      </a:cubicBezTo>
                      <a:cubicBezTo>
                        <a:pt x="1680" y="2167"/>
                        <a:pt x="2168" y="1679"/>
                        <a:pt x="2168" y="1084"/>
                      </a:cubicBezTo>
                      <a:cubicBezTo>
                        <a:pt x="2168" y="489"/>
                        <a:pt x="1680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88" name="Google Shape;688;p35"/>
            <p:cNvSpPr/>
            <p:nvPr/>
          </p:nvSpPr>
          <p:spPr>
            <a:xfrm>
              <a:off x="6529645" y="1171548"/>
              <a:ext cx="2262595" cy="2117059"/>
            </a:xfrm>
            <a:custGeom>
              <a:rect b="b" l="l" r="r" t="t"/>
              <a:pathLst>
                <a:path extrusionOk="0" h="31217" w="33363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851842" y="1451088"/>
              <a:ext cx="1735314" cy="1902891"/>
            </a:xfrm>
            <a:custGeom>
              <a:rect b="b" l="l" r="r" t="t"/>
              <a:pathLst>
                <a:path extrusionOk="0" h="28059" w="25588">
                  <a:moveTo>
                    <a:pt x="16813" y="0"/>
                  </a:moveTo>
                  <a:cubicBezTo>
                    <a:pt x="16059" y="0"/>
                    <a:pt x="14920" y="536"/>
                    <a:pt x="13788" y="948"/>
                  </a:cubicBezTo>
                  <a:cubicBezTo>
                    <a:pt x="13764" y="817"/>
                    <a:pt x="13705" y="710"/>
                    <a:pt x="13621" y="615"/>
                  </a:cubicBezTo>
                  <a:cubicBezTo>
                    <a:pt x="13447" y="420"/>
                    <a:pt x="13184" y="327"/>
                    <a:pt x="12872" y="327"/>
                  </a:cubicBezTo>
                  <a:cubicBezTo>
                    <a:pt x="12291" y="327"/>
                    <a:pt x="11542" y="649"/>
                    <a:pt x="10883" y="1222"/>
                  </a:cubicBezTo>
                  <a:cubicBezTo>
                    <a:pt x="10811" y="1282"/>
                    <a:pt x="10752" y="1341"/>
                    <a:pt x="10692" y="1413"/>
                  </a:cubicBezTo>
                  <a:cubicBezTo>
                    <a:pt x="10430" y="1520"/>
                    <a:pt x="10133" y="1639"/>
                    <a:pt x="9835" y="1806"/>
                  </a:cubicBezTo>
                  <a:cubicBezTo>
                    <a:pt x="9670" y="1717"/>
                    <a:pt x="9476" y="1674"/>
                    <a:pt x="9264" y="1674"/>
                  </a:cubicBezTo>
                  <a:cubicBezTo>
                    <a:pt x="8681" y="1674"/>
                    <a:pt x="7963" y="1994"/>
                    <a:pt x="7335" y="2544"/>
                  </a:cubicBezTo>
                  <a:cubicBezTo>
                    <a:pt x="6573" y="3222"/>
                    <a:pt x="6168" y="4032"/>
                    <a:pt x="6239" y="4627"/>
                  </a:cubicBezTo>
                  <a:cubicBezTo>
                    <a:pt x="6156" y="4734"/>
                    <a:pt x="6061" y="4842"/>
                    <a:pt x="5989" y="4925"/>
                  </a:cubicBezTo>
                  <a:cubicBezTo>
                    <a:pt x="5108" y="5377"/>
                    <a:pt x="3727" y="5068"/>
                    <a:pt x="3132" y="6080"/>
                  </a:cubicBezTo>
                  <a:cubicBezTo>
                    <a:pt x="2965" y="6163"/>
                    <a:pt x="2822" y="6282"/>
                    <a:pt x="2668" y="6413"/>
                  </a:cubicBezTo>
                  <a:cubicBezTo>
                    <a:pt x="2072" y="6937"/>
                    <a:pt x="1108" y="8068"/>
                    <a:pt x="1155" y="8544"/>
                  </a:cubicBezTo>
                  <a:cubicBezTo>
                    <a:pt x="977" y="8664"/>
                    <a:pt x="1096" y="9033"/>
                    <a:pt x="917" y="9187"/>
                  </a:cubicBezTo>
                  <a:cubicBezTo>
                    <a:pt x="1" y="9985"/>
                    <a:pt x="215" y="11033"/>
                    <a:pt x="667" y="11569"/>
                  </a:cubicBezTo>
                  <a:cubicBezTo>
                    <a:pt x="690" y="11598"/>
                    <a:pt x="715" y="11610"/>
                    <a:pt x="740" y="11610"/>
                  </a:cubicBezTo>
                  <a:cubicBezTo>
                    <a:pt x="852" y="11610"/>
                    <a:pt x="987" y="11376"/>
                    <a:pt x="1151" y="11376"/>
                  </a:cubicBezTo>
                  <a:cubicBezTo>
                    <a:pt x="1161" y="11376"/>
                    <a:pt x="1170" y="11377"/>
                    <a:pt x="1179" y="11378"/>
                  </a:cubicBezTo>
                  <a:cubicBezTo>
                    <a:pt x="1155" y="11438"/>
                    <a:pt x="1572" y="12485"/>
                    <a:pt x="1560" y="12545"/>
                  </a:cubicBezTo>
                  <a:cubicBezTo>
                    <a:pt x="393" y="13426"/>
                    <a:pt x="810" y="13890"/>
                    <a:pt x="1525" y="14212"/>
                  </a:cubicBezTo>
                  <a:cubicBezTo>
                    <a:pt x="1477" y="14462"/>
                    <a:pt x="1525" y="14712"/>
                    <a:pt x="1679" y="14867"/>
                  </a:cubicBezTo>
                  <a:cubicBezTo>
                    <a:pt x="1822" y="15044"/>
                    <a:pt x="2047" y="15128"/>
                    <a:pt x="2315" y="15128"/>
                  </a:cubicBezTo>
                  <a:cubicBezTo>
                    <a:pt x="2605" y="15128"/>
                    <a:pt x="2946" y="15029"/>
                    <a:pt x="3287" y="14843"/>
                  </a:cubicBezTo>
                  <a:lnTo>
                    <a:pt x="3287" y="14843"/>
                  </a:lnTo>
                  <a:cubicBezTo>
                    <a:pt x="4358" y="15498"/>
                    <a:pt x="1917" y="16867"/>
                    <a:pt x="3799" y="16867"/>
                  </a:cubicBezTo>
                  <a:cubicBezTo>
                    <a:pt x="3489" y="17724"/>
                    <a:pt x="3953" y="18058"/>
                    <a:pt x="5227" y="18355"/>
                  </a:cubicBezTo>
                  <a:cubicBezTo>
                    <a:pt x="5156" y="18700"/>
                    <a:pt x="5204" y="19010"/>
                    <a:pt x="5382" y="19224"/>
                  </a:cubicBezTo>
                  <a:cubicBezTo>
                    <a:pt x="5563" y="19446"/>
                    <a:pt x="5855" y="19552"/>
                    <a:pt x="6200" y="19552"/>
                  </a:cubicBezTo>
                  <a:cubicBezTo>
                    <a:pt x="6672" y="19552"/>
                    <a:pt x="7246" y="19353"/>
                    <a:pt x="7775" y="18974"/>
                  </a:cubicBezTo>
                  <a:lnTo>
                    <a:pt x="7775" y="18974"/>
                  </a:lnTo>
                  <a:cubicBezTo>
                    <a:pt x="7740" y="20250"/>
                    <a:pt x="7596" y="21083"/>
                    <a:pt x="8746" y="21083"/>
                  </a:cubicBezTo>
                  <a:cubicBezTo>
                    <a:pt x="9163" y="21083"/>
                    <a:pt x="9750" y="20974"/>
                    <a:pt x="10573" y="20736"/>
                  </a:cubicBezTo>
                  <a:lnTo>
                    <a:pt x="10573" y="20736"/>
                  </a:lnTo>
                  <a:cubicBezTo>
                    <a:pt x="10395" y="21082"/>
                    <a:pt x="11526" y="21653"/>
                    <a:pt x="11716" y="21808"/>
                  </a:cubicBezTo>
                  <a:cubicBezTo>
                    <a:pt x="11633" y="22225"/>
                    <a:pt x="11633" y="22891"/>
                    <a:pt x="11871" y="23177"/>
                  </a:cubicBezTo>
                  <a:cubicBezTo>
                    <a:pt x="12062" y="23411"/>
                    <a:pt x="12289" y="23507"/>
                    <a:pt x="12565" y="23507"/>
                  </a:cubicBezTo>
                  <a:cubicBezTo>
                    <a:pt x="12908" y="23507"/>
                    <a:pt x="13327" y="23359"/>
                    <a:pt x="13848" y="23141"/>
                  </a:cubicBezTo>
                  <a:lnTo>
                    <a:pt x="13848" y="23141"/>
                  </a:lnTo>
                  <a:cubicBezTo>
                    <a:pt x="13824" y="23427"/>
                    <a:pt x="13431" y="23963"/>
                    <a:pt x="14479" y="24320"/>
                  </a:cubicBezTo>
                  <a:cubicBezTo>
                    <a:pt x="14546" y="24345"/>
                    <a:pt x="14667" y="24355"/>
                    <a:pt x="14819" y="24355"/>
                  </a:cubicBezTo>
                  <a:cubicBezTo>
                    <a:pt x="15374" y="24355"/>
                    <a:pt x="16349" y="24224"/>
                    <a:pt x="16685" y="24224"/>
                  </a:cubicBezTo>
                  <a:cubicBezTo>
                    <a:pt x="16696" y="24224"/>
                    <a:pt x="16707" y="24225"/>
                    <a:pt x="16717" y="24225"/>
                  </a:cubicBezTo>
                  <a:cubicBezTo>
                    <a:pt x="16535" y="25231"/>
                    <a:pt x="16924" y="25331"/>
                    <a:pt x="17447" y="25331"/>
                  </a:cubicBezTo>
                  <a:cubicBezTo>
                    <a:pt x="17577" y="25331"/>
                    <a:pt x="17714" y="25325"/>
                    <a:pt x="17853" y="25325"/>
                  </a:cubicBezTo>
                  <a:cubicBezTo>
                    <a:pt x="18070" y="25325"/>
                    <a:pt x="18291" y="25340"/>
                    <a:pt x="18491" y="25416"/>
                  </a:cubicBezTo>
                  <a:cubicBezTo>
                    <a:pt x="18479" y="26392"/>
                    <a:pt x="20265" y="27130"/>
                    <a:pt x="21694" y="28059"/>
                  </a:cubicBezTo>
                  <a:lnTo>
                    <a:pt x="23361" y="25856"/>
                  </a:lnTo>
                  <a:cubicBezTo>
                    <a:pt x="23361" y="25856"/>
                    <a:pt x="23682" y="22308"/>
                    <a:pt x="23301" y="21868"/>
                  </a:cubicBezTo>
                  <a:cubicBezTo>
                    <a:pt x="22908" y="21415"/>
                    <a:pt x="23908" y="21427"/>
                    <a:pt x="24742" y="19843"/>
                  </a:cubicBezTo>
                  <a:cubicBezTo>
                    <a:pt x="25194" y="18986"/>
                    <a:pt x="23896" y="19010"/>
                    <a:pt x="23670" y="18510"/>
                  </a:cubicBezTo>
                  <a:cubicBezTo>
                    <a:pt x="24063" y="17903"/>
                    <a:pt x="24551" y="17105"/>
                    <a:pt x="24873" y="16414"/>
                  </a:cubicBezTo>
                  <a:cubicBezTo>
                    <a:pt x="25337" y="15438"/>
                    <a:pt x="24206" y="15271"/>
                    <a:pt x="23861" y="15260"/>
                  </a:cubicBezTo>
                  <a:cubicBezTo>
                    <a:pt x="23908" y="15224"/>
                    <a:pt x="23956" y="15200"/>
                    <a:pt x="23980" y="15164"/>
                  </a:cubicBezTo>
                  <a:cubicBezTo>
                    <a:pt x="25099" y="14307"/>
                    <a:pt x="25587" y="13116"/>
                    <a:pt x="25039" y="12521"/>
                  </a:cubicBezTo>
                  <a:cubicBezTo>
                    <a:pt x="25039" y="12521"/>
                    <a:pt x="25028" y="12521"/>
                    <a:pt x="25028" y="12497"/>
                  </a:cubicBezTo>
                  <a:cubicBezTo>
                    <a:pt x="24956" y="12259"/>
                    <a:pt x="24813" y="11997"/>
                    <a:pt x="24599" y="11640"/>
                  </a:cubicBezTo>
                  <a:cubicBezTo>
                    <a:pt x="24015" y="10711"/>
                    <a:pt x="24242" y="10330"/>
                    <a:pt x="24301" y="9818"/>
                  </a:cubicBezTo>
                  <a:cubicBezTo>
                    <a:pt x="24718" y="9164"/>
                    <a:pt x="24801" y="8533"/>
                    <a:pt x="24444" y="8140"/>
                  </a:cubicBezTo>
                  <a:cubicBezTo>
                    <a:pt x="24253" y="7926"/>
                    <a:pt x="23945" y="7829"/>
                    <a:pt x="23590" y="7829"/>
                  </a:cubicBezTo>
                  <a:cubicBezTo>
                    <a:pt x="23569" y="7829"/>
                    <a:pt x="23548" y="7829"/>
                    <a:pt x="23527" y="7830"/>
                  </a:cubicBezTo>
                  <a:cubicBezTo>
                    <a:pt x="23492" y="7794"/>
                    <a:pt x="23480" y="7771"/>
                    <a:pt x="23468" y="7735"/>
                  </a:cubicBezTo>
                  <a:cubicBezTo>
                    <a:pt x="24039" y="6997"/>
                    <a:pt x="24206" y="6211"/>
                    <a:pt x="23801" y="5770"/>
                  </a:cubicBezTo>
                  <a:cubicBezTo>
                    <a:pt x="23615" y="5562"/>
                    <a:pt x="23323" y="5463"/>
                    <a:pt x="22973" y="5463"/>
                  </a:cubicBezTo>
                  <a:cubicBezTo>
                    <a:pt x="22583" y="5463"/>
                    <a:pt x="22122" y="5586"/>
                    <a:pt x="21658" y="5818"/>
                  </a:cubicBezTo>
                  <a:cubicBezTo>
                    <a:pt x="21646" y="5794"/>
                    <a:pt x="21634" y="5758"/>
                    <a:pt x="21622" y="5711"/>
                  </a:cubicBezTo>
                  <a:lnTo>
                    <a:pt x="21634" y="5699"/>
                  </a:lnTo>
                  <a:cubicBezTo>
                    <a:pt x="22730" y="4794"/>
                    <a:pt x="23206" y="3591"/>
                    <a:pt x="22670" y="3008"/>
                  </a:cubicBezTo>
                  <a:cubicBezTo>
                    <a:pt x="22484" y="2805"/>
                    <a:pt x="22194" y="2706"/>
                    <a:pt x="21851" y="2706"/>
                  </a:cubicBezTo>
                  <a:cubicBezTo>
                    <a:pt x="21469" y="2706"/>
                    <a:pt x="21020" y="2829"/>
                    <a:pt x="20575" y="3068"/>
                  </a:cubicBezTo>
                  <a:cubicBezTo>
                    <a:pt x="20503" y="2996"/>
                    <a:pt x="20432" y="2937"/>
                    <a:pt x="20336" y="2889"/>
                  </a:cubicBezTo>
                  <a:cubicBezTo>
                    <a:pt x="20253" y="2841"/>
                    <a:pt x="20146" y="2770"/>
                    <a:pt x="20039" y="2710"/>
                  </a:cubicBezTo>
                  <a:cubicBezTo>
                    <a:pt x="20348" y="2127"/>
                    <a:pt x="20396" y="1567"/>
                    <a:pt x="20086" y="1222"/>
                  </a:cubicBezTo>
                  <a:cubicBezTo>
                    <a:pt x="19906" y="1029"/>
                    <a:pt x="19629" y="937"/>
                    <a:pt x="19299" y="937"/>
                  </a:cubicBezTo>
                  <a:cubicBezTo>
                    <a:pt x="18998" y="937"/>
                    <a:pt x="18653" y="1015"/>
                    <a:pt x="18300" y="1163"/>
                  </a:cubicBezTo>
                  <a:cubicBezTo>
                    <a:pt x="17991" y="829"/>
                    <a:pt x="17693" y="508"/>
                    <a:pt x="17455" y="234"/>
                  </a:cubicBezTo>
                  <a:cubicBezTo>
                    <a:pt x="17302" y="68"/>
                    <a:pt x="17082" y="0"/>
                    <a:pt x="16813" y="0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7220019" y="1826520"/>
              <a:ext cx="1138588" cy="1228853"/>
            </a:xfrm>
            <a:custGeom>
              <a:rect b="b" l="l" r="r" t="t"/>
              <a:pathLst>
                <a:path extrusionOk="0" h="18120" w="16789">
                  <a:moveTo>
                    <a:pt x="9262" y="1"/>
                  </a:moveTo>
                  <a:cubicBezTo>
                    <a:pt x="8913" y="1"/>
                    <a:pt x="8496" y="130"/>
                    <a:pt x="8109" y="377"/>
                  </a:cubicBezTo>
                  <a:cubicBezTo>
                    <a:pt x="8061" y="401"/>
                    <a:pt x="8014" y="437"/>
                    <a:pt x="7978" y="484"/>
                  </a:cubicBezTo>
                  <a:cubicBezTo>
                    <a:pt x="7776" y="508"/>
                    <a:pt x="7573" y="568"/>
                    <a:pt x="7359" y="627"/>
                  </a:cubicBezTo>
                  <a:cubicBezTo>
                    <a:pt x="7218" y="514"/>
                    <a:pt x="7021" y="459"/>
                    <a:pt x="6796" y="459"/>
                  </a:cubicBezTo>
                  <a:cubicBezTo>
                    <a:pt x="6451" y="459"/>
                    <a:pt x="6038" y="589"/>
                    <a:pt x="5656" y="842"/>
                  </a:cubicBezTo>
                  <a:cubicBezTo>
                    <a:pt x="5085" y="1199"/>
                    <a:pt x="4740" y="1699"/>
                    <a:pt x="4763" y="2115"/>
                  </a:cubicBezTo>
                  <a:cubicBezTo>
                    <a:pt x="4704" y="2175"/>
                    <a:pt x="4620" y="2235"/>
                    <a:pt x="4561" y="2294"/>
                  </a:cubicBezTo>
                  <a:cubicBezTo>
                    <a:pt x="3930" y="2508"/>
                    <a:pt x="3227" y="2675"/>
                    <a:pt x="2739" y="3306"/>
                  </a:cubicBezTo>
                  <a:cubicBezTo>
                    <a:pt x="2620" y="3354"/>
                    <a:pt x="2489" y="3413"/>
                    <a:pt x="2382" y="3485"/>
                  </a:cubicBezTo>
                  <a:cubicBezTo>
                    <a:pt x="1930" y="3770"/>
                    <a:pt x="1584" y="4306"/>
                    <a:pt x="1572" y="4628"/>
                  </a:cubicBezTo>
                  <a:cubicBezTo>
                    <a:pt x="1441" y="4687"/>
                    <a:pt x="1501" y="4961"/>
                    <a:pt x="1370" y="5044"/>
                  </a:cubicBezTo>
                  <a:cubicBezTo>
                    <a:pt x="632" y="5509"/>
                    <a:pt x="298" y="6211"/>
                    <a:pt x="572" y="6628"/>
                  </a:cubicBezTo>
                  <a:cubicBezTo>
                    <a:pt x="668" y="6759"/>
                    <a:pt x="799" y="6830"/>
                    <a:pt x="965" y="6878"/>
                  </a:cubicBezTo>
                  <a:cubicBezTo>
                    <a:pt x="930" y="6926"/>
                    <a:pt x="918" y="6973"/>
                    <a:pt x="894" y="6997"/>
                  </a:cubicBezTo>
                  <a:cubicBezTo>
                    <a:pt x="1" y="7485"/>
                    <a:pt x="251" y="7842"/>
                    <a:pt x="751" y="8128"/>
                  </a:cubicBezTo>
                  <a:cubicBezTo>
                    <a:pt x="715" y="8295"/>
                    <a:pt x="727" y="8462"/>
                    <a:pt x="810" y="8592"/>
                  </a:cubicBezTo>
                  <a:cubicBezTo>
                    <a:pt x="1003" y="8864"/>
                    <a:pt x="2495" y="10500"/>
                    <a:pt x="3073" y="10500"/>
                  </a:cubicBezTo>
                  <a:cubicBezTo>
                    <a:pt x="3103" y="10500"/>
                    <a:pt x="3131" y="10495"/>
                    <a:pt x="3156" y="10486"/>
                  </a:cubicBezTo>
                  <a:lnTo>
                    <a:pt x="3156" y="10486"/>
                  </a:lnTo>
                  <a:cubicBezTo>
                    <a:pt x="3870" y="11021"/>
                    <a:pt x="2037" y="11748"/>
                    <a:pt x="3370" y="11891"/>
                  </a:cubicBezTo>
                  <a:cubicBezTo>
                    <a:pt x="3096" y="12450"/>
                    <a:pt x="3394" y="12712"/>
                    <a:pt x="4263" y="13010"/>
                  </a:cubicBezTo>
                  <a:cubicBezTo>
                    <a:pt x="4192" y="13236"/>
                    <a:pt x="4192" y="13438"/>
                    <a:pt x="4311" y="13617"/>
                  </a:cubicBezTo>
                  <a:cubicBezTo>
                    <a:pt x="4503" y="13893"/>
                    <a:pt x="5441" y="14439"/>
                    <a:pt x="6151" y="14439"/>
                  </a:cubicBezTo>
                  <a:cubicBezTo>
                    <a:pt x="6453" y="14439"/>
                    <a:pt x="6713" y="14340"/>
                    <a:pt x="6859" y="14081"/>
                  </a:cubicBezTo>
                  <a:lnTo>
                    <a:pt x="6859" y="14081"/>
                  </a:lnTo>
                  <a:cubicBezTo>
                    <a:pt x="6799" y="14532"/>
                    <a:pt x="7183" y="14661"/>
                    <a:pt x="7684" y="14661"/>
                  </a:cubicBezTo>
                  <a:cubicBezTo>
                    <a:pt x="8360" y="14661"/>
                    <a:pt x="9251" y="14425"/>
                    <a:pt x="9555" y="14425"/>
                  </a:cubicBezTo>
                  <a:cubicBezTo>
                    <a:pt x="9609" y="14425"/>
                    <a:pt x="9645" y="14433"/>
                    <a:pt x="9657" y="14450"/>
                  </a:cubicBezTo>
                  <a:cubicBezTo>
                    <a:pt x="9107" y="16100"/>
                    <a:pt x="11350" y="16269"/>
                    <a:pt x="12574" y="16269"/>
                  </a:cubicBezTo>
                  <a:cubicBezTo>
                    <a:pt x="12888" y="16269"/>
                    <a:pt x="13135" y="16258"/>
                    <a:pt x="13250" y="16258"/>
                  </a:cubicBezTo>
                  <a:cubicBezTo>
                    <a:pt x="13280" y="16258"/>
                    <a:pt x="13300" y="16258"/>
                    <a:pt x="13312" y="16260"/>
                  </a:cubicBezTo>
                  <a:cubicBezTo>
                    <a:pt x="13038" y="17167"/>
                    <a:pt x="15583" y="18120"/>
                    <a:pt x="16029" y="18120"/>
                  </a:cubicBezTo>
                  <a:cubicBezTo>
                    <a:pt x="16087" y="18120"/>
                    <a:pt x="16109" y="18104"/>
                    <a:pt x="16086" y="18070"/>
                  </a:cubicBezTo>
                  <a:cubicBezTo>
                    <a:pt x="15896" y="17772"/>
                    <a:pt x="15848" y="18022"/>
                    <a:pt x="16455" y="17094"/>
                  </a:cubicBezTo>
                  <a:cubicBezTo>
                    <a:pt x="16789" y="16593"/>
                    <a:pt x="15134" y="13022"/>
                    <a:pt x="15027" y="12712"/>
                  </a:cubicBezTo>
                  <a:cubicBezTo>
                    <a:pt x="15300" y="12355"/>
                    <a:pt x="15658" y="11891"/>
                    <a:pt x="15896" y="11498"/>
                  </a:cubicBezTo>
                  <a:cubicBezTo>
                    <a:pt x="16229" y="10914"/>
                    <a:pt x="15574" y="10736"/>
                    <a:pt x="15360" y="10688"/>
                  </a:cubicBezTo>
                  <a:lnTo>
                    <a:pt x="15443" y="10640"/>
                  </a:lnTo>
                  <a:cubicBezTo>
                    <a:pt x="16170" y="10200"/>
                    <a:pt x="16551" y="9485"/>
                    <a:pt x="16265" y="9081"/>
                  </a:cubicBezTo>
                  <a:lnTo>
                    <a:pt x="16265" y="9069"/>
                  </a:lnTo>
                  <a:cubicBezTo>
                    <a:pt x="16229" y="8914"/>
                    <a:pt x="16170" y="8723"/>
                    <a:pt x="16074" y="8485"/>
                  </a:cubicBezTo>
                  <a:cubicBezTo>
                    <a:pt x="15789" y="7866"/>
                    <a:pt x="15931" y="7640"/>
                    <a:pt x="16015" y="7330"/>
                  </a:cubicBezTo>
                  <a:cubicBezTo>
                    <a:pt x="16312" y="6949"/>
                    <a:pt x="16408" y="6557"/>
                    <a:pt x="16217" y="6283"/>
                  </a:cubicBezTo>
                  <a:cubicBezTo>
                    <a:pt x="16110" y="6116"/>
                    <a:pt x="15919" y="6033"/>
                    <a:pt x="15681" y="5997"/>
                  </a:cubicBezTo>
                  <a:cubicBezTo>
                    <a:pt x="15669" y="5973"/>
                    <a:pt x="15669" y="5961"/>
                    <a:pt x="15658" y="5937"/>
                  </a:cubicBezTo>
                  <a:cubicBezTo>
                    <a:pt x="16050" y="5521"/>
                    <a:pt x="16205" y="5044"/>
                    <a:pt x="15991" y="4735"/>
                  </a:cubicBezTo>
                  <a:cubicBezTo>
                    <a:pt x="15858" y="4543"/>
                    <a:pt x="15607" y="4447"/>
                    <a:pt x="15299" y="4447"/>
                  </a:cubicBezTo>
                  <a:cubicBezTo>
                    <a:pt x="15110" y="4447"/>
                    <a:pt x="14899" y="4484"/>
                    <a:pt x="14681" y="4556"/>
                  </a:cubicBezTo>
                  <a:cubicBezTo>
                    <a:pt x="14681" y="4544"/>
                    <a:pt x="14669" y="4509"/>
                    <a:pt x="14669" y="4485"/>
                  </a:cubicBezTo>
                  <a:lnTo>
                    <a:pt x="14681" y="4485"/>
                  </a:lnTo>
                  <a:cubicBezTo>
                    <a:pt x="15419" y="4020"/>
                    <a:pt x="15789" y="3306"/>
                    <a:pt x="15503" y="2889"/>
                  </a:cubicBezTo>
                  <a:cubicBezTo>
                    <a:pt x="15376" y="2695"/>
                    <a:pt x="15121" y="2599"/>
                    <a:pt x="14808" y="2599"/>
                  </a:cubicBezTo>
                  <a:cubicBezTo>
                    <a:pt x="14623" y="2599"/>
                    <a:pt x="14417" y="2633"/>
                    <a:pt x="14205" y="2699"/>
                  </a:cubicBezTo>
                  <a:cubicBezTo>
                    <a:pt x="14169" y="2651"/>
                    <a:pt x="14122" y="2592"/>
                    <a:pt x="14074" y="2544"/>
                  </a:cubicBezTo>
                  <a:cubicBezTo>
                    <a:pt x="14014" y="2508"/>
                    <a:pt x="13955" y="2461"/>
                    <a:pt x="13895" y="2401"/>
                  </a:cubicBezTo>
                  <a:cubicBezTo>
                    <a:pt x="14134" y="2056"/>
                    <a:pt x="14193" y="1699"/>
                    <a:pt x="14026" y="1449"/>
                  </a:cubicBezTo>
                  <a:cubicBezTo>
                    <a:pt x="13894" y="1251"/>
                    <a:pt x="13648" y="1156"/>
                    <a:pt x="13350" y="1156"/>
                  </a:cubicBezTo>
                  <a:cubicBezTo>
                    <a:pt x="13219" y="1156"/>
                    <a:pt x="13077" y="1174"/>
                    <a:pt x="12931" y="1211"/>
                  </a:cubicBezTo>
                  <a:cubicBezTo>
                    <a:pt x="12752" y="961"/>
                    <a:pt x="12586" y="722"/>
                    <a:pt x="12455" y="520"/>
                  </a:cubicBezTo>
                  <a:cubicBezTo>
                    <a:pt x="12328" y="335"/>
                    <a:pt x="12101" y="270"/>
                    <a:pt x="11810" y="270"/>
                  </a:cubicBezTo>
                  <a:cubicBezTo>
                    <a:pt x="11334" y="270"/>
                    <a:pt x="10688" y="445"/>
                    <a:pt x="10038" y="556"/>
                  </a:cubicBezTo>
                  <a:cubicBezTo>
                    <a:pt x="10026" y="461"/>
                    <a:pt x="10014" y="377"/>
                    <a:pt x="9954" y="306"/>
                  </a:cubicBezTo>
                  <a:cubicBezTo>
                    <a:pt x="9821" y="100"/>
                    <a:pt x="9568" y="1"/>
                    <a:pt x="9262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1" name="Google Shape;691;p35"/>
            <p:cNvGrpSpPr/>
            <p:nvPr/>
          </p:nvGrpSpPr>
          <p:grpSpPr>
            <a:xfrm>
              <a:off x="7997607" y="1826249"/>
              <a:ext cx="516836" cy="1129758"/>
              <a:chOff x="7997607" y="1826249"/>
              <a:chExt cx="516836" cy="1129758"/>
            </a:xfrm>
          </p:grpSpPr>
          <p:sp>
            <p:nvSpPr>
              <p:cNvPr id="692" name="Google Shape;692;p35"/>
              <p:cNvSpPr/>
              <p:nvPr/>
            </p:nvSpPr>
            <p:spPr>
              <a:xfrm>
                <a:off x="8000862" y="2829053"/>
                <a:ext cx="186227" cy="126954"/>
              </a:xfrm>
              <a:custGeom>
                <a:rect b="b" l="l" r="r" t="t"/>
                <a:pathLst>
                  <a:path extrusionOk="0" h="1872" w="2746">
                    <a:moveTo>
                      <a:pt x="465" y="1"/>
                    </a:moveTo>
                    <a:cubicBezTo>
                      <a:pt x="107" y="644"/>
                      <a:pt x="0" y="1132"/>
                      <a:pt x="310" y="1179"/>
                    </a:cubicBezTo>
                    <a:cubicBezTo>
                      <a:pt x="429" y="1191"/>
                      <a:pt x="750" y="1251"/>
                      <a:pt x="881" y="1382"/>
                    </a:cubicBezTo>
                    <a:cubicBezTo>
                      <a:pt x="1286" y="1799"/>
                      <a:pt x="1774" y="1846"/>
                      <a:pt x="1905" y="1858"/>
                    </a:cubicBezTo>
                    <a:cubicBezTo>
                      <a:pt x="1951" y="1867"/>
                      <a:pt x="1995" y="1871"/>
                      <a:pt x="2037" y="1871"/>
                    </a:cubicBezTo>
                    <a:cubicBezTo>
                      <a:pt x="2502" y="1871"/>
                      <a:pt x="2746" y="1366"/>
                      <a:pt x="2429" y="1191"/>
                    </a:cubicBezTo>
                    <a:cubicBezTo>
                      <a:pt x="1881" y="894"/>
                      <a:pt x="1369" y="84"/>
                      <a:pt x="1369" y="84"/>
                    </a:cubicBezTo>
                    <a:lnTo>
                      <a:pt x="4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7997607" y="2191984"/>
                <a:ext cx="343224" cy="690721"/>
              </a:xfrm>
              <a:custGeom>
                <a:rect b="b" l="l" r="r" t="t"/>
                <a:pathLst>
                  <a:path extrusionOk="0" h="10185" w="5061">
                    <a:moveTo>
                      <a:pt x="2608" y="1"/>
                    </a:moveTo>
                    <a:cubicBezTo>
                      <a:pt x="2263" y="667"/>
                      <a:pt x="2191" y="1025"/>
                      <a:pt x="2132" y="1525"/>
                    </a:cubicBezTo>
                    <a:cubicBezTo>
                      <a:pt x="1894" y="3192"/>
                      <a:pt x="1751" y="4942"/>
                      <a:pt x="1703" y="5216"/>
                    </a:cubicBezTo>
                    <a:cubicBezTo>
                      <a:pt x="989" y="6144"/>
                      <a:pt x="167" y="9216"/>
                      <a:pt x="1" y="9942"/>
                    </a:cubicBezTo>
                    <a:cubicBezTo>
                      <a:pt x="497" y="10141"/>
                      <a:pt x="1081" y="10185"/>
                      <a:pt x="1502" y="10185"/>
                    </a:cubicBezTo>
                    <a:cubicBezTo>
                      <a:pt x="1839" y="10185"/>
                      <a:pt x="2072" y="10157"/>
                      <a:pt x="2072" y="10157"/>
                    </a:cubicBezTo>
                    <a:cubicBezTo>
                      <a:pt x="2072" y="10157"/>
                      <a:pt x="3037" y="6609"/>
                      <a:pt x="3215" y="6073"/>
                    </a:cubicBezTo>
                    <a:cubicBezTo>
                      <a:pt x="4168" y="3132"/>
                      <a:pt x="5061" y="2501"/>
                      <a:pt x="5001" y="525"/>
                    </a:cubicBezTo>
                    <a:cubicBezTo>
                      <a:pt x="4977" y="298"/>
                      <a:pt x="2608" y="1"/>
                      <a:pt x="2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8004863" y="2792703"/>
                <a:ext cx="151911" cy="69038"/>
              </a:xfrm>
              <a:custGeom>
                <a:rect b="b" l="l" r="r" t="t"/>
                <a:pathLst>
                  <a:path extrusionOk="0" h="1018" w="2240">
                    <a:moveTo>
                      <a:pt x="167" y="1"/>
                    </a:moveTo>
                    <a:cubicBezTo>
                      <a:pt x="36" y="489"/>
                      <a:pt x="1" y="715"/>
                      <a:pt x="1" y="715"/>
                    </a:cubicBezTo>
                    <a:cubicBezTo>
                      <a:pt x="1" y="715"/>
                      <a:pt x="334" y="989"/>
                      <a:pt x="1358" y="1013"/>
                    </a:cubicBezTo>
                    <a:cubicBezTo>
                      <a:pt x="1434" y="1016"/>
                      <a:pt x="1503" y="1018"/>
                      <a:pt x="1565" y="1018"/>
                    </a:cubicBezTo>
                    <a:cubicBezTo>
                      <a:pt x="1954" y="1018"/>
                      <a:pt x="2062" y="959"/>
                      <a:pt x="2072" y="918"/>
                    </a:cubicBezTo>
                    <a:cubicBezTo>
                      <a:pt x="2239" y="430"/>
                      <a:pt x="2239" y="310"/>
                      <a:pt x="2239" y="310"/>
                    </a:cubicBezTo>
                    <a:cubicBezTo>
                      <a:pt x="2199" y="310"/>
                      <a:pt x="2149" y="321"/>
                      <a:pt x="1919" y="321"/>
                    </a:cubicBezTo>
                    <a:cubicBezTo>
                      <a:pt x="1804" y="321"/>
                      <a:pt x="1644" y="318"/>
                      <a:pt x="1418" y="310"/>
                    </a:cubicBezTo>
                    <a:cubicBezTo>
                      <a:pt x="310" y="180"/>
                      <a:pt x="227" y="25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8008118" y="2808911"/>
                <a:ext cx="144587" cy="37232"/>
              </a:xfrm>
              <a:custGeom>
                <a:rect b="b" l="l" r="r" t="t"/>
                <a:pathLst>
                  <a:path extrusionOk="0" h="549" w="2132">
                    <a:moveTo>
                      <a:pt x="60" y="0"/>
                    </a:moveTo>
                    <a:cubicBezTo>
                      <a:pt x="60" y="0"/>
                      <a:pt x="24" y="24"/>
                      <a:pt x="0" y="262"/>
                    </a:cubicBezTo>
                    <a:cubicBezTo>
                      <a:pt x="634" y="471"/>
                      <a:pt x="1147" y="549"/>
                      <a:pt x="1540" y="549"/>
                    </a:cubicBezTo>
                    <a:cubicBezTo>
                      <a:pt x="1752" y="549"/>
                      <a:pt x="1930" y="526"/>
                      <a:pt x="2072" y="488"/>
                    </a:cubicBezTo>
                    <a:cubicBezTo>
                      <a:pt x="2072" y="488"/>
                      <a:pt x="2132" y="345"/>
                      <a:pt x="2132" y="262"/>
                    </a:cubicBezTo>
                    <a:lnTo>
                      <a:pt x="2132" y="262"/>
                    </a:lnTo>
                    <a:cubicBezTo>
                      <a:pt x="2012" y="273"/>
                      <a:pt x="1893" y="278"/>
                      <a:pt x="1774" y="278"/>
                    </a:cubicBezTo>
                    <a:cubicBezTo>
                      <a:pt x="885" y="278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5"/>
              <p:cNvSpPr/>
              <p:nvPr/>
            </p:nvSpPr>
            <p:spPr>
              <a:xfrm>
                <a:off x="8063796" y="1864158"/>
                <a:ext cx="450647" cy="532164"/>
              </a:xfrm>
              <a:custGeom>
                <a:rect b="b" l="l" r="r" t="t"/>
                <a:pathLst>
                  <a:path extrusionOk="0" h="7847" w="6645">
                    <a:moveTo>
                      <a:pt x="5680" y="1"/>
                    </a:moveTo>
                    <a:cubicBezTo>
                      <a:pt x="5013" y="251"/>
                      <a:pt x="5013" y="298"/>
                      <a:pt x="4418" y="656"/>
                    </a:cubicBezTo>
                    <a:cubicBezTo>
                      <a:pt x="4418" y="656"/>
                      <a:pt x="2823" y="2442"/>
                      <a:pt x="2477" y="3096"/>
                    </a:cubicBezTo>
                    <a:cubicBezTo>
                      <a:pt x="2084" y="3858"/>
                      <a:pt x="1763" y="2811"/>
                      <a:pt x="215" y="4823"/>
                    </a:cubicBezTo>
                    <a:cubicBezTo>
                      <a:pt x="1" y="5097"/>
                      <a:pt x="3251" y="7847"/>
                      <a:pt x="3477" y="7847"/>
                    </a:cubicBezTo>
                    <a:cubicBezTo>
                      <a:pt x="3477" y="7847"/>
                      <a:pt x="5144" y="5501"/>
                      <a:pt x="6275" y="3215"/>
                    </a:cubicBezTo>
                    <a:cubicBezTo>
                      <a:pt x="6525" y="2703"/>
                      <a:pt x="6645" y="1549"/>
                      <a:pt x="6549" y="1489"/>
                    </a:cubicBezTo>
                    <a:cubicBezTo>
                      <a:pt x="6144" y="1299"/>
                      <a:pt x="5680" y="1"/>
                      <a:pt x="56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>
                <a:off x="8124356" y="1826249"/>
                <a:ext cx="280290" cy="289920"/>
              </a:xfrm>
              <a:custGeom>
                <a:rect b="b" l="l" r="r" t="t"/>
                <a:pathLst>
                  <a:path extrusionOk="0" h="4275" w="4133">
                    <a:moveTo>
                      <a:pt x="3066" y="0"/>
                    </a:moveTo>
                    <a:cubicBezTo>
                      <a:pt x="2926" y="0"/>
                      <a:pt x="2801" y="47"/>
                      <a:pt x="2715" y="143"/>
                    </a:cubicBezTo>
                    <a:lnTo>
                      <a:pt x="191" y="3084"/>
                    </a:lnTo>
                    <a:cubicBezTo>
                      <a:pt x="1" y="3310"/>
                      <a:pt x="96" y="3715"/>
                      <a:pt x="429" y="4001"/>
                    </a:cubicBezTo>
                    <a:lnTo>
                      <a:pt x="477" y="4024"/>
                    </a:lnTo>
                    <a:cubicBezTo>
                      <a:pt x="662" y="4189"/>
                      <a:pt x="878" y="4274"/>
                      <a:pt x="1065" y="4274"/>
                    </a:cubicBezTo>
                    <a:cubicBezTo>
                      <a:pt x="1203" y="4274"/>
                      <a:pt x="1325" y="4228"/>
                      <a:pt x="1406" y="4132"/>
                    </a:cubicBezTo>
                    <a:lnTo>
                      <a:pt x="3942" y="1179"/>
                    </a:lnTo>
                    <a:cubicBezTo>
                      <a:pt x="4132" y="965"/>
                      <a:pt x="4025" y="560"/>
                      <a:pt x="3704" y="274"/>
                    </a:cubicBezTo>
                    <a:lnTo>
                      <a:pt x="3656" y="250"/>
                    </a:lnTo>
                    <a:cubicBezTo>
                      <a:pt x="3471" y="86"/>
                      <a:pt x="3255" y="0"/>
                      <a:pt x="30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>
                <a:off x="8250360" y="1875484"/>
                <a:ext cx="113120" cy="90469"/>
              </a:xfrm>
              <a:custGeom>
                <a:rect b="b" l="l" r="r" t="t"/>
                <a:pathLst>
                  <a:path extrusionOk="0" h="1334" w="1668">
                    <a:moveTo>
                      <a:pt x="298" y="0"/>
                    </a:moveTo>
                    <a:cubicBezTo>
                      <a:pt x="298" y="0"/>
                      <a:pt x="0" y="239"/>
                      <a:pt x="48" y="274"/>
                    </a:cubicBezTo>
                    <a:cubicBezTo>
                      <a:pt x="465" y="810"/>
                      <a:pt x="1334" y="1334"/>
                      <a:pt x="1334" y="1334"/>
                    </a:cubicBezTo>
                    <a:lnTo>
                      <a:pt x="1667" y="965"/>
                    </a:lnTo>
                    <a:cubicBezTo>
                      <a:pt x="1667" y="965"/>
                      <a:pt x="405" y="250"/>
                      <a:pt x="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>
                <a:off x="8151008" y="1994163"/>
                <a:ext cx="103422" cy="96979"/>
              </a:xfrm>
              <a:custGeom>
                <a:rect b="b" l="l" r="r" t="t"/>
                <a:pathLst>
                  <a:path extrusionOk="0" h="1430" w="1525">
                    <a:moveTo>
                      <a:pt x="322" y="1"/>
                    </a:moveTo>
                    <a:cubicBezTo>
                      <a:pt x="322" y="1"/>
                      <a:pt x="1" y="215"/>
                      <a:pt x="60" y="346"/>
                    </a:cubicBezTo>
                    <a:cubicBezTo>
                      <a:pt x="263" y="870"/>
                      <a:pt x="1239" y="1429"/>
                      <a:pt x="1239" y="1429"/>
                    </a:cubicBezTo>
                    <a:cubicBezTo>
                      <a:pt x="1239" y="1429"/>
                      <a:pt x="1299" y="1358"/>
                      <a:pt x="1525" y="1108"/>
                    </a:cubicBezTo>
                    <a:lnTo>
                      <a:pt x="1525" y="1108"/>
                    </a:lnTo>
                    <a:cubicBezTo>
                      <a:pt x="1515" y="1110"/>
                      <a:pt x="1505" y="1110"/>
                      <a:pt x="1495" y="1110"/>
                    </a:cubicBezTo>
                    <a:cubicBezTo>
                      <a:pt x="1130" y="1110"/>
                      <a:pt x="276" y="116"/>
                      <a:pt x="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>
                <a:off x="8185730" y="2077374"/>
                <a:ext cx="249568" cy="170425"/>
              </a:xfrm>
              <a:custGeom>
                <a:rect b="b" l="l" r="r" t="t"/>
                <a:pathLst>
                  <a:path extrusionOk="0" h="2513" w="3680">
                    <a:moveTo>
                      <a:pt x="596" y="0"/>
                    </a:moveTo>
                    <a:cubicBezTo>
                      <a:pt x="596" y="0"/>
                      <a:pt x="1" y="119"/>
                      <a:pt x="203" y="357"/>
                    </a:cubicBezTo>
                    <a:cubicBezTo>
                      <a:pt x="2120" y="2440"/>
                      <a:pt x="3253" y="2513"/>
                      <a:pt x="3401" y="2513"/>
                    </a:cubicBezTo>
                    <a:cubicBezTo>
                      <a:pt x="3412" y="2513"/>
                      <a:pt x="3418" y="2512"/>
                      <a:pt x="3418" y="2512"/>
                    </a:cubicBezTo>
                    <a:cubicBezTo>
                      <a:pt x="3418" y="2512"/>
                      <a:pt x="3477" y="2417"/>
                      <a:pt x="3680" y="2048"/>
                    </a:cubicBezTo>
                    <a:lnTo>
                      <a:pt x="3680" y="2048"/>
                    </a:lnTo>
                    <a:cubicBezTo>
                      <a:pt x="3648" y="2051"/>
                      <a:pt x="3616" y="2053"/>
                      <a:pt x="3583" y="2053"/>
                    </a:cubicBezTo>
                    <a:cubicBezTo>
                      <a:pt x="2635" y="2053"/>
                      <a:pt x="1310" y="599"/>
                      <a:pt x="965" y="357"/>
                    </a:cubicBez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8213196" y="1879349"/>
                <a:ext cx="289920" cy="228206"/>
              </a:xfrm>
              <a:custGeom>
                <a:rect b="b" l="l" r="r" t="t"/>
                <a:pathLst>
                  <a:path extrusionOk="0" h="3365" w="4275">
                    <a:moveTo>
                      <a:pt x="2943" y="1"/>
                    </a:moveTo>
                    <a:cubicBezTo>
                      <a:pt x="2720" y="1"/>
                      <a:pt x="2346" y="336"/>
                      <a:pt x="2346" y="336"/>
                    </a:cubicBezTo>
                    <a:cubicBezTo>
                      <a:pt x="2432" y="303"/>
                      <a:pt x="2519" y="288"/>
                      <a:pt x="2606" y="288"/>
                    </a:cubicBezTo>
                    <a:cubicBezTo>
                      <a:pt x="3048" y="288"/>
                      <a:pt x="3459" y="680"/>
                      <a:pt x="3430" y="1039"/>
                    </a:cubicBezTo>
                    <a:cubicBezTo>
                      <a:pt x="3406" y="1467"/>
                      <a:pt x="2989" y="2182"/>
                      <a:pt x="2025" y="2575"/>
                    </a:cubicBezTo>
                    <a:cubicBezTo>
                      <a:pt x="1665" y="2712"/>
                      <a:pt x="1184" y="2756"/>
                      <a:pt x="808" y="2756"/>
                    </a:cubicBezTo>
                    <a:cubicBezTo>
                      <a:pt x="497" y="2756"/>
                      <a:pt x="258" y="2726"/>
                      <a:pt x="215" y="2694"/>
                    </a:cubicBezTo>
                    <a:cubicBezTo>
                      <a:pt x="36" y="2813"/>
                      <a:pt x="1" y="2980"/>
                      <a:pt x="1" y="2980"/>
                    </a:cubicBezTo>
                    <a:cubicBezTo>
                      <a:pt x="1" y="2980"/>
                      <a:pt x="120" y="3301"/>
                      <a:pt x="322" y="3337"/>
                    </a:cubicBezTo>
                    <a:cubicBezTo>
                      <a:pt x="423" y="3356"/>
                      <a:pt x="530" y="3364"/>
                      <a:pt x="642" y="3364"/>
                    </a:cubicBezTo>
                    <a:cubicBezTo>
                      <a:pt x="1660" y="3364"/>
                      <a:pt x="3044" y="2619"/>
                      <a:pt x="3549" y="1825"/>
                    </a:cubicBezTo>
                    <a:cubicBezTo>
                      <a:pt x="4275" y="694"/>
                      <a:pt x="3227" y="122"/>
                      <a:pt x="3013" y="15"/>
                    </a:cubicBezTo>
                    <a:cubicBezTo>
                      <a:pt x="2992" y="5"/>
                      <a:pt x="2969" y="1"/>
                      <a:pt x="29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2" name="Google Shape;702;p35"/>
            <p:cNvGrpSpPr/>
            <p:nvPr/>
          </p:nvGrpSpPr>
          <p:grpSpPr>
            <a:xfrm>
              <a:off x="7870857" y="373618"/>
              <a:ext cx="864809" cy="834969"/>
              <a:chOff x="7870857" y="373618"/>
              <a:chExt cx="864809" cy="834969"/>
            </a:xfrm>
          </p:grpSpPr>
          <p:sp>
            <p:nvSpPr>
              <p:cNvPr id="703" name="Google Shape;703;p35"/>
              <p:cNvSpPr/>
              <p:nvPr/>
            </p:nvSpPr>
            <p:spPr>
              <a:xfrm>
                <a:off x="7870857" y="373618"/>
                <a:ext cx="864809" cy="834969"/>
              </a:xfrm>
              <a:custGeom>
                <a:rect b="b" l="l" r="r" t="t"/>
                <a:pathLst>
                  <a:path extrusionOk="0" h="12312" w="12752">
                    <a:moveTo>
                      <a:pt x="9251" y="8633"/>
                    </a:moveTo>
                    <a:cubicBezTo>
                      <a:pt x="9299" y="7990"/>
                      <a:pt x="8918" y="6323"/>
                      <a:pt x="9704" y="6395"/>
                    </a:cubicBezTo>
                    <a:cubicBezTo>
                      <a:pt x="11692" y="6573"/>
                      <a:pt x="11871" y="5430"/>
                      <a:pt x="11871" y="5430"/>
                    </a:cubicBezTo>
                    <a:cubicBezTo>
                      <a:pt x="11621" y="3597"/>
                      <a:pt x="12752" y="1870"/>
                      <a:pt x="6954" y="1561"/>
                    </a:cubicBezTo>
                    <a:cubicBezTo>
                      <a:pt x="8144" y="1989"/>
                      <a:pt x="9597" y="3001"/>
                      <a:pt x="7823" y="3168"/>
                    </a:cubicBezTo>
                    <a:cubicBezTo>
                      <a:pt x="4727" y="3394"/>
                      <a:pt x="3560" y="953"/>
                      <a:pt x="3239" y="1"/>
                    </a:cubicBezTo>
                    <a:cubicBezTo>
                      <a:pt x="2751" y="1251"/>
                      <a:pt x="2739" y="4263"/>
                      <a:pt x="4608" y="4918"/>
                    </a:cubicBezTo>
                    <a:cubicBezTo>
                      <a:pt x="4668" y="5192"/>
                      <a:pt x="3215" y="5013"/>
                      <a:pt x="2584" y="4418"/>
                    </a:cubicBezTo>
                    <a:cubicBezTo>
                      <a:pt x="3608" y="5204"/>
                      <a:pt x="3060" y="5906"/>
                      <a:pt x="3906" y="5859"/>
                    </a:cubicBezTo>
                    <a:cubicBezTo>
                      <a:pt x="2417" y="6025"/>
                      <a:pt x="1155" y="6252"/>
                      <a:pt x="0" y="4418"/>
                    </a:cubicBezTo>
                    <a:cubicBezTo>
                      <a:pt x="536" y="5811"/>
                      <a:pt x="215" y="8240"/>
                      <a:pt x="5691" y="9835"/>
                    </a:cubicBezTo>
                    <a:cubicBezTo>
                      <a:pt x="5691" y="9835"/>
                      <a:pt x="4179" y="10919"/>
                      <a:pt x="1512" y="9181"/>
                    </a:cubicBezTo>
                    <a:cubicBezTo>
                      <a:pt x="2274" y="10085"/>
                      <a:pt x="2227" y="11252"/>
                      <a:pt x="4191" y="11788"/>
                    </a:cubicBezTo>
                    <a:cubicBezTo>
                      <a:pt x="6156" y="12312"/>
                      <a:pt x="6692" y="12098"/>
                      <a:pt x="8394" y="11228"/>
                    </a:cubicBezTo>
                    <a:cubicBezTo>
                      <a:pt x="8930" y="10955"/>
                      <a:pt x="9168" y="9895"/>
                      <a:pt x="9251" y="86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7967767" y="533529"/>
                <a:ext cx="730801" cy="629075"/>
              </a:xfrm>
              <a:custGeom>
                <a:rect b="b" l="l" r="r" t="t"/>
                <a:pathLst>
                  <a:path extrusionOk="0" h="9276" w="10776">
                    <a:moveTo>
                      <a:pt x="8084" y="3679"/>
                    </a:moveTo>
                    <a:cubicBezTo>
                      <a:pt x="9370" y="3786"/>
                      <a:pt x="10775" y="1310"/>
                      <a:pt x="6715" y="1096"/>
                    </a:cubicBezTo>
                    <a:cubicBezTo>
                      <a:pt x="7549" y="1393"/>
                      <a:pt x="8561" y="2108"/>
                      <a:pt x="7334" y="2215"/>
                    </a:cubicBezTo>
                    <a:cubicBezTo>
                      <a:pt x="5155" y="2370"/>
                      <a:pt x="4346" y="667"/>
                      <a:pt x="4120" y="0"/>
                    </a:cubicBezTo>
                    <a:cubicBezTo>
                      <a:pt x="3774" y="881"/>
                      <a:pt x="3655" y="2239"/>
                      <a:pt x="4465" y="2513"/>
                    </a:cubicBezTo>
                    <a:cubicBezTo>
                      <a:pt x="3155" y="2655"/>
                      <a:pt x="3512" y="1762"/>
                      <a:pt x="3167" y="1655"/>
                    </a:cubicBezTo>
                    <a:cubicBezTo>
                      <a:pt x="3358" y="1953"/>
                      <a:pt x="2929" y="2917"/>
                      <a:pt x="4191" y="3215"/>
                    </a:cubicBezTo>
                    <a:cubicBezTo>
                      <a:pt x="4239" y="3405"/>
                      <a:pt x="4858" y="3310"/>
                      <a:pt x="4774" y="3560"/>
                    </a:cubicBezTo>
                    <a:cubicBezTo>
                      <a:pt x="4727" y="3703"/>
                      <a:pt x="3429" y="3691"/>
                      <a:pt x="3000" y="3275"/>
                    </a:cubicBezTo>
                    <a:cubicBezTo>
                      <a:pt x="3727" y="3822"/>
                      <a:pt x="3965" y="4144"/>
                      <a:pt x="4560" y="4108"/>
                    </a:cubicBezTo>
                    <a:cubicBezTo>
                      <a:pt x="3524" y="4227"/>
                      <a:pt x="798" y="3798"/>
                      <a:pt x="0" y="2513"/>
                    </a:cubicBezTo>
                    <a:cubicBezTo>
                      <a:pt x="369" y="3501"/>
                      <a:pt x="822" y="5608"/>
                      <a:pt x="3810" y="6311"/>
                    </a:cubicBezTo>
                    <a:cubicBezTo>
                      <a:pt x="3810" y="6311"/>
                      <a:pt x="1143" y="5918"/>
                      <a:pt x="524" y="5644"/>
                    </a:cubicBezTo>
                    <a:cubicBezTo>
                      <a:pt x="1060" y="6287"/>
                      <a:pt x="2405" y="7406"/>
                      <a:pt x="3798" y="7775"/>
                    </a:cubicBezTo>
                    <a:cubicBezTo>
                      <a:pt x="5155" y="8144"/>
                      <a:pt x="7310" y="9275"/>
                      <a:pt x="7263" y="8156"/>
                    </a:cubicBezTo>
                    <a:cubicBezTo>
                      <a:pt x="7227" y="7132"/>
                      <a:pt x="8084" y="3679"/>
                      <a:pt x="8084" y="36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>
                <a:off x="8063796" y="685303"/>
                <a:ext cx="490185" cy="464346"/>
              </a:xfrm>
              <a:custGeom>
                <a:rect b="b" l="l" r="r" t="t"/>
                <a:pathLst>
                  <a:path extrusionOk="0" h="6847" w="7228">
                    <a:moveTo>
                      <a:pt x="6323" y="1965"/>
                    </a:moveTo>
                    <a:cubicBezTo>
                      <a:pt x="6204" y="1072"/>
                      <a:pt x="7228" y="560"/>
                      <a:pt x="4406" y="417"/>
                    </a:cubicBezTo>
                    <a:cubicBezTo>
                      <a:pt x="4978" y="620"/>
                      <a:pt x="5537" y="1465"/>
                      <a:pt x="4668" y="1548"/>
                    </a:cubicBezTo>
                    <a:cubicBezTo>
                      <a:pt x="3156" y="1656"/>
                      <a:pt x="2585" y="465"/>
                      <a:pt x="2418" y="1"/>
                    </a:cubicBezTo>
                    <a:cubicBezTo>
                      <a:pt x="2180" y="608"/>
                      <a:pt x="2096" y="1560"/>
                      <a:pt x="2656" y="1751"/>
                    </a:cubicBezTo>
                    <a:cubicBezTo>
                      <a:pt x="1751" y="1846"/>
                      <a:pt x="2001" y="1227"/>
                      <a:pt x="1763" y="1144"/>
                    </a:cubicBezTo>
                    <a:cubicBezTo>
                      <a:pt x="1906" y="1358"/>
                      <a:pt x="1608" y="2025"/>
                      <a:pt x="2477" y="2227"/>
                    </a:cubicBezTo>
                    <a:cubicBezTo>
                      <a:pt x="2513" y="2358"/>
                      <a:pt x="2942" y="2287"/>
                      <a:pt x="2882" y="2465"/>
                    </a:cubicBezTo>
                    <a:cubicBezTo>
                      <a:pt x="2858" y="2572"/>
                      <a:pt x="1965" y="2561"/>
                      <a:pt x="1644" y="2275"/>
                    </a:cubicBezTo>
                    <a:cubicBezTo>
                      <a:pt x="2156" y="2656"/>
                      <a:pt x="3013" y="3787"/>
                      <a:pt x="3430" y="3763"/>
                    </a:cubicBezTo>
                    <a:cubicBezTo>
                      <a:pt x="2704" y="3834"/>
                      <a:pt x="1311" y="3942"/>
                      <a:pt x="739" y="3049"/>
                    </a:cubicBezTo>
                    <a:cubicBezTo>
                      <a:pt x="1013" y="3727"/>
                      <a:pt x="1084" y="5001"/>
                      <a:pt x="3180" y="5489"/>
                    </a:cubicBezTo>
                    <a:cubicBezTo>
                      <a:pt x="3180" y="5489"/>
                      <a:pt x="1799" y="6251"/>
                      <a:pt x="1" y="5275"/>
                    </a:cubicBezTo>
                    <a:cubicBezTo>
                      <a:pt x="370" y="5728"/>
                      <a:pt x="1144" y="6311"/>
                      <a:pt x="2096" y="6573"/>
                    </a:cubicBezTo>
                    <a:cubicBezTo>
                      <a:pt x="3049" y="6847"/>
                      <a:pt x="5382" y="6787"/>
                      <a:pt x="5382" y="5990"/>
                    </a:cubicBezTo>
                    <a:cubicBezTo>
                      <a:pt x="5418" y="3644"/>
                      <a:pt x="6323" y="1965"/>
                      <a:pt x="6323" y="196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6" name="Google Shape;706;p35"/>
            <p:cNvSpPr/>
            <p:nvPr/>
          </p:nvSpPr>
          <p:spPr>
            <a:xfrm>
              <a:off x="6425012" y="1072740"/>
              <a:ext cx="1578859" cy="1500598"/>
            </a:xfrm>
            <a:custGeom>
              <a:rect b="b" l="l" r="r" t="t"/>
              <a:pathLst>
                <a:path extrusionOk="0" h="22127" w="23281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212338" y="4133225"/>
              <a:ext cx="8649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8" name="Google Shape;708;p35"/>
            <p:cNvGrpSpPr/>
            <p:nvPr/>
          </p:nvGrpSpPr>
          <p:grpSpPr>
            <a:xfrm>
              <a:off x="8088820" y="1564612"/>
              <a:ext cx="322269" cy="680752"/>
              <a:chOff x="8088820" y="1564612"/>
              <a:chExt cx="322269" cy="680752"/>
            </a:xfrm>
          </p:grpSpPr>
          <p:sp>
            <p:nvSpPr>
              <p:cNvPr id="709" name="Google Shape;709;p35"/>
              <p:cNvSpPr/>
              <p:nvPr/>
            </p:nvSpPr>
            <p:spPr>
              <a:xfrm>
                <a:off x="8088820" y="1564612"/>
                <a:ext cx="322269" cy="680752"/>
              </a:xfrm>
              <a:custGeom>
                <a:rect b="b" l="l" r="r" t="t"/>
                <a:pathLst>
                  <a:path extrusionOk="0" h="10038" w="4752">
                    <a:moveTo>
                      <a:pt x="1" y="1"/>
                    </a:moveTo>
                    <a:lnTo>
                      <a:pt x="1" y="10038"/>
                    </a:lnTo>
                    <a:lnTo>
                      <a:pt x="4752" y="9621"/>
                    </a:lnTo>
                    <a:lnTo>
                      <a:pt x="4752" y="9097"/>
                    </a:lnTo>
                    <a:lnTo>
                      <a:pt x="668" y="9430"/>
                    </a:lnTo>
                    <a:lnTo>
                      <a:pt x="668" y="608"/>
                    </a:lnTo>
                    <a:lnTo>
                      <a:pt x="4752" y="1334"/>
                    </a:lnTo>
                    <a:lnTo>
                      <a:pt x="4752" y="8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>
                <a:off x="8101773" y="1772131"/>
                <a:ext cx="295616" cy="55000"/>
              </a:xfrm>
              <a:custGeom>
                <a:rect b="b" l="l" r="r" t="t"/>
                <a:pathLst>
                  <a:path extrusionOk="0" h="811" w="4359">
                    <a:moveTo>
                      <a:pt x="96" y="0"/>
                    </a:moveTo>
                    <a:lnTo>
                      <a:pt x="0" y="405"/>
                    </a:lnTo>
                    <a:lnTo>
                      <a:pt x="4287" y="810"/>
                    </a:lnTo>
                    <a:lnTo>
                      <a:pt x="4358" y="39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35"/>
            <p:cNvGrpSpPr/>
            <p:nvPr/>
          </p:nvGrpSpPr>
          <p:grpSpPr>
            <a:xfrm>
              <a:off x="7161087" y="3394779"/>
              <a:ext cx="465156" cy="264285"/>
              <a:chOff x="7161087" y="3394779"/>
              <a:chExt cx="465156" cy="264285"/>
            </a:xfrm>
          </p:grpSpPr>
          <p:sp>
            <p:nvSpPr>
              <p:cNvPr id="712" name="Google Shape;712;p35"/>
              <p:cNvSpPr/>
              <p:nvPr/>
            </p:nvSpPr>
            <p:spPr>
              <a:xfrm>
                <a:off x="7573480" y="3521053"/>
                <a:ext cx="52762" cy="64427"/>
              </a:xfrm>
              <a:custGeom>
                <a:rect b="b" l="l" r="r" t="t"/>
                <a:pathLst>
                  <a:path extrusionOk="0" h="950" w="778">
                    <a:moveTo>
                      <a:pt x="766" y="0"/>
                    </a:moveTo>
                    <a:lnTo>
                      <a:pt x="409" y="48"/>
                    </a:lnTo>
                    <a:cubicBezTo>
                      <a:pt x="409" y="48"/>
                      <a:pt x="123" y="512"/>
                      <a:pt x="51" y="703"/>
                    </a:cubicBezTo>
                    <a:cubicBezTo>
                      <a:pt x="1" y="865"/>
                      <a:pt x="79" y="949"/>
                      <a:pt x="206" y="949"/>
                    </a:cubicBezTo>
                    <a:cubicBezTo>
                      <a:pt x="228" y="949"/>
                      <a:pt x="252" y="946"/>
                      <a:pt x="278" y="941"/>
                    </a:cubicBezTo>
                    <a:cubicBezTo>
                      <a:pt x="444" y="917"/>
                      <a:pt x="778" y="393"/>
                      <a:pt x="766" y="0"/>
                    </a:cubicBezTo>
                    <a:close/>
                  </a:path>
                </a:pathLst>
              </a:custGeom>
              <a:solidFill>
                <a:srgbClr val="4E5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5"/>
              <p:cNvSpPr/>
              <p:nvPr/>
            </p:nvSpPr>
            <p:spPr>
              <a:xfrm>
                <a:off x="7568055" y="3535769"/>
                <a:ext cx="40419" cy="52965"/>
              </a:xfrm>
              <a:custGeom>
                <a:rect b="b" l="l" r="r" t="t"/>
                <a:pathLst>
                  <a:path extrusionOk="0" h="781" w="596">
                    <a:moveTo>
                      <a:pt x="242" y="1"/>
                    </a:moveTo>
                    <a:cubicBezTo>
                      <a:pt x="221" y="1"/>
                      <a:pt x="200" y="4"/>
                      <a:pt x="179" y="10"/>
                    </a:cubicBezTo>
                    <a:lnTo>
                      <a:pt x="143" y="21"/>
                    </a:lnTo>
                    <a:cubicBezTo>
                      <a:pt x="60" y="57"/>
                      <a:pt x="0" y="129"/>
                      <a:pt x="24" y="200"/>
                    </a:cubicBezTo>
                    <a:lnTo>
                      <a:pt x="203" y="700"/>
                    </a:lnTo>
                    <a:cubicBezTo>
                      <a:pt x="230" y="754"/>
                      <a:pt x="283" y="780"/>
                      <a:pt x="348" y="780"/>
                    </a:cubicBezTo>
                    <a:cubicBezTo>
                      <a:pt x="370" y="780"/>
                      <a:pt x="393" y="778"/>
                      <a:pt x="417" y="772"/>
                    </a:cubicBezTo>
                    <a:lnTo>
                      <a:pt x="441" y="760"/>
                    </a:lnTo>
                    <a:cubicBezTo>
                      <a:pt x="536" y="724"/>
                      <a:pt x="596" y="653"/>
                      <a:pt x="560" y="581"/>
                    </a:cubicBezTo>
                    <a:lnTo>
                      <a:pt x="381" y="81"/>
                    </a:lnTo>
                    <a:cubicBezTo>
                      <a:pt x="364" y="27"/>
                      <a:pt x="306" y="1"/>
                      <a:pt x="242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5"/>
              <p:cNvSpPr/>
              <p:nvPr/>
            </p:nvSpPr>
            <p:spPr>
              <a:xfrm>
                <a:off x="7489727" y="3491960"/>
                <a:ext cx="135703" cy="122004"/>
              </a:xfrm>
              <a:custGeom>
                <a:rect b="b" l="l" r="r" t="t"/>
                <a:pathLst>
                  <a:path extrusionOk="0" h="1799" w="2001">
                    <a:moveTo>
                      <a:pt x="1239" y="1"/>
                    </a:moveTo>
                    <a:cubicBezTo>
                      <a:pt x="929" y="1"/>
                      <a:pt x="632" y="394"/>
                      <a:pt x="143" y="525"/>
                    </a:cubicBezTo>
                    <a:lnTo>
                      <a:pt x="1" y="1799"/>
                    </a:lnTo>
                    <a:cubicBezTo>
                      <a:pt x="1" y="1799"/>
                      <a:pt x="286" y="1680"/>
                      <a:pt x="548" y="1680"/>
                    </a:cubicBezTo>
                    <a:cubicBezTo>
                      <a:pt x="798" y="1680"/>
                      <a:pt x="1679" y="1203"/>
                      <a:pt x="1679" y="1203"/>
                    </a:cubicBezTo>
                    <a:cubicBezTo>
                      <a:pt x="1929" y="1060"/>
                      <a:pt x="2001" y="429"/>
                      <a:pt x="2001" y="429"/>
                    </a:cubicBezTo>
                    <a:cubicBezTo>
                      <a:pt x="1894" y="179"/>
                      <a:pt x="1572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5"/>
              <p:cNvSpPr/>
              <p:nvPr/>
            </p:nvSpPr>
            <p:spPr>
              <a:xfrm>
                <a:off x="7484098" y="3502268"/>
                <a:ext cx="130074" cy="56289"/>
              </a:xfrm>
              <a:custGeom>
                <a:rect b="b" l="l" r="r" t="t"/>
                <a:pathLst>
                  <a:path extrusionOk="0" h="830" w="1918">
                    <a:moveTo>
                      <a:pt x="1012" y="1"/>
                    </a:moveTo>
                    <a:cubicBezTo>
                      <a:pt x="859" y="1"/>
                      <a:pt x="640" y="244"/>
                      <a:pt x="357" y="349"/>
                    </a:cubicBezTo>
                    <a:cubicBezTo>
                      <a:pt x="0" y="480"/>
                      <a:pt x="179" y="789"/>
                      <a:pt x="179" y="789"/>
                    </a:cubicBezTo>
                    <a:cubicBezTo>
                      <a:pt x="250" y="789"/>
                      <a:pt x="650" y="829"/>
                      <a:pt x="976" y="829"/>
                    </a:cubicBezTo>
                    <a:cubicBezTo>
                      <a:pt x="1084" y="829"/>
                      <a:pt x="1185" y="825"/>
                      <a:pt x="1262" y="813"/>
                    </a:cubicBezTo>
                    <a:cubicBezTo>
                      <a:pt x="1584" y="777"/>
                      <a:pt x="1917" y="599"/>
                      <a:pt x="1917" y="599"/>
                    </a:cubicBezTo>
                    <a:cubicBezTo>
                      <a:pt x="1917" y="599"/>
                      <a:pt x="1917" y="373"/>
                      <a:pt x="1608" y="325"/>
                    </a:cubicBezTo>
                    <a:cubicBezTo>
                      <a:pt x="1298" y="277"/>
                      <a:pt x="1215" y="87"/>
                      <a:pt x="1072" y="15"/>
                    </a:cubicBezTo>
                    <a:cubicBezTo>
                      <a:pt x="1053" y="5"/>
                      <a:pt x="1033" y="1"/>
                      <a:pt x="10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7161087" y="3394779"/>
                <a:ext cx="368249" cy="264285"/>
              </a:xfrm>
              <a:custGeom>
                <a:rect b="b" l="l" r="r" t="t"/>
                <a:pathLst>
                  <a:path extrusionOk="0" h="3897" w="5430">
                    <a:moveTo>
                      <a:pt x="1403" y="1"/>
                    </a:moveTo>
                    <a:cubicBezTo>
                      <a:pt x="1144" y="1"/>
                      <a:pt x="887" y="102"/>
                      <a:pt x="810" y="172"/>
                    </a:cubicBezTo>
                    <a:cubicBezTo>
                      <a:pt x="584" y="362"/>
                      <a:pt x="1" y="850"/>
                      <a:pt x="1072" y="2362"/>
                    </a:cubicBezTo>
                    <a:cubicBezTo>
                      <a:pt x="1072" y="2362"/>
                      <a:pt x="1679" y="3339"/>
                      <a:pt x="2501" y="3755"/>
                    </a:cubicBezTo>
                    <a:cubicBezTo>
                      <a:pt x="2764" y="3853"/>
                      <a:pt x="3061" y="3896"/>
                      <a:pt x="3381" y="3896"/>
                    </a:cubicBezTo>
                    <a:cubicBezTo>
                      <a:pt x="4000" y="3896"/>
                      <a:pt x="4707" y="3733"/>
                      <a:pt x="5430" y="3482"/>
                    </a:cubicBezTo>
                    <a:cubicBezTo>
                      <a:pt x="5168" y="2970"/>
                      <a:pt x="5013" y="2374"/>
                      <a:pt x="5061" y="1910"/>
                    </a:cubicBezTo>
                    <a:lnTo>
                      <a:pt x="5061" y="1910"/>
                    </a:lnTo>
                    <a:cubicBezTo>
                      <a:pt x="4657" y="2007"/>
                      <a:pt x="4394" y="2047"/>
                      <a:pt x="4195" y="2047"/>
                    </a:cubicBezTo>
                    <a:cubicBezTo>
                      <a:pt x="3930" y="2047"/>
                      <a:pt x="3778" y="1976"/>
                      <a:pt x="3561" y="1874"/>
                    </a:cubicBezTo>
                    <a:cubicBezTo>
                      <a:pt x="3084" y="1660"/>
                      <a:pt x="2811" y="1208"/>
                      <a:pt x="1894" y="207"/>
                    </a:cubicBezTo>
                    <a:cubicBezTo>
                      <a:pt x="1774" y="53"/>
                      <a:pt x="1588" y="1"/>
                      <a:pt x="1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5"/>
              <p:cNvSpPr/>
              <p:nvPr/>
            </p:nvSpPr>
            <p:spPr>
              <a:xfrm>
                <a:off x="7236160" y="3456424"/>
                <a:ext cx="122817" cy="143841"/>
              </a:xfrm>
              <a:custGeom>
                <a:rect b="b" l="l" r="r" t="t"/>
                <a:pathLst>
                  <a:path extrusionOk="0" h="2121" w="1811">
                    <a:moveTo>
                      <a:pt x="1406" y="1"/>
                    </a:moveTo>
                    <a:cubicBezTo>
                      <a:pt x="1406" y="1"/>
                      <a:pt x="989" y="215"/>
                      <a:pt x="632" y="596"/>
                    </a:cubicBezTo>
                    <a:cubicBezTo>
                      <a:pt x="275" y="989"/>
                      <a:pt x="1" y="1513"/>
                      <a:pt x="37" y="1572"/>
                    </a:cubicBezTo>
                    <a:cubicBezTo>
                      <a:pt x="311" y="1953"/>
                      <a:pt x="501" y="2120"/>
                      <a:pt x="501" y="2120"/>
                    </a:cubicBezTo>
                    <a:cubicBezTo>
                      <a:pt x="680" y="1775"/>
                      <a:pt x="787" y="1430"/>
                      <a:pt x="1037" y="1096"/>
                    </a:cubicBezTo>
                    <a:cubicBezTo>
                      <a:pt x="1346" y="680"/>
                      <a:pt x="1573" y="560"/>
                      <a:pt x="1811" y="453"/>
                    </a:cubicBezTo>
                    <a:cubicBezTo>
                      <a:pt x="1632" y="239"/>
                      <a:pt x="1406" y="1"/>
                      <a:pt x="1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5"/>
              <p:cNvSpPr/>
              <p:nvPr/>
            </p:nvSpPr>
            <p:spPr>
              <a:xfrm>
                <a:off x="7246671" y="3463748"/>
                <a:ext cx="104235" cy="123563"/>
              </a:xfrm>
              <a:custGeom>
                <a:rect b="b" l="l" r="r" t="t"/>
                <a:pathLst>
                  <a:path extrusionOk="0" h="1822" w="1537">
                    <a:moveTo>
                      <a:pt x="1358" y="0"/>
                    </a:moveTo>
                    <a:cubicBezTo>
                      <a:pt x="1179" y="119"/>
                      <a:pt x="882" y="310"/>
                      <a:pt x="656" y="548"/>
                    </a:cubicBezTo>
                    <a:cubicBezTo>
                      <a:pt x="215" y="1024"/>
                      <a:pt x="1" y="1607"/>
                      <a:pt x="1" y="1607"/>
                    </a:cubicBezTo>
                    <a:cubicBezTo>
                      <a:pt x="1" y="1607"/>
                      <a:pt x="25" y="1619"/>
                      <a:pt x="167" y="1822"/>
                    </a:cubicBezTo>
                    <a:cubicBezTo>
                      <a:pt x="215" y="1726"/>
                      <a:pt x="465" y="1179"/>
                      <a:pt x="763" y="822"/>
                    </a:cubicBezTo>
                    <a:cubicBezTo>
                      <a:pt x="1191" y="298"/>
                      <a:pt x="1441" y="250"/>
                      <a:pt x="1537" y="214"/>
                    </a:cubicBezTo>
                    <a:cubicBezTo>
                      <a:pt x="1537" y="214"/>
                      <a:pt x="1429" y="107"/>
                      <a:pt x="1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7443679" y="3528309"/>
                <a:ext cx="63884" cy="122004"/>
              </a:xfrm>
              <a:custGeom>
                <a:rect b="b" l="l" r="r" t="t"/>
                <a:pathLst>
                  <a:path extrusionOk="0" h="1799" w="942">
                    <a:moveTo>
                      <a:pt x="644" y="1"/>
                    </a:moveTo>
                    <a:cubicBezTo>
                      <a:pt x="346" y="12"/>
                      <a:pt x="156" y="72"/>
                      <a:pt x="156" y="72"/>
                    </a:cubicBezTo>
                    <a:cubicBezTo>
                      <a:pt x="156" y="72"/>
                      <a:pt x="1" y="477"/>
                      <a:pt x="72" y="965"/>
                    </a:cubicBezTo>
                    <a:cubicBezTo>
                      <a:pt x="120" y="1429"/>
                      <a:pt x="287" y="1798"/>
                      <a:pt x="358" y="1798"/>
                    </a:cubicBezTo>
                    <a:cubicBezTo>
                      <a:pt x="715" y="1715"/>
                      <a:pt x="941" y="1644"/>
                      <a:pt x="941" y="1644"/>
                    </a:cubicBezTo>
                    <a:cubicBezTo>
                      <a:pt x="846" y="1560"/>
                      <a:pt x="656" y="1191"/>
                      <a:pt x="608" y="846"/>
                    </a:cubicBezTo>
                    <a:cubicBezTo>
                      <a:pt x="549" y="286"/>
                      <a:pt x="632" y="155"/>
                      <a:pt x="644" y="1"/>
                    </a:cubicBezTo>
                    <a:close/>
                  </a:path>
                </a:pathLst>
              </a:custGeom>
              <a:solidFill>
                <a:srgbClr val="FFD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7449376" y="3528242"/>
                <a:ext cx="43674" cy="118274"/>
              </a:xfrm>
              <a:custGeom>
                <a:rect b="b" l="l" r="r" t="t"/>
                <a:pathLst>
                  <a:path extrusionOk="0" h="1744" w="644">
                    <a:moveTo>
                      <a:pt x="360" y="0"/>
                    </a:moveTo>
                    <a:cubicBezTo>
                      <a:pt x="330" y="0"/>
                      <a:pt x="278" y="9"/>
                      <a:pt x="191" y="37"/>
                    </a:cubicBezTo>
                    <a:cubicBezTo>
                      <a:pt x="0" y="668"/>
                      <a:pt x="155" y="1371"/>
                      <a:pt x="393" y="1728"/>
                    </a:cubicBezTo>
                    <a:cubicBezTo>
                      <a:pt x="393" y="1728"/>
                      <a:pt x="424" y="1743"/>
                      <a:pt x="480" y="1743"/>
                    </a:cubicBezTo>
                    <a:cubicBezTo>
                      <a:pt x="521" y="1743"/>
                      <a:pt x="577" y="1735"/>
                      <a:pt x="643" y="1704"/>
                    </a:cubicBezTo>
                    <a:cubicBezTo>
                      <a:pt x="155" y="1014"/>
                      <a:pt x="393" y="37"/>
                      <a:pt x="393" y="37"/>
                    </a:cubicBezTo>
                    <a:cubicBezTo>
                      <a:pt x="393" y="37"/>
                      <a:pt x="420" y="0"/>
                      <a:pt x="3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1" name="Google Shape;721;p35"/>
            <p:cNvSpPr/>
            <p:nvPr/>
          </p:nvSpPr>
          <p:spPr>
            <a:xfrm>
              <a:off x="8327025" y="-1"/>
              <a:ext cx="1220922" cy="4602486"/>
            </a:xfrm>
            <a:custGeom>
              <a:rect b="b" l="l" r="r" t="t"/>
              <a:pathLst>
                <a:path extrusionOk="0" h="67033" w="19349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35"/>
            <p:cNvGrpSpPr/>
            <p:nvPr/>
          </p:nvGrpSpPr>
          <p:grpSpPr>
            <a:xfrm>
              <a:off x="8353763" y="351900"/>
              <a:ext cx="1123763" cy="4224450"/>
              <a:chOff x="8496050" y="593175"/>
              <a:chExt cx="1123763" cy="4224450"/>
            </a:xfrm>
          </p:grpSpPr>
          <p:sp>
            <p:nvSpPr>
              <p:cNvPr id="723" name="Google Shape;723;p35"/>
              <p:cNvSpPr/>
              <p:nvPr/>
            </p:nvSpPr>
            <p:spPr>
              <a:xfrm>
                <a:off x="8543675" y="59317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8865875" y="59317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9188075" y="59317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8696075" y="73927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8500813" y="108370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9145213" y="108370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8653213" y="122980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9297613" y="122980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 flipH="1" rot="10800000">
                <a:off x="8496050" y="201650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 flipH="1" rot="10800000">
                <a:off x="9140450" y="201650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 flipH="1" rot="10800000">
                <a:off x="8970650" y="187040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 flipH="1" rot="10800000">
                <a:off x="9292850" y="187040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 flipH="1" rot="10800000">
                <a:off x="8500813" y="152597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 flipH="1" rot="10800000">
                <a:off x="9145213" y="152597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 flipH="1" rot="10800000">
                <a:off x="8975413" y="137987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 flipH="1" rot="10800000">
                <a:off x="8605588" y="358865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 flipH="1" rot="10800000">
                <a:off x="8927788" y="358865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 flipH="1" rot="10800000">
                <a:off x="9249988" y="358865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 flipH="1" rot="10800000">
                <a:off x="8757988" y="344255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5"/>
              <p:cNvSpPr/>
              <p:nvPr/>
            </p:nvSpPr>
            <p:spPr>
              <a:xfrm flipH="1">
                <a:off x="9292850" y="265585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5"/>
              <p:cNvSpPr/>
              <p:nvPr/>
            </p:nvSpPr>
            <p:spPr>
              <a:xfrm flipH="1">
                <a:off x="8648450" y="265585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5"/>
              <p:cNvSpPr/>
              <p:nvPr/>
            </p:nvSpPr>
            <p:spPr>
              <a:xfrm flipH="1">
                <a:off x="9140450" y="280195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5"/>
              <p:cNvSpPr/>
              <p:nvPr/>
            </p:nvSpPr>
            <p:spPr>
              <a:xfrm flipH="1">
                <a:off x="8496050" y="280195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5"/>
              <p:cNvSpPr/>
              <p:nvPr/>
            </p:nvSpPr>
            <p:spPr>
              <a:xfrm flipH="1">
                <a:off x="9297613" y="21653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5"/>
              <p:cNvSpPr/>
              <p:nvPr/>
            </p:nvSpPr>
            <p:spPr>
              <a:xfrm flipH="1">
                <a:off x="8653213" y="21653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5"/>
              <p:cNvSpPr/>
              <p:nvPr/>
            </p:nvSpPr>
            <p:spPr>
              <a:xfrm flipH="1">
                <a:off x="8823013" y="23114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5"/>
              <p:cNvSpPr/>
              <p:nvPr/>
            </p:nvSpPr>
            <p:spPr>
              <a:xfrm flipH="1">
                <a:off x="8500813" y="23114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5"/>
              <p:cNvSpPr/>
              <p:nvPr/>
            </p:nvSpPr>
            <p:spPr>
              <a:xfrm rot="10800000">
                <a:off x="9292850" y="30981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 rot="10800000">
                <a:off x="8648450" y="30981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 rot="10800000">
                <a:off x="8818250" y="29520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 rot="10800000">
                <a:off x="9183313" y="46715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5"/>
              <p:cNvSpPr/>
              <p:nvPr/>
            </p:nvSpPr>
            <p:spPr>
              <a:xfrm rot="10800000">
                <a:off x="8861113" y="46715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 rot="10800000">
                <a:off x="8538913" y="46715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 rot="10800000">
                <a:off x="9030913" y="45254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 flipH="1">
                <a:off x="9140450" y="37387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9140450" y="37387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9292850" y="388482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5"/>
              <p:cNvSpPr/>
              <p:nvPr/>
            </p:nvSpPr>
            <p:spPr>
              <a:xfrm flipH="1" rot="10800000">
                <a:off x="8496050" y="418100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 rot="10800000">
                <a:off x="8496050" y="418100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5"/>
              <p:cNvSpPr/>
              <p:nvPr/>
            </p:nvSpPr>
            <p:spPr>
              <a:xfrm rot="10800000">
                <a:off x="8665850" y="4034900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 flipH="1" rot="10800000">
                <a:off x="8709538" y="452417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 rot="10800000">
                <a:off x="8709538" y="452417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 rot="10800000">
                <a:off x="8879338" y="4378075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6" name="Google Shape;766;p35"/>
            <p:cNvSpPr/>
            <p:nvPr/>
          </p:nvSpPr>
          <p:spPr>
            <a:xfrm>
              <a:off x="5542979" y="639120"/>
              <a:ext cx="1856097" cy="1351603"/>
            </a:xfrm>
            <a:custGeom>
              <a:rect b="b" l="l" r="r" t="t"/>
              <a:pathLst>
                <a:path extrusionOk="0" h="19930" w="27369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5034285" y="404745"/>
              <a:ext cx="912484" cy="747484"/>
            </a:xfrm>
            <a:custGeom>
              <a:rect b="b" l="l" r="r" t="t"/>
              <a:pathLst>
                <a:path extrusionOk="0" h="11022" w="13455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6104162" y="805135"/>
              <a:ext cx="1613378" cy="1468724"/>
            </a:xfrm>
            <a:custGeom>
              <a:rect b="b" l="l" r="r" t="t"/>
              <a:pathLst>
                <a:path extrusionOk="0" h="21657" w="2379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5302746" y="698391"/>
              <a:ext cx="1764340" cy="1603070"/>
            </a:xfrm>
            <a:custGeom>
              <a:rect b="b" l="l" r="r" t="t"/>
              <a:pathLst>
                <a:path extrusionOk="0" h="23638" w="26016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5155406" y="538073"/>
              <a:ext cx="1789772" cy="128982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8267828" y="3099097"/>
              <a:ext cx="128409" cy="271141"/>
            </a:xfrm>
            <a:custGeom>
              <a:rect b="b" l="l" r="r" t="t"/>
              <a:pathLst>
                <a:path extrusionOk="0" h="4297" w="2035">
                  <a:moveTo>
                    <a:pt x="296" y="1"/>
                  </a:moveTo>
                  <a:cubicBezTo>
                    <a:pt x="759" y="1232"/>
                    <a:pt x="0" y="3342"/>
                    <a:pt x="1050" y="3850"/>
                  </a:cubicBezTo>
                  <a:lnTo>
                    <a:pt x="1050" y="3850"/>
                  </a:lnTo>
                  <a:cubicBezTo>
                    <a:pt x="1088" y="3795"/>
                    <a:pt x="1130" y="3735"/>
                    <a:pt x="1177" y="3668"/>
                  </a:cubicBezTo>
                  <a:cubicBezTo>
                    <a:pt x="2034" y="2418"/>
                    <a:pt x="1082" y="453"/>
                    <a:pt x="296" y="1"/>
                  </a:cubicBezTo>
                  <a:close/>
                  <a:moveTo>
                    <a:pt x="1050" y="3850"/>
                  </a:moveTo>
                  <a:cubicBezTo>
                    <a:pt x="821" y="4187"/>
                    <a:pt x="775" y="4297"/>
                    <a:pt x="812" y="4297"/>
                  </a:cubicBezTo>
                  <a:cubicBezTo>
                    <a:pt x="880" y="4297"/>
                    <a:pt x="1237" y="3918"/>
                    <a:pt x="1237" y="3918"/>
                  </a:cubicBezTo>
                  <a:cubicBezTo>
                    <a:pt x="1169" y="3900"/>
                    <a:pt x="1107" y="3877"/>
                    <a:pt x="1050" y="385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2" name="Google Shape;772;p35"/>
            <p:cNvGrpSpPr/>
            <p:nvPr/>
          </p:nvGrpSpPr>
          <p:grpSpPr>
            <a:xfrm>
              <a:off x="7563172" y="2147564"/>
              <a:ext cx="954531" cy="2120572"/>
              <a:chOff x="7563172" y="2147564"/>
              <a:chExt cx="954531" cy="2120572"/>
            </a:xfrm>
          </p:grpSpPr>
          <p:grpSp>
            <p:nvGrpSpPr>
              <p:cNvPr id="773" name="Google Shape;773;p35"/>
              <p:cNvGrpSpPr/>
              <p:nvPr/>
            </p:nvGrpSpPr>
            <p:grpSpPr>
              <a:xfrm>
                <a:off x="7563172" y="2147564"/>
                <a:ext cx="954531" cy="2120572"/>
                <a:chOff x="7563172" y="2147564"/>
                <a:chExt cx="954531" cy="2120572"/>
              </a:xfrm>
            </p:grpSpPr>
            <p:sp>
              <p:nvSpPr>
                <p:cNvPr id="774" name="Google Shape;774;p35"/>
                <p:cNvSpPr/>
                <p:nvPr/>
              </p:nvSpPr>
              <p:spPr>
                <a:xfrm>
                  <a:off x="7603591" y="2209277"/>
                  <a:ext cx="914112" cy="2037780"/>
                </a:xfrm>
                <a:custGeom>
                  <a:rect b="b" l="l" r="r" t="t"/>
                  <a:pathLst>
                    <a:path extrusionOk="0" h="30048" w="13479">
                      <a:moveTo>
                        <a:pt x="12682" y="1"/>
                      </a:moveTo>
                      <a:cubicBezTo>
                        <a:pt x="12551" y="1"/>
                        <a:pt x="12421" y="88"/>
                        <a:pt x="12359" y="222"/>
                      </a:cubicBezTo>
                      <a:lnTo>
                        <a:pt x="72" y="29380"/>
                      </a:lnTo>
                      <a:cubicBezTo>
                        <a:pt x="0" y="29559"/>
                        <a:pt x="72" y="29761"/>
                        <a:pt x="250" y="29845"/>
                      </a:cubicBezTo>
                      <a:lnTo>
                        <a:pt x="667" y="30023"/>
                      </a:lnTo>
                      <a:cubicBezTo>
                        <a:pt x="708" y="30039"/>
                        <a:pt x="749" y="30047"/>
                        <a:pt x="791" y="30047"/>
                      </a:cubicBezTo>
                      <a:cubicBezTo>
                        <a:pt x="931" y="30047"/>
                        <a:pt x="1067" y="29959"/>
                        <a:pt x="1131" y="29821"/>
                      </a:cubicBezTo>
                      <a:lnTo>
                        <a:pt x="13407" y="662"/>
                      </a:lnTo>
                      <a:cubicBezTo>
                        <a:pt x="13478" y="484"/>
                        <a:pt x="13407" y="281"/>
                        <a:pt x="13228" y="210"/>
                      </a:cubicBezTo>
                      <a:lnTo>
                        <a:pt x="12811" y="31"/>
                      </a:lnTo>
                      <a:cubicBezTo>
                        <a:pt x="12770" y="11"/>
                        <a:pt x="12726" y="1"/>
                        <a:pt x="126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35"/>
                <p:cNvSpPr/>
                <p:nvPr/>
              </p:nvSpPr>
              <p:spPr>
                <a:xfrm>
                  <a:off x="7563172" y="2147564"/>
                  <a:ext cx="933508" cy="2091424"/>
                </a:xfrm>
                <a:custGeom>
                  <a:rect b="b" l="l" r="r" t="t"/>
                  <a:pathLst>
                    <a:path extrusionOk="0" h="30839" w="13765">
                      <a:moveTo>
                        <a:pt x="12979" y="1"/>
                      </a:moveTo>
                      <a:cubicBezTo>
                        <a:pt x="12841" y="1"/>
                        <a:pt x="12701" y="89"/>
                        <a:pt x="12645" y="227"/>
                      </a:cubicBezTo>
                      <a:lnTo>
                        <a:pt x="72" y="30171"/>
                      </a:lnTo>
                      <a:cubicBezTo>
                        <a:pt x="1" y="30350"/>
                        <a:pt x="72" y="30552"/>
                        <a:pt x="251" y="30636"/>
                      </a:cubicBezTo>
                      <a:lnTo>
                        <a:pt x="668" y="30814"/>
                      </a:lnTo>
                      <a:cubicBezTo>
                        <a:pt x="706" y="30830"/>
                        <a:pt x="745" y="30838"/>
                        <a:pt x="785" y="30838"/>
                      </a:cubicBezTo>
                      <a:cubicBezTo>
                        <a:pt x="920" y="30838"/>
                        <a:pt x="1053" y="30750"/>
                        <a:pt x="1108" y="30612"/>
                      </a:cubicBezTo>
                      <a:lnTo>
                        <a:pt x="13693" y="668"/>
                      </a:lnTo>
                      <a:cubicBezTo>
                        <a:pt x="13765" y="489"/>
                        <a:pt x="13693" y="287"/>
                        <a:pt x="13515" y="203"/>
                      </a:cubicBezTo>
                      <a:lnTo>
                        <a:pt x="13098" y="25"/>
                      </a:lnTo>
                      <a:cubicBezTo>
                        <a:pt x="13060" y="8"/>
                        <a:pt x="13020" y="1"/>
                        <a:pt x="129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35"/>
                <p:cNvSpPr/>
                <p:nvPr/>
              </p:nvSpPr>
              <p:spPr>
                <a:xfrm>
                  <a:off x="7576939" y="2162144"/>
                  <a:ext cx="905228" cy="2063551"/>
                </a:xfrm>
                <a:custGeom>
                  <a:rect b="b" l="l" r="r" t="t"/>
                  <a:pathLst>
                    <a:path extrusionOk="0" h="30428" w="13348">
                      <a:moveTo>
                        <a:pt x="12827" y="1"/>
                      </a:moveTo>
                      <a:cubicBezTo>
                        <a:pt x="12725" y="1"/>
                        <a:pt x="12598" y="100"/>
                        <a:pt x="12538" y="250"/>
                      </a:cubicBezTo>
                      <a:lnTo>
                        <a:pt x="72" y="29885"/>
                      </a:lnTo>
                      <a:cubicBezTo>
                        <a:pt x="0" y="30063"/>
                        <a:pt x="48" y="30242"/>
                        <a:pt x="167" y="30302"/>
                      </a:cubicBezTo>
                      <a:lnTo>
                        <a:pt x="465" y="30421"/>
                      </a:lnTo>
                      <a:cubicBezTo>
                        <a:pt x="481" y="30426"/>
                        <a:pt x="499" y="30428"/>
                        <a:pt x="517" y="30428"/>
                      </a:cubicBezTo>
                      <a:cubicBezTo>
                        <a:pt x="629" y="30428"/>
                        <a:pt x="760" y="30336"/>
                        <a:pt x="822" y="30182"/>
                      </a:cubicBezTo>
                      <a:lnTo>
                        <a:pt x="13276" y="548"/>
                      </a:lnTo>
                      <a:cubicBezTo>
                        <a:pt x="13347" y="369"/>
                        <a:pt x="13300" y="167"/>
                        <a:pt x="13181" y="131"/>
                      </a:cubicBezTo>
                      <a:lnTo>
                        <a:pt x="12883" y="12"/>
                      </a:lnTo>
                      <a:cubicBezTo>
                        <a:pt x="12866" y="4"/>
                        <a:pt x="12847" y="1"/>
                        <a:pt x="128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35"/>
                <p:cNvSpPr/>
                <p:nvPr/>
              </p:nvSpPr>
              <p:spPr>
                <a:xfrm>
                  <a:off x="8297967" y="2513706"/>
                  <a:ext cx="28348" cy="24889"/>
                </a:xfrm>
                <a:custGeom>
                  <a:rect b="b" l="l" r="r" t="t"/>
                  <a:pathLst>
                    <a:path extrusionOk="0" h="367" w="418">
                      <a:moveTo>
                        <a:pt x="204" y="1"/>
                      </a:moveTo>
                      <a:cubicBezTo>
                        <a:pt x="138" y="1"/>
                        <a:pt x="71" y="45"/>
                        <a:pt x="36" y="114"/>
                      </a:cubicBezTo>
                      <a:cubicBezTo>
                        <a:pt x="1" y="198"/>
                        <a:pt x="36" y="305"/>
                        <a:pt x="132" y="353"/>
                      </a:cubicBezTo>
                      <a:cubicBezTo>
                        <a:pt x="153" y="362"/>
                        <a:pt x="176" y="366"/>
                        <a:pt x="199" y="366"/>
                      </a:cubicBezTo>
                      <a:cubicBezTo>
                        <a:pt x="266" y="366"/>
                        <a:pt x="334" y="328"/>
                        <a:pt x="370" y="257"/>
                      </a:cubicBezTo>
                      <a:cubicBezTo>
                        <a:pt x="417" y="174"/>
                        <a:pt x="370" y="67"/>
                        <a:pt x="275" y="19"/>
                      </a:cubicBezTo>
                      <a:cubicBezTo>
                        <a:pt x="252" y="6"/>
                        <a:pt x="228" y="1"/>
                        <a:pt x="2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35"/>
                <p:cNvSpPr/>
                <p:nvPr/>
              </p:nvSpPr>
              <p:spPr>
                <a:xfrm>
                  <a:off x="8029073" y="3150775"/>
                  <a:ext cx="28348" cy="24414"/>
                </a:xfrm>
                <a:custGeom>
                  <a:rect b="b" l="l" r="r" t="t"/>
                  <a:pathLst>
                    <a:path extrusionOk="0" h="360" w="418">
                      <a:moveTo>
                        <a:pt x="208" y="0"/>
                      </a:moveTo>
                      <a:cubicBezTo>
                        <a:pt x="138" y="0"/>
                        <a:pt x="74" y="42"/>
                        <a:pt x="49" y="103"/>
                      </a:cubicBezTo>
                      <a:cubicBezTo>
                        <a:pt x="1" y="198"/>
                        <a:pt x="49" y="305"/>
                        <a:pt x="132" y="341"/>
                      </a:cubicBezTo>
                      <a:cubicBezTo>
                        <a:pt x="158" y="354"/>
                        <a:pt x="185" y="360"/>
                        <a:pt x="211" y="360"/>
                      </a:cubicBezTo>
                      <a:cubicBezTo>
                        <a:pt x="280" y="360"/>
                        <a:pt x="344" y="318"/>
                        <a:pt x="370" y="257"/>
                      </a:cubicBezTo>
                      <a:cubicBezTo>
                        <a:pt x="418" y="150"/>
                        <a:pt x="370" y="43"/>
                        <a:pt x="287" y="19"/>
                      </a:cubicBezTo>
                      <a:cubicBezTo>
                        <a:pt x="261" y="6"/>
                        <a:pt x="23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35"/>
                <p:cNvSpPr/>
                <p:nvPr/>
              </p:nvSpPr>
              <p:spPr>
                <a:xfrm>
                  <a:off x="7940301" y="3362701"/>
                  <a:ext cx="27466" cy="24821"/>
                </a:xfrm>
                <a:custGeom>
                  <a:rect b="b" l="l" r="r" t="t"/>
                  <a:pathLst>
                    <a:path extrusionOk="0" h="366" w="405">
                      <a:moveTo>
                        <a:pt x="212" y="0"/>
                      </a:moveTo>
                      <a:cubicBezTo>
                        <a:pt x="141" y="0"/>
                        <a:pt x="74" y="38"/>
                        <a:pt x="48" y="109"/>
                      </a:cubicBezTo>
                      <a:cubicBezTo>
                        <a:pt x="0" y="192"/>
                        <a:pt x="48" y="299"/>
                        <a:pt x="131" y="347"/>
                      </a:cubicBezTo>
                      <a:cubicBezTo>
                        <a:pt x="157" y="360"/>
                        <a:pt x="183" y="366"/>
                        <a:pt x="209" y="366"/>
                      </a:cubicBezTo>
                      <a:cubicBezTo>
                        <a:pt x="279" y="366"/>
                        <a:pt x="343" y="321"/>
                        <a:pt x="369" y="252"/>
                      </a:cubicBezTo>
                      <a:cubicBezTo>
                        <a:pt x="405" y="157"/>
                        <a:pt x="357" y="49"/>
                        <a:pt x="286" y="14"/>
                      </a:cubicBezTo>
                      <a:cubicBezTo>
                        <a:pt x="262" y="5"/>
                        <a:pt x="237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35"/>
                <p:cNvSpPr/>
                <p:nvPr/>
              </p:nvSpPr>
              <p:spPr>
                <a:xfrm>
                  <a:off x="7850648" y="3574696"/>
                  <a:ext cx="28348" cy="24414"/>
                </a:xfrm>
                <a:custGeom>
                  <a:rect b="b" l="l" r="r" t="t"/>
                  <a:pathLst>
                    <a:path extrusionOk="0" h="360" w="418">
                      <a:moveTo>
                        <a:pt x="207" y="0"/>
                      </a:moveTo>
                      <a:cubicBezTo>
                        <a:pt x="137" y="0"/>
                        <a:pt x="71" y="42"/>
                        <a:pt x="36" y="102"/>
                      </a:cubicBezTo>
                      <a:cubicBezTo>
                        <a:pt x="1" y="198"/>
                        <a:pt x="36" y="305"/>
                        <a:pt x="132" y="340"/>
                      </a:cubicBezTo>
                      <a:cubicBezTo>
                        <a:pt x="158" y="353"/>
                        <a:pt x="184" y="359"/>
                        <a:pt x="209" y="359"/>
                      </a:cubicBezTo>
                      <a:cubicBezTo>
                        <a:pt x="275" y="359"/>
                        <a:pt x="335" y="318"/>
                        <a:pt x="370" y="257"/>
                      </a:cubicBezTo>
                      <a:cubicBezTo>
                        <a:pt x="417" y="150"/>
                        <a:pt x="370" y="43"/>
                        <a:pt x="286" y="19"/>
                      </a:cubicBezTo>
                      <a:cubicBezTo>
                        <a:pt x="260" y="6"/>
                        <a:pt x="233" y="0"/>
                        <a:pt x="2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35"/>
                <p:cNvSpPr/>
                <p:nvPr/>
              </p:nvSpPr>
              <p:spPr>
                <a:xfrm>
                  <a:off x="7761808" y="3786555"/>
                  <a:ext cx="27534" cy="24889"/>
                </a:xfrm>
                <a:custGeom>
                  <a:rect b="b" l="l" r="r" t="t"/>
                  <a:pathLst>
                    <a:path extrusionOk="0" h="367" w="406">
                      <a:moveTo>
                        <a:pt x="213" y="1"/>
                      </a:moveTo>
                      <a:cubicBezTo>
                        <a:pt x="141" y="1"/>
                        <a:pt x="72" y="39"/>
                        <a:pt x="37" y="110"/>
                      </a:cubicBezTo>
                      <a:cubicBezTo>
                        <a:pt x="1" y="193"/>
                        <a:pt x="37" y="300"/>
                        <a:pt x="132" y="348"/>
                      </a:cubicBezTo>
                      <a:cubicBezTo>
                        <a:pt x="157" y="361"/>
                        <a:pt x="183" y="366"/>
                        <a:pt x="208" y="366"/>
                      </a:cubicBezTo>
                      <a:cubicBezTo>
                        <a:pt x="275" y="366"/>
                        <a:pt x="335" y="322"/>
                        <a:pt x="370" y="253"/>
                      </a:cubicBezTo>
                      <a:cubicBezTo>
                        <a:pt x="406" y="169"/>
                        <a:pt x="358" y="62"/>
                        <a:pt x="287" y="14"/>
                      </a:cubicBezTo>
                      <a:cubicBezTo>
                        <a:pt x="262" y="5"/>
                        <a:pt x="23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35"/>
                <p:cNvSpPr/>
                <p:nvPr/>
              </p:nvSpPr>
              <p:spPr>
                <a:xfrm>
                  <a:off x="7631871" y="3143043"/>
                  <a:ext cx="529722" cy="1125092"/>
                </a:xfrm>
                <a:custGeom>
                  <a:rect b="b" l="l" r="r" t="t"/>
                  <a:pathLst>
                    <a:path extrusionOk="0" h="16590" w="7811">
                      <a:moveTo>
                        <a:pt x="7017" y="1"/>
                      </a:moveTo>
                      <a:cubicBezTo>
                        <a:pt x="6882" y="1"/>
                        <a:pt x="6745" y="81"/>
                        <a:pt x="6691" y="217"/>
                      </a:cubicBezTo>
                      <a:lnTo>
                        <a:pt x="71" y="15921"/>
                      </a:lnTo>
                      <a:cubicBezTo>
                        <a:pt x="0" y="16099"/>
                        <a:pt x="71" y="16314"/>
                        <a:pt x="250" y="16385"/>
                      </a:cubicBezTo>
                      <a:lnTo>
                        <a:pt x="667" y="16564"/>
                      </a:lnTo>
                      <a:cubicBezTo>
                        <a:pt x="707" y="16581"/>
                        <a:pt x="750" y="16589"/>
                        <a:pt x="792" y="16589"/>
                      </a:cubicBezTo>
                      <a:cubicBezTo>
                        <a:pt x="924" y="16589"/>
                        <a:pt x="1053" y="16509"/>
                        <a:pt x="1107" y="16373"/>
                      </a:cubicBezTo>
                      <a:lnTo>
                        <a:pt x="7739" y="669"/>
                      </a:lnTo>
                      <a:cubicBezTo>
                        <a:pt x="7811" y="490"/>
                        <a:pt x="7739" y="276"/>
                        <a:pt x="7560" y="205"/>
                      </a:cubicBezTo>
                      <a:lnTo>
                        <a:pt x="7144" y="26"/>
                      </a:lnTo>
                      <a:cubicBezTo>
                        <a:pt x="7103" y="9"/>
                        <a:pt x="7060" y="1"/>
                        <a:pt x="7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35"/>
                <p:cNvSpPr/>
                <p:nvPr/>
              </p:nvSpPr>
              <p:spPr>
                <a:xfrm>
                  <a:off x="7645570" y="3157217"/>
                  <a:ext cx="500697" cy="1097830"/>
                </a:xfrm>
                <a:custGeom>
                  <a:rect b="b" l="l" r="r" t="t"/>
                  <a:pathLst>
                    <a:path extrusionOk="0" h="16188" w="7383">
                      <a:moveTo>
                        <a:pt x="6866" y="0"/>
                      </a:moveTo>
                      <a:cubicBezTo>
                        <a:pt x="6757" y="0"/>
                        <a:pt x="6632" y="92"/>
                        <a:pt x="6561" y="246"/>
                      </a:cubicBezTo>
                      <a:lnTo>
                        <a:pt x="72" y="15640"/>
                      </a:lnTo>
                      <a:cubicBezTo>
                        <a:pt x="0" y="15819"/>
                        <a:pt x="48" y="16010"/>
                        <a:pt x="167" y="16057"/>
                      </a:cubicBezTo>
                      <a:lnTo>
                        <a:pt x="465" y="16176"/>
                      </a:lnTo>
                      <a:cubicBezTo>
                        <a:pt x="484" y="16184"/>
                        <a:pt x="504" y="16188"/>
                        <a:pt x="525" y="16188"/>
                      </a:cubicBezTo>
                      <a:cubicBezTo>
                        <a:pt x="635" y="16188"/>
                        <a:pt x="762" y="16088"/>
                        <a:pt x="822" y="15938"/>
                      </a:cubicBezTo>
                      <a:lnTo>
                        <a:pt x="7311" y="543"/>
                      </a:lnTo>
                      <a:cubicBezTo>
                        <a:pt x="7382" y="365"/>
                        <a:pt x="7335" y="186"/>
                        <a:pt x="7216" y="127"/>
                      </a:cubicBezTo>
                      <a:lnTo>
                        <a:pt x="6918" y="8"/>
                      </a:lnTo>
                      <a:cubicBezTo>
                        <a:pt x="6901" y="3"/>
                        <a:pt x="6884" y="0"/>
                        <a:pt x="68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35"/>
                <p:cNvSpPr/>
                <p:nvPr/>
              </p:nvSpPr>
              <p:spPr>
                <a:xfrm>
                  <a:off x="8008932" y="3390913"/>
                  <a:ext cx="27534" cy="24889"/>
                </a:xfrm>
                <a:custGeom>
                  <a:rect b="b" l="l" r="r" t="t"/>
                  <a:pathLst>
                    <a:path extrusionOk="0" h="367" w="406">
                      <a:moveTo>
                        <a:pt x="212" y="1"/>
                      </a:moveTo>
                      <a:cubicBezTo>
                        <a:pt x="141" y="1"/>
                        <a:pt x="74" y="39"/>
                        <a:pt x="48" y="110"/>
                      </a:cubicBezTo>
                      <a:cubicBezTo>
                        <a:pt x="0" y="193"/>
                        <a:pt x="48" y="300"/>
                        <a:pt x="131" y="348"/>
                      </a:cubicBezTo>
                      <a:cubicBezTo>
                        <a:pt x="157" y="360"/>
                        <a:pt x="183" y="366"/>
                        <a:pt x="209" y="366"/>
                      </a:cubicBezTo>
                      <a:cubicBezTo>
                        <a:pt x="279" y="366"/>
                        <a:pt x="343" y="322"/>
                        <a:pt x="369" y="252"/>
                      </a:cubicBezTo>
                      <a:cubicBezTo>
                        <a:pt x="405" y="169"/>
                        <a:pt x="357" y="62"/>
                        <a:pt x="286" y="14"/>
                      </a:cubicBezTo>
                      <a:cubicBezTo>
                        <a:pt x="262" y="5"/>
                        <a:pt x="237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35"/>
                <p:cNvSpPr/>
                <p:nvPr/>
              </p:nvSpPr>
              <p:spPr>
                <a:xfrm>
                  <a:off x="7830438" y="3814834"/>
                  <a:ext cx="27534" cy="24889"/>
                </a:xfrm>
                <a:custGeom>
                  <a:rect b="b" l="l" r="r" t="t"/>
                  <a:pathLst>
                    <a:path extrusionOk="0" h="367" w="406">
                      <a:moveTo>
                        <a:pt x="213" y="1"/>
                      </a:moveTo>
                      <a:cubicBezTo>
                        <a:pt x="141" y="1"/>
                        <a:pt x="72" y="38"/>
                        <a:pt x="37" y="109"/>
                      </a:cubicBezTo>
                      <a:cubicBezTo>
                        <a:pt x="1" y="193"/>
                        <a:pt x="37" y="300"/>
                        <a:pt x="132" y="347"/>
                      </a:cubicBezTo>
                      <a:cubicBezTo>
                        <a:pt x="157" y="360"/>
                        <a:pt x="183" y="366"/>
                        <a:pt x="208" y="366"/>
                      </a:cubicBezTo>
                      <a:cubicBezTo>
                        <a:pt x="275" y="366"/>
                        <a:pt x="335" y="322"/>
                        <a:pt x="370" y="252"/>
                      </a:cubicBezTo>
                      <a:cubicBezTo>
                        <a:pt x="406" y="169"/>
                        <a:pt x="358" y="62"/>
                        <a:pt x="287" y="14"/>
                      </a:cubicBezTo>
                      <a:cubicBezTo>
                        <a:pt x="262" y="5"/>
                        <a:pt x="23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35"/>
                <p:cNvSpPr/>
                <p:nvPr/>
              </p:nvSpPr>
              <p:spPr>
                <a:xfrm>
                  <a:off x="7618104" y="2223518"/>
                  <a:ext cx="885832" cy="2010314"/>
                </a:xfrm>
                <a:custGeom>
                  <a:rect b="b" l="l" r="r" t="t"/>
                  <a:pathLst>
                    <a:path extrusionOk="0" h="29643" w="13062">
                      <a:moveTo>
                        <a:pt x="12537" y="1"/>
                      </a:moveTo>
                      <a:cubicBezTo>
                        <a:pt x="12427" y="1"/>
                        <a:pt x="12300" y="100"/>
                        <a:pt x="12240" y="250"/>
                      </a:cubicBezTo>
                      <a:lnTo>
                        <a:pt x="84" y="29099"/>
                      </a:lnTo>
                      <a:cubicBezTo>
                        <a:pt x="1" y="29277"/>
                        <a:pt x="48" y="29456"/>
                        <a:pt x="167" y="29516"/>
                      </a:cubicBezTo>
                      <a:lnTo>
                        <a:pt x="465" y="29635"/>
                      </a:lnTo>
                      <a:cubicBezTo>
                        <a:pt x="482" y="29640"/>
                        <a:pt x="499" y="29642"/>
                        <a:pt x="517" y="29642"/>
                      </a:cubicBezTo>
                      <a:cubicBezTo>
                        <a:pt x="629" y="29642"/>
                        <a:pt x="761" y="29550"/>
                        <a:pt x="822" y="29397"/>
                      </a:cubicBezTo>
                      <a:lnTo>
                        <a:pt x="12978" y="548"/>
                      </a:lnTo>
                      <a:cubicBezTo>
                        <a:pt x="13062" y="369"/>
                        <a:pt x="13014" y="179"/>
                        <a:pt x="12895" y="131"/>
                      </a:cubicBezTo>
                      <a:lnTo>
                        <a:pt x="12597" y="12"/>
                      </a:lnTo>
                      <a:cubicBezTo>
                        <a:pt x="12578" y="4"/>
                        <a:pt x="12558" y="1"/>
                        <a:pt x="12537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7" name="Google Shape;787;p35"/>
              <p:cNvSpPr/>
              <p:nvPr/>
            </p:nvSpPr>
            <p:spPr>
              <a:xfrm>
                <a:off x="8293966" y="2509297"/>
                <a:ext cx="65444" cy="40894"/>
              </a:xfrm>
              <a:custGeom>
                <a:rect b="b" l="l" r="r" t="t"/>
                <a:pathLst>
                  <a:path extrusionOk="0" h="603" w="965">
                    <a:moveTo>
                      <a:pt x="146" y="1"/>
                    </a:moveTo>
                    <a:cubicBezTo>
                      <a:pt x="95" y="1"/>
                      <a:pt x="42" y="41"/>
                      <a:pt x="24" y="96"/>
                    </a:cubicBezTo>
                    <a:cubicBezTo>
                      <a:pt x="0" y="179"/>
                      <a:pt x="12" y="251"/>
                      <a:pt x="72" y="275"/>
                    </a:cubicBezTo>
                    <a:lnTo>
                      <a:pt x="774" y="596"/>
                    </a:lnTo>
                    <a:cubicBezTo>
                      <a:pt x="785" y="600"/>
                      <a:pt x="795" y="602"/>
                      <a:pt x="806" y="602"/>
                    </a:cubicBezTo>
                    <a:cubicBezTo>
                      <a:pt x="857" y="602"/>
                      <a:pt x="909" y="560"/>
                      <a:pt x="929" y="501"/>
                    </a:cubicBezTo>
                    <a:cubicBezTo>
                      <a:pt x="965" y="429"/>
                      <a:pt x="953" y="334"/>
                      <a:pt x="893" y="322"/>
                    </a:cubicBezTo>
                    <a:lnTo>
                      <a:pt x="191" y="13"/>
                    </a:lnTo>
                    <a:cubicBezTo>
                      <a:pt x="177" y="4"/>
                      <a:pt x="161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8205126" y="2720410"/>
                <a:ext cx="66258" cy="40555"/>
              </a:xfrm>
              <a:custGeom>
                <a:rect b="b" l="l" r="r" t="t"/>
                <a:pathLst>
                  <a:path extrusionOk="0" h="598" w="977">
                    <a:moveTo>
                      <a:pt x="152" y="0"/>
                    </a:moveTo>
                    <a:cubicBezTo>
                      <a:pt x="100" y="0"/>
                      <a:pt x="43" y="36"/>
                      <a:pt x="24" y="103"/>
                    </a:cubicBezTo>
                    <a:cubicBezTo>
                      <a:pt x="0" y="174"/>
                      <a:pt x="12" y="245"/>
                      <a:pt x="72" y="281"/>
                    </a:cubicBezTo>
                    <a:lnTo>
                      <a:pt x="762" y="591"/>
                    </a:lnTo>
                    <a:cubicBezTo>
                      <a:pt x="777" y="596"/>
                      <a:pt x="792" y="598"/>
                      <a:pt x="806" y="598"/>
                    </a:cubicBezTo>
                    <a:cubicBezTo>
                      <a:pt x="861" y="598"/>
                      <a:pt x="910" y="562"/>
                      <a:pt x="929" y="495"/>
                    </a:cubicBezTo>
                    <a:cubicBezTo>
                      <a:pt x="977" y="424"/>
                      <a:pt x="953" y="341"/>
                      <a:pt x="893" y="317"/>
                    </a:cubicBezTo>
                    <a:lnTo>
                      <a:pt x="191" y="7"/>
                    </a:lnTo>
                    <a:cubicBezTo>
                      <a:pt x="179" y="2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8113098" y="2935253"/>
                <a:ext cx="65444" cy="40826"/>
              </a:xfrm>
              <a:custGeom>
                <a:rect b="b" l="l" r="r" t="t"/>
                <a:pathLst>
                  <a:path extrusionOk="0" h="602" w="965">
                    <a:moveTo>
                      <a:pt x="158" y="0"/>
                    </a:moveTo>
                    <a:cubicBezTo>
                      <a:pt x="107" y="0"/>
                      <a:pt x="53" y="43"/>
                      <a:pt x="24" y="102"/>
                    </a:cubicBezTo>
                    <a:cubicBezTo>
                      <a:pt x="0" y="173"/>
                      <a:pt x="12" y="244"/>
                      <a:pt x="72" y="280"/>
                    </a:cubicBezTo>
                    <a:lnTo>
                      <a:pt x="774" y="590"/>
                    </a:lnTo>
                    <a:cubicBezTo>
                      <a:pt x="788" y="598"/>
                      <a:pt x="803" y="602"/>
                      <a:pt x="817" y="602"/>
                    </a:cubicBezTo>
                    <a:cubicBezTo>
                      <a:pt x="865" y="602"/>
                      <a:pt x="913" y="561"/>
                      <a:pt x="941" y="506"/>
                    </a:cubicBezTo>
                    <a:cubicBezTo>
                      <a:pt x="965" y="411"/>
                      <a:pt x="953" y="340"/>
                      <a:pt x="893" y="328"/>
                    </a:cubicBezTo>
                    <a:lnTo>
                      <a:pt x="191" y="6"/>
                    </a:lnTo>
                    <a:cubicBezTo>
                      <a:pt x="180" y="2"/>
                      <a:pt x="169" y="0"/>
                      <a:pt x="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0" name="Google Shape;790;p35"/>
            <p:cNvSpPr/>
            <p:nvPr/>
          </p:nvSpPr>
          <p:spPr>
            <a:xfrm>
              <a:off x="8207567" y="2725632"/>
              <a:ext cx="28280" cy="24821"/>
            </a:xfrm>
            <a:custGeom>
              <a:rect b="b" l="l" r="r" t="t"/>
              <a:pathLst>
                <a:path extrusionOk="0" h="366" w="417">
                  <a:moveTo>
                    <a:pt x="214" y="0"/>
                  </a:moveTo>
                  <a:cubicBezTo>
                    <a:pt x="145" y="0"/>
                    <a:pt x="83" y="38"/>
                    <a:pt x="48" y="109"/>
                  </a:cubicBezTo>
                  <a:cubicBezTo>
                    <a:pt x="0" y="204"/>
                    <a:pt x="48" y="299"/>
                    <a:pt x="131" y="347"/>
                  </a:cubicBezTo>
                  <a:cubicBezTo>
                    <a:pt x="157" y="360"/>
                    <a:pt x="184" y="366"/>
                    <a:pt x="210" y="366"/>
                  </a:cubicBezTo>
                  <a:cubicBezTo>
                    <a:pt x="281" y="366"/>
                    <a:pt x="347" y="324"/>
                    <a:pt x="381" y="264"/>
                  </a:cubicBezTo>
                  <a:cubicBezTo>
                    <a:pt x="417" y="168"/>
                    <a:pt x="381" y="61"/>
                    <a:pt x="286" y="14"/>
                  </a:cubicBezTo>
                  <a:cubicBezTo>
                    <a:pt x="262" y="4"/>
                    <a:pt x="237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8118727" y="2937627"/>
              <a:ext cx="27534" cy="24821"/>
            </a:xfrm>
            <a:custGeom>
              <a:rect b="b" l="l" r="r" t="t"/>
              <a:pathLst>
                <a:path extrusionOk="0" h="366" w="406">
                  <a:moveTo>
                    <a:pt x="216" y="0"/>
                  </a:moveTo>
                  <a:cubicBezTo>
                    <a:pt x="150" y="0"/>
                    <a:pt x="83" y="44"/>
                    <a:pt x="48" y="114"/>
                  </a:cubicBezTo>
                  <a:cubicBezTo>
                    <a:pt x="0" y="198"/>
                    <a:pt x="48" y="305"/>
                    <a:pt x="143" y="352"/>
                  </a:cubicBezTo>
                  <a:cubicBezTo>
                    <a:pt x="165" y="361"/>
                    <a:pt x="187" y="366"/>
                    <a:pt x="210" y="366"/>
                  </a:cubicBezTo>
                  <a:cubicBezTo>
                    <a:pt x="278" y="366"/>
                    <a:pt x="346" y="328"/>
                    <a:pt x="381" y="257"/>
                  </a:cubicBezTo>
                  <a:cubicBezTo>
                    <a:pt x="405" y="174"/>
                    <a:pt x="381" y="67"/>
                    <a:pt x="286" y="19"/>
                  </a:cubicBezTo>
                  <a:cubicBezTo>
                    <a:pt x="264" y="6"/>
                    <a:pt x="240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5421163" y="4515775"/>
              <a:ext cx="9126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6873713" y="4513950"/>
              <a:ext cx="8649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4" name="Google Shape;794;p35"/>
            <p:cNvGrpSpPr/>
            <p:nvPr/>
          </p:nvGrpSpPr>
          <p:grpSpPr>
            <a:xfrm>
              <a:off x="7900544" y="2611633"/>
              <a:ext cx="473704" cy="827916"/>
              <a:chOff x="7631594" y="2611633"/>
              <a:chExt cx="473704" cy="827916"/>
            </a:xfrm>
          </p:grpSpPr>
          <p:sp>
            <p:nvSpPr>
              <p:cNvPr id="795" name="Google Shape;795;p35"/>
              <p:cNvSpPr/>
              <p:nvPr/>
            </p:nvSpPr>
            <p:spPr>
              <a:xfrm>
                <a:off x="7831323" y="2967941"/>
                <a:ext cx="145401" cy="82602"/>
              </a:xfrm>
              <a:custGeom>
                <a:rect b="b" l="l" r="r" t="t"/>
                <a:pathLst>
                  <a:path extrusionOk="0" h="1218" w="2144">
                    <a:moveTo>
                      <a:pt x="489" y="1"/>
                    </a:moveTo>
                    <a:cubicBezTo>
                      <a:pt x="358" y="1"/>
                      <a:pt x="215" y="48"/>
                      <a:pt x="120" y="155"/>
                    </a:cubicBezTo>
                    <a:cubicBezTo>
                      <a:pt x="60" y="239"/>
                      <a:pt x="0" y="334"/>
                      <a:pt x="0" y="453"/>
                    </a:cubicBezTo>
                    <a:cubicBezTo>
                      <a:pt x="0" y="644"/>
                      <a:pt x="155" y="858"/>
                      <a:pt x="512" y="1108"/>
                    </a:cubicBezTo>
                    <a:cubicBezTo>
                      <a:pt x="617" y="1181"/>
                      <a:pt x="703" y="1217"/>
                      <a:pt x="794" y="1217"/>
                    </a:cubicBezTo>
                    <a:cubicBezTo>
                      <a:pt x="807" y="1217"/>
                      <a:pt x="820" y="1217"/>
                      <a:pt x="834" y="1215"/>
                    </a:cubicBezTo>
                    <a:cubicBezTo>
                      <a:pt x="1143" y="1191"/>
                      <a:pt x="1227" y="822"/>
                      <a:pt x="1251" y="655"/>
                    </a:cubicBezTo>
                    <a:cubicBezTo>
                      <a:pt x="1322" y="691"/>
                      <a:pt x="1441" y="739"/>
                      <a:pt x="1596" y="739"/>
                    </a:cubicBezTo>
                    <a:cubicBezTo>
                      <a:pt x="1763" y="739"/>
                      <a:pt x="1965" y="679"/>
                      <a:pt x="2132" y="453"/>
                    </a:cubicBezTo>
                    <a:cubicBezTo>
                      <a:pt x="2144" y="417"/>
                      <a:pt x="2144" y="393"/>
                      <a:pt x="2120" y="382"/>
                    </a:cubicBezTo>
                    <a:cubicBezTo>
                      <a:pt x="2104" y="371"/>
                      <a:pt x="2090" y="365"/>
                      <a:pt x="2078" y="365"/>
                    </a:cubicBezTo>
                    <a:cubicBezTo>
                      <a:pt x="2063" y="365"/>
                      <a:pt x="2050" y="374"/>
                      <a:pt x="2036" y="393"/>
                    </a:cubicBezTo>
                    <a:cubicBezTo>
                      <a:pt x="1894" y="584"/>
                      <a:pt x="1727" y="632"/>
                      <a:pt x="1572" y="632"/>
                    </a:cubicBezTo>
                    <a:cubicBezTo>
                      <a:pt x="1477" y="632"/>
                      <a:pt x="1382" y="620"/>
                      <a:pt x="1322" y="584"/>
                    </a:cubicBezTo>
                    <a:cubicBezTo>
                      <a:pt x="1263" y="572"/>
                      <a:pt x="1227" y="536"/>
                      <a:pt x="1227" y="536"/>
                    </a:cubicBezTo>
                    <a:cubicBezTo>
                      <a:pt x="1209" y="530"/>
                      <a:pt x="1197" y="527"/>
                      <a:pt x="1188" y="527"/>
                    </a:cubicBezTo>
                    <a:cubicBezTo>
                      <a:pt x="1179" y="527"/>
                      <a:pt x="1173" y="530"/>
                      <a:pt x="1167" y="536"/>
                    </a:cubicBezTo>
                    <a:cubicBezTo>
                      <a:pt x="1143" y="560"/>
                      <a:pt x="1132" y="572"/>
                      <a:pt x="1132" y="584"/>
                    </a:cubicBezTo>
                    <a:cubicBezTo>
                      <a:pt x="1132" y="584"/>
                      <a:pt x="1120" y="739"/>
                      <a:pt x="1072" y="870"/>
                    </a:cubicBezTo>
                    <a:cubicBezTo>
                      <a:pt x="1024" y="1001"/>
                      <a:pt x="941" y="1120"/>
                      <a:pt x="822" y="1120"/>
                    </a:cubicBezTo>
                    <a:cubicBezTo>
                      <a:pt x="751" y="1120"/>
                      <a:pt x="667" y="1096"/>
                      <a:pt x="572" y="1013"/>
                    </a:cubicBezTo>
                    <a:cubicBezTo>
                      <a:pt x="215" y="763"/>
                      <a:pt x="108" y="584"/>
                      <a:pt x="108" y="453"/>
                    </a:cubicBezTo>
                    <a:cubicBezTo>
                      <a:pt x="108" y="382"/>
                      <a:pt x="155" y="298"/>
                      <a:pt x="215" y="227"/>
                    </a:cubicBezTo>
                    <a:cubicBezTo>
                      <a:pt x="274" y="155"/>
                      <a:pt x="370" y="108"/>
                      <a:pt x="489" y="108"/>
                    </a:cubicBezTo>
                    <a:cubicBezTo>
                      <a:pt x="655" y="108"/>
                      <a:pt x="786" y="179"/>
                      <a:pt x="786" y="286"/>
                    </a:cubicBezTo>
                    <a:cubicBezTo>
                      <a:pt x="786" y="334"/>
                      <a:pt x="774" y="382"/>
                      <a:pt x="715" y="453"/>
                    </a:cubicBezTo>
                    <a:cubicBezTo>
                      <a:pt x="703" y="465"/>
                      <a:pt x="703" y="513"/>
                      <a:pt x="727" y="524"/>
                    </a:cubicBezTo>
                    <a:cubicBezTo>
                      <a:pt x="737" y="529"/>
                      <a:pt x="748" y="532"/>
                      <a:pt x="761" y="532"/>
                    </a:cubicBezTo>
                    <a:cubicBezTo>
                      <a:pt x="778" y="532"/>
                      <a:pt x="796" y="527"/>
                      <a:pt x="810" y="513"/>
                    </a:cubicBezTo>
                    <a:cubicBezTo>
                      <a:pt x="870" y="441"/>
                      <a:pt x="893" y="358"/>
                      <a:pt x="893" y="286"/>
                    </a:cubicBezTo>
                    <a:cubicBezTo>
                      <a:pt x="893" y="96"/>
                      <a:pt x="691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6" name="Google Shape;796;p35"/>
              <p:cNvGrpSpPr/>
              <p:nvPr/>
            </p:nvGrpSpPr>
            <p:grpSpPr>
              <a:xfrm>
                <a:off x="7631594" y="2611633"/>
                <a:ext cx="473704" cy="827916"/>
                <a:chOff x="7631594" y="2611633"/>
                <a:chExt cx="473704" cy="827916"/>
              </a:xfrm>
            </p:grpSpPr>
            <p:sp>
              <p:nvSpPr>
                <p:cNvPr id="797" name="Google Shape;797;p35"/>
                <p:cNvSpPr/>
                <p:nvPr/>
              </p:nvSpPr>
              <p:spPr>
                <a:xfrm>
                  <a:off x="7631594" y="2611633"/>
                  <a:ext cx="464007" cy="827916"/>
                </a:xfrm>
                <a:custGeom>
                  <a:rect b="b" l="l" r="r" t="t"/>
                  <a:pathLst>
                    <a:path extrusionOk="0" h="12208" w="6842">
                      <a:moveTo>
                        <a:pt x="3774" y="1"/>
                      </a:moveTo>
                      <a:cubicBezTo>
                        <a:pt x="3030" y="1"/>
                        <a:pt x="2275" y="589"/>
                        <a:pt x="2079" y="1171"/>
                      </a:cubicBezTo>
                      <a:cubicBezTo>
                        <a:pt x="1734" y="2207"/>
                        <a:pt x="1937" y="3338"/>
                        <a:pt x="1937" y="3338"/>
                      </a:cubicBezTo>
                      <a:lnTo>
                        <a:pt x="2449" y="3933"/>
                      </a:lnTo>
                      <a:cubicBezTo>
                        <a:pt x="2449" y="3933"/>
                        <a:pt x="2525" y="3977"/>
                        <a:pt x="2626" y="4032"/>
                      </a:cubicBezTo>
                      <a:lnTo>
                        <a:pt x="2626" y="4032"/>
                      </a:lnTo>
                      <a:cubicBezTo>
                        <a:pt x="2533" y="4016"/>
                        <a:pt x="2432" y="4008"/>
                        <a:pt x="2326" y="4008"/>
                      </a:cubicBezTo>
                      <a:cubicBezTo>
                        <a:pt x="1370" y="4008"/>
                        <a:pt x="0" y="4649"/>
                        <a:pt x="139" y="5433"/>
                      </a:cubicBezTo>
                      <a:cubicBezTo>
                        <a:pt x="236" y="6002"/>
                        <a:pt x="757" y="6140"/>
                        <a:pt x="1221" y="6140"/>
                      </a:cubicBezTo>
                      <a:cubicBezTo>
                        <a:pt x="1281" y="6140"/>
                        <a:pt x="1341" y="6138"/>
                        <a:pt x="1398" y="6134"/>
                      </a:cubicBezTo>
                      <a:lnTo>
                        <a:pt x="1398" y="6134"/>
                      </a:lnTo>
                      <a:cubicBezTo>
                        <a:pt x="1294" y="6257"/>
                        <a:pt x="1369" y="6526"/>
                        <a:pt x="1520" y="7148"/>
                      </a:cubicBezTo>
                      <a:cubicBezTo>
                        <a:pt x="1641" y="7645"/>
                        <a:pt x="2241" y="7790"/>
                        <a:pt x="2613" y="7821"/>
                      </a:cubicBezTo>
                      <a:lnTo>
                        <a:pt x="2613" y="7821"/>
                      </a:lnTo>
                      <a:cubicBezTo>
                        <a:pt x="1943" y="8004"/>
                        <a:pt x="1230" y="9481"/>
                        <a:pt x="1877" y="10017"/>
                      </a:cubicBezTo>
                      <a:cubicBezTo>
                        <a:pt x="2276" y="10344"/>
                        <a:pt x="4518" y="12208"/>
                        <a:pt x="5815" y="12208"/>
                      </a:cubicBezTo>
                      <a:cubicBezTo>
                        <a:pt x="6028" y="12208"/>
                        <a:pt x="6216" y="12157"/>
                        <a:pt x="6366" y="12041"/>
                      </a:cubicBezTo>
                      <a:cubicBezTo>
                        <a:pt x="6366" y="12041"/>
                        <a:pt x="6842" y="9207"/>
                        <a:pt x="6806" y="8410"/>
                      </a:cubicBezTo>
                      <a:cubicBezTo>
                        <a:pt x="6806" y="7600"/>
                        <a:pt x="6366" y="6195"/>
                        <a:pt x="6342" y="5374"/>
                      </a:cubicBezTo>
                      <a:cubicBezTo>
                        <a:pt x="6330" y="4564"/>
                        <a:pt x="6520" y="3254"/>
                        <a:pt x="6699" y="1647"/>
                      </a:cubicBezTo>
                      <a:cubicBezTo>
                        <a:pt x="6784" y="826"/>
                        <a:pt x="6782" y="571"/>
                        <a:pt x="6629" y="571"/>
                      </a:cubicBezTo>
                      <a:cubicBezTo>
                        <a:pt x="6481" y="571"/>
                        <a:pt x="6195" y="806"/>
                        <a:pt x="5711" y="1004"/>
                      </a:cubicBezTo>
                      <a:cubicBezTo>
                        <a:pt x="5413" y="1127"/>
                        <a:pt x="5316" y="1401"/>
                        <a:pt x="5298" y="1641"/>
                      </a:cubicBezTo>
                      <a:lnTo>
                        <a:pt x="5298" y="1641"/>
                      </a:lnTo>
                      <a:cubicBezTo>
                        <a:pt x="5290" y="1605"/>
                        <a:pt x="5281" y="1568"/>
                        <a:pt x="5270" y="1528"/>
                      </a:cubicBezTo>
                      <a:cubicBezTo>
                        <a:pt x="4991" y="399"/>
                        <a:pt x="4386" y="1"/>
                        <a:pt x="3774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35"/>
                <p:cNvSpPr/>
                <p:nvPr/>
              </p:nvSpPr>
              <p:spPr>
                <a:xfrm>
                  <a:off x="7774280" y="2670633"/>
                  <a:ext cx="331017" cy="687127"/>
                </a:xfrm>
                <a:custGeom>
                  <a:rect b="b" l="l" r="r" t="t"/>
                  <a:pathLst>
                    <a:path extrusionOk="0" h="10132" w="4881">
                      <a:moveTo>
                        <a:pt x="644" y="5145"/>
                      </a:moveTo>
                      <a:cubicBezTo>
                        <a:pt x="643" y="5146"/>
                        <a:pt x="643" y="5146"/>
                        <a:pt x="642" y="5147"/>
                      </a:cubicBezTo>
                      <a:cubicBezTo>
                        <a:pt x="640" y="5148"/>
                        <a:pt x="636" y="5149"/>
                        <a:pt x="632" y="5150"/>
                      </a:cubicBezTo>
                      <a:lnTo>
                        <a:pt x="632" y="5150"/>
                      </a:lnTo>
                      <a:cubicBezTo>
                        <a:pt x="636" y="5149"/>
                        <a:pt x="640" y="5147"/>
                        <a:pt x="644" y="5145"/>
                      </a:cubicBezTo>
                      <a:close/>
                      <a:moveTo>
                        <a:pt x="1912" y="1"/>
                      </a:moveTo>
                      <a:cubicBezTo>
                        <a:pt x="1260" y="1"/>
                        <a:pt x="612" y="563"/>
                        <a:pt x="476" y="1075"/>
                      </a:cubicBezTo>
                      <a:cubicBezTo>
                        <a:pt x="237" y="1968"/>
                        <a:pt x="476" y="2896"/>
                        <a:pt x="476" y="2896"/>
                      </a:cubicBezTo>
                      <a:lnTo>
                        <a:pt x="940" y="3373"/>
                      </a:lnTo>
                      <a:cubicBezTo>
                        <a:pt x="940" y="3373"/>
                        <a:pt x="983" y="3394"/>
                        <a:pt x="1045" y="3424"/>
                      </a:cubicBezTo>
                      <a:lnTo>
                        <a:pt x="1045" y="3424"/>
                      </a:lnTo>
                      <a:cubicBezTo>
                        <a:pt x="1025" y="3422"/>
                        <a:pt x="1006" y="3421"/>
                        <a:pt x="986" y="3421"/>
                      </a:cubicBezTo>
                      <a:cubicBezTo>
                        <a:pt x="476" y="3421"/>
                        <a:pt x="0" y="3897"/>
                        <a:pt x="166" y="4551"/>
                      </a:cubicBezTo>
                      <a:cubicBezTo>
                        <a:pt x="293" y="5068"/>
                        <a:pt x="466" y="5161"/>
                        <a:pt x="571" y="5161"/>
                      </a:cubicBezTo>
                      <a:cubicBezTo>
                        <a:pt x="584" y="5161"/>
                        <a:pt x="595" y="5160"/>
                        <a:pt x="605" y="5158"/>
                      </a:cubicBezTo>
                      <a:lnTo>
                        <a:pt x="605" y="5158"/>
                      </a:lnTo>
                      <a:cubicBezTo>
                        <a:pt x="474" y="5194"/>
                        <a:pt x="82" y="5326"/>
                        <a:pt x="333" y="6111"/>
                      </a:cubicBezTo>
                      <a:cubicBezTo>
                        <a:pt x="457" y="6539"/>
                        <a:pt x="985" y="6623"/>
                        <a:pt x="1294" y="6627"/>
                      </a:cubicBezTo>
                      <a:lnTo>
                        <a:pt x="1294" y="6627"/>
                      </a:lnTo>
                      <a:cubicBezTo>
                        <a:pt x="758" y="6792"/>
                        <a:pt x="519" y="8158"/>
                        <a:pt x="1118" y="8587"/>
                      </a:cubicBezTo>
                      <a:cubicBezTo>
                        <a:pt x="1456" y="8826"/>
                        <a:pt x="3101" y="10131"/>
                        <a:pt x="4122" y="10131"/>
                      </a:cubicBezTo>
                      <a:cubicBezTo>
                        <a:pt x="4325" y="10131"/>
                        <a:pt x="4504" y="10079"/>
                        <a:pt x="4643" y="9957"/>
                      </a:cubicBezTo>
                      <a:cubicBezTo>
                        <a:pt x="4643" y="9957"/>
                        <a:pt x="4881" y="7540"/>
                        <a:pt x="4833" y="6873"/>
                      </a:cubicBezTo>
                      <a:cubicBezTo>
                        <a:pt x="4797" y="6194"/>
                        <a:pt x="4345" y="5039"/>
                        <a:pt x="4286" y="4361"/>
                      </a:cubicBezTo>
                      <a:cubicBezTo>
                        <a:pt x="4226" y="3694"/>
                        <a:pt x="4321" y="2575"/>
                        <a:pt x="4381" y="1218"/>
                      </a:cubicBezTo>
                      <a:cubicBezTo>
                        <a:pt x="4411" y="534"/>
                        <a:pt x="4395" y="313"/>
                        <a:pt x="4270" y="313"/>
                      </a:cubicBezTo>
                      <a:cubicBezTo>
                        <a:pt x="4145" y="313"/>
                        <a:pt x="3914" y="528"/>
                        <a:pt x="3512" y="729"/>
                      </a:cubicBezTo>
                      <a:cubicBezTo>
                        <a:pt x="3268" y="841"/>
                        <a:pt x="3195" y="1065"/>
                        <a:pt x="3188" y="1263"/>
                      </a:cubicBezTo>
                      <a:lnTo>
                        <a:pt x="3188" y="1263"/>
                      </a:lnTo>
                      <a:cubicBezTo>
                        <a:pt x="3181" y="1241"/>
                        <a:pt x="3174" y="1218"/>
                        <a:pt x="3166" y="1194"/>
                      </a:cubicBezTo>
                      <a:cubicBezTo>
                        <a:pt x="2887" y="314"/>
                        <a:pt x="2398" y="1"/>
                        <a:pt x="1912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99" name="Google Shape;799;p35"/>
            <p:cNvGrpSpPr/>
            <p:nvPr/>
          </p:nvGrpSpPr>
          <p:grpSpPr>
            <a:xfrm>
              <a:off x="8110657" y="2913823"/>
              <a:ext cx="337595" cy="637143"/>
              <a:chOff x="8110657" y="2913823"/>
              <a:chExt cx="337595" cy="637143"/>
            </a:xfrm>
          </p:grpSpPr>
          <p:sp>
            <p:nvSpPr>
              <p:cNvPr id="800" name="Google Shape;800;p35"/>
              <p:cNvSpPr/>
              <p:nvPr/>
            </p:nvSpPr>
            <p:spPr>
              <a:xfrm>
                <a:off x="8181729" y="2949359"/>
                <a:ext cx="266523" cy="340037"/>
              </a:xfrm>
              <a:custGeom>
                <a:rect b="b" l="l" r="r" t="t"/>
                <a:pathLst>
                  <a:path extrusionOk="0" h="5014" w="3930">
                    <a:moveTo>
                      <a:pt x="3513" y="4882"/>
                    </a:moveTo>
                    <a:cubicBezTo>
                      <a:pt x="2429" y="4585"/>
                      <a:pt x="1738" y="4168"/>
                      <a:pt x="1393" y="2549"/>
                    </a:cubicBezTo>
                    <a:cubicBezTo>
                      <a:pt x="1060" y="929"/>
                      <a:pt x="548" y="322"/>
                      <a:pt x="0" y="1"/>
                    </a:cubicBezTo>
                    <a:cubicBezTo>
                      <a:pt x="822" y="72"/>
                      <a:pt x="3929" y="2180"/>
                      <a:pt x="3774" y="3596"/>
                    </a:cubicBezTo>
                    <a:cubicBezTo>
                      <a:pt x="3632" y="5013"/>
                      <a:pt x="3513" y="4882"/>
                      <a:pt x="3513" y="4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1" name="Google Shape;801;p35"/>
              <p:cNvGrpSpPr/>
              <p:nvPr/>
            </p:nvGrpSpPr>
            <p:grpSpPr>
              <a:xfrm>
                <a:off x="8110657" y="2913823"/>
                <a:ext cx="326270" cy="637143"/>
                <a:chOff x="8110657" y="2913823"/>
                <a:chExt cx="326270" cy="637143"/>
              </a:xfrm>
            </p:grpSpPr>
            <p:sp>
              <p:nvSpPr>
                <p:cNvPr id="802" name="Google Shape;802;p35"/>
                <p:cNvSpPr/>
                <p:nvPr/>
              </p:nvSpPr>
              <p:spPr>
                <a:xfrm>
                  <a:off x="8219639" y="2913823"/>
                  <a:ext cx="208403" cy="195518"/>
                </a:xfrm>
                <a:custGeom>
                  <a:rect b="b" l="l" r="r" t="t"/>
                  <a:pathLst>
                    <a:path extrusionOk="0" h="2883" w="3073">
                      <a:moveTo>
                        <a:pt x="2382" y="1299"/>
                      </a:moveTo>
                      <a:cubicBezTo>
                        <a:pt x="1930" y="489"/>
                        <a:pt x="1346" y="179"/>
                        <a:pt x="1" y="1"/>
                      </a:cubicBezTo>
                      <a:cubicBezTo>
                        <a:pt x="620" y="60"/>
                        <a:pt x="1477" y="1037"/>
                        <a:pt x="1406" y="1751"/>
                      </a:cubicBezTo>
                      <a:cubicBezTo>
                        <a:pt x="1346" y="2465"/>
                        <a:pt x="2025" y="2882"/>
                        <a:pt x="2549" y="2430"/>
                      </a:cubicBezTo>
                      <a:cubicBezTo>
                        <a:pt x="3073" y="1930"/>
                        <a:pt x="2382" y="1299"/>
                        <a:pt x="2382" y="129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35"/>
                <p:cNvSpPr/>
                <p:nvPr/>
              </p:nvSpPr>
              <p:spPr>
                <a:xfrm>
                  <a:off x="8110657" y="3105202"/>
                  <a:ext cx="326270" cy="445764"/>
                </a:xfrm>
                <a:custGeom>
                  <a:rect b="b" l="l" r="r" t="t"/>
                  <a:pathLst>
                    <a:path extrusionOk="0" h="6573" w="4811">
                      <a:moveTo>
                        <a:pt x="3656" y="6573"/>
                      </a:moveTo>
                      <a:cubicBezTo>
                        <a:pt x="1763" y="6490"/>
                        <a:pt x="560" y="5692"/>
                        <a:pt x="703" y="3727"/>
                      </a:cubicBezTo>
                      <a:cubicBezTo>
                        <a:pt x="893" y="1144"/>
                        <a:pt x="584" y="358"/>
                        <a:pt x="0" y="84"/>
                      </a:cubicBezTo>
                      <a:cubicBezTo>
                        <a:pt x="798" y="1"/>
                        <a:pt x="4668" y="1846"/>
                        <a:pt x="4739" y="3596"/>
                      </a:cubicBezTo>
                      <a:cubicBezTo>
                        <a:pt x="4811" y="5323"/>
                        <a:pt x="3656" y="6573"/>
                        <a:pt x="3656" y="657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35"/>
                <p:cNvSpPr/>
                <p:nvPr/>
              </p:nvSpPr>
              <p:spPr>
                <a:xfrm>
                  <a:off x="8263245" y="3199670"/>
                  <a:ext cx="168866" cy="309316"/>
                </a:xfrm>
                <a:custGeom>
                  <a:rect b="b" l="l" r="r" t="t"/>
                  <a:pathLst>
                    <a:path extrusionOk="0" h="4561" w="2490">
                      <a:moveTo>
                        <a:pt x="1846" y="3930"/>
                      </a:moveTo>
                      <a:cubicBezTo>
                        <a:pt x="1132" y="3644"/>
                        <a:pt x="810" y="929"/>
                        <a:pt x="1" y="1"/>
                      </a:cubicBezTo>
                      <a:cubicBezTo>
                        <a:pt x="787" y="144"/>
                        <a:pt x="2489" y="1977"/>
                        <a:pt x="2132" y="3287"/>
                      </a:cubicBezTo>
                      <a:cubicBezTo>
                        <a:pt x="1775" y="4561"/>
                        <a:pt x="1846" y="3930"/>
                        <a:pt x="1846" y="3930"/>
                      </a:cubicBezTo>
                      <a:close/>
                    </a:path>
                  </a:pathLst>
                </a:custGeom>
                <a:solidFill>
                  <a:srgbClr val="F4872F">
                    <a:alpha val="519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35"/>
                <p:cNvSpPr/>
                <p:nvPr/>
              </p:nvSpPr>
              <p:spPr>
                <a:xfrm>
                  <a:off x="8175219" y="3246532"/>
                  <a:ext cx="187448" cy="264081"/>
                </a:xfrm>
                <a:custGeom>
                  <a:rect b="b" l="l" r="r" t="t"/>
                  <a:pathLst>
                    <a:path extrusionOk="0" h="3894" w="2764">
                      <a:moveTo>
                        <a:pt x="2001" y="3846"/>
                      </a:moveTo>
                      <a:cubicBezTo>
                        <a:pt x="1370" y="3822"/>
                        <a:pt x="894" y="2893"/>
                        <a:pt x="989" y="1953"/>
                      </a:cubicBezTo>
                      <a:cubicBezTo>
                        <a:pt x="1072" y="1012"/>
                        <a:pt x="465" y="393"/>
                        <a:pt x="1" y="322"/>
                      </a:cubicBezTo>
                      <a:cubicBezTo>
                        <a:pt x="561" y="119"/>
                        <a:pt x="1275" y="750"/>
                        <a:pt x="1406" y="1250"/>
                      </a:cubicBezTo>
                      <a:cubicBezTo>
                        <a:pt x="1453" y="1096"/>
                        <a:pt x="977" y="155"/>
                        <a:pt x="811" y="0"/>
                      </a:cubicBezTo>
                      <a:cubicBezTo>
                        <a:pt x="1227" y="84"/>
                        <a:pt x="2763" y="2131"/>
                        <a:pt x="2716" y="3013"/>
                      </a:cubicBezTo>
                      <a:cubicBezTo>
                        <a:pt x="2668" y="3894"/>
                        <a:pt x="2001" y="3846"/>
                        <a:pt x="2001" y="3846"/>
                      </a:cubicBezTo>
                      <a:close/>
                    </a:path>
                  </a:pathLst>
                </a:custGeom>
                <a:solidFill>
                  <a:srgbClr val="F4872F">
                    <a:alpha val="519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35"/>
                <p:cNvSpPr/>
                <p:nvPr/>
              </p:nvSpPr>
              <p:spPr>
                <a:xfrm>
                  <a:off x="8130866" y="2975197"/>
                  <a:ext cx="88027" cy="119562"/>
                </a:xfrm>
                <a:custGeom>
                  <a:rect b="b" l="l" r="r" t="t"/>
                  <a:pathLst>
                    <a:path extrusionOk="0" h="1763" w="1298">
                      <a:moveTo>
                        <a:pt x="1298" y="1763"/>
                      </a:moveTo>
                      <a:cubicBezTo>
                        <a:pt x="631" y="1203"/>
                        <a:pt x="738" y="703"/>
                        <a:pt x="0" y="310"/>
                      </a:cubicBezTo>
                      <a:cubicBezTo>
                        <a:pt x="619" y="1"/>
                        <a:pt x="1012" y="525"/>
                        <a:pt x="1036" y="941"/>
                      </a:cubicBezTo>
                      <a:cubicBezTo>
                        <a:pt x="1060" y="1358"/>
                        <a:pt x="1298" y="1763"/>
                        <a:pt x="1298" y="176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7" name="Google Shape;807;p35"/>
            <p:cNvGrpSpPr/>
            <p:nvPr/>
          </p:nvGrpSpPr>
          <p:grpSpPr>
            <a:xfrm>
              <a:off x="6243051" y="3459679"/>
              <a:ext cx="388252" cy="241837"/>
              <a:chOff x="6243051" y="3459679"/>
              <a:chExt cx="388252" cy="241837"/>
            </a:xfrm>
          </p:grpSpPr>
          <p:sp>
            <p:nvSpPr>
              <p:cNvPr id="808" name="Google Shape;808;p35"/>
              <p:cNvSpPr/>
              <p:nvPr/>
            </p:nvSpPr>
            <p:spPr>
              <a:xfrm>
                <a:off x="6503807" y="3459679"/>
                <a:ext cx="127497" cy="128446"/>
              </a:xfrm>
              <a:custGeom>
                <a:rect b="b" l="l" r="r" t="t"/>
                <a:pathLst>
                  <a:path extrusionOk="0" h="1894" w="1880">
                    <a:moveTo>
                      <a:pt x="965" y="0"/>
                    </a:moveTo>
                    <a:cubicBezTo>
                      <a:pt x="930" y="0"/>
                      <a:pt x="846" y="12"/>
                      <a:pt x="787" y="48"/>
                    </a:cubicBezTo>
                    <a:cubicBezTo>
                      <a:pt x="692" y="96"/>
                      <a:pt x="572" y="251"/>
                      <a:pt x="525" y="346"/>
                    </a:cubicBezTo>
                    <a:cubicBezTo>
                      <a:pt x="453" y="489"/>
                      <a:pt x="239" y="762"/>
                      <a:pt x="1" y="1239"/>
                    </a:cubicBezTo>
                    <a:lnTo>
                      <a:pt x="632" y="1894"/>
                    </a:lnTo>
                    <a:cubicBezTo>
                      <a:pt x="632" y="1894"/>
                      <a:pt x="846" y="1620"/>
                      <a:pt x="1084" y="1441"/>
                    </a:cubicBezTo>
                    <a:cubicBezTo>
                      <a:pt x="1311" y="1286"/>
                      <a:pt x="1656" y="941"/>
                      <a:pt x="1704" y="715"/>
                    </a:cubicBezTo>
                    <a:cubicBezTo>
                      <a:pt x="1775" y="608"/>
                      <a:pt x="1846" y="548"/>
                      <a:pt x="1846" y="548"/>
                    </a:cubicBezTo>
                    <a:cubicBezTo>
                      <a:pt x="1846" y="548"/>
                      <a:pt x="1879" y="428"/>
                      <a:pt x="1747" y="428"/>
                    </a:cubicBezTo>
                    <a:cubicBezTo>
                      <a:pt x="1740" y="428"/>
                      <a:pt x="1734" y="429"/>
                      <a:pt x="1727" y="429"/>
                    </a:cubicBezTo>
                    <a:lnTo>
                      <a:pt x="1680" y="429"/>
                    </a:lnTo>
                    <a:cubicBezTo>
                      <a:pt x="1704" y="405"/>
                      <a:pt x="1704" y="346"/>
                      <a:pt x="1644" y="298"/>
                    </a:cubicBezTo>
                    <a:cubicBezTo>
                      <a:pt x="1590" y="262"/>
                      <a:pt x="1546" y="251"/>
                      <a:pt x="1512" y="251"/>
                    </a:cubicBezTo>
                    <a:cubicBezTo>
                      <a:pt x="1477" y="251"/>
                      <a:pt x="1454" y="262"/>
                      <a:pt x="1442" y="274"/>
                    </a:cubicBezTo>
                    <a:lnTo>
                      <a:pt x="1430" y="274"/>
                    </a:lnTo>
                    <a:cubicBezTo>
                      <a:pt x="1430" y="239"/>
                      <a:pt x="1430" y="131"/>
                      <a:pt x="1311" y="96"/>
                    </a:cubicBezTo>
                    <a:cubicBezTo>
                      <a:pt x="1283" y="84"/>
                      <a:pt x="1252" y="80"/>
                      <a:pt x="1224" y="80"/>
                    </a:cubicBezTo>
                    <a:cubicBezTo>
                      <a:pt x="1168" y="80"/>
                      <a:pt x="1120" y="96"/>
                      <a:pt x="1120" y="96"/>
                    </a:cubicBezTo>
                    <a:cubicBezTo>
                      <a:pt x="1120" y="96"/>
                      <a:pt x="1144" y="36"/>
                      <a:pt x="9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9" name="Google Shape;809;p35"/>
              <p:cNvGrpSpPr/>
              <p:nvPr/>
            </p:nvGrpSpPr>
            <p:grpSpPr>
              <a:xfrm>
                <a:off x="6243051" y="3463748"/>
                <a:ext cx="316572" cy="237768"/>
                <a:chOff x="6243051" y="3463748"/>
                <a:chExt cx="316572" cy="237768"/>
              </a:xfrm>
            </p:grpSpPr>
            <p:sp>
              <p:nvSpPr>
                <p:cNvPr id="810" name="Google Shape;810;p35"/>
                <p:cNvSpPr/>
                <p:nvPr/>
              </p:nvSpPr>
              <p:spPr>
                <a:xfrm>
                  <a:off x="6243051" y="3463748"/>
                  <a:ext cx="316572" cy="237768"/>
                </a:xfrm>
                <a:custGeom>
                  <a:rect b="b" l="l" r="r" t="t"/>
                  <a:pathLst>
                    <a:path extrusionOk="0" h="3506" w="4668">
                      <a:moveTo>
                        <a:pt x="1155" y="0"/>
                      </a:moveTo>
                      <a:cubicBezTo>
                        <a:pt x="1155" y="0"/>
                        <a:pt x="0" y="631"/>
                        <a:pt x="119" y="2191"/>
                      </a:cubicBezTo>
                      <a:cubicBezTo>
                        <a:pt x="165" y="2859"/>
                        <a:pt x="1697" y="3506"/>
                        <a:pt x="2420" y="3506"/>
                      </a:cubicBezTo>
                      <a:cubicBezTo>
                        <a:pt x="2457" y="3506"/>
                        <a:pt x="2492" y="3504"/>
                        <a:pt x="2524" y="3500"/>
                      </a:cubicBezTo>
                      <a:cubicBezTo>
                        <a:pt x="3013" y="3441"/>
                        <a:pt x="4668" y="2238"/>
                        <a:pt x="4656" y="2000"/>
                      </a:cubicBezTo>
                      <a:cubicBezTo>
                        <a:pt x="4608" y="1131"/>
                        <a:pt x="3870" y="881"/>
                        <a:pt x="3870" y="881"/>
                      </a:cubicBezTo>
                      <a:lnTo>
                        <a:pt x="2512" y="1464"/>
                      </a:lnTo>
                      <a:cubicBezTo>
                        <a:pt x="2084" y="1179"/>
                        <a:pt x="1643" y="71"/>
                        <a:pt x="11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35"/>
                <p:cNvSpPr/>
                <p:nvPr/>
              </p:nvSpPr>
              <p:spPr>
                <a:xfrm>
                  <a:off x="6267262" y="3499216"/>
                  <a:ext cx="121190" cy="173002"/>
                </a:xfrm>
                <a:custGeom>
                  <a:rect b="b" l="l" r="r" t="t"/>
                  <a:pathLst>
                    <a:path extrusionOk="0" h="2551" w="1787">
                      <a:moveTo>
                        <a:pt x="1370" y="1"/>
                      </a:moveTo>
                      <a:cubicBezTo>
                        <a:pt x="1370" y="1"/>
                        <a:pt x="477" y="239"/>
                        <a:pt x="0" y="2061"/>
                      </a:cubicBezTo>
                      <a:cubicBezTo>
                        <a:pt x="323" y="2511"/>
                        <a:pt x="541" y="2551"/>
                        <a:pt x="609" y="2551"/>
                      </a:cubicBezTo>
                      <a:cubicBezTo>
                        <a:pt x="624" y="2551"/>
                        <a:pt x="631" y="2549"/>
                        <a:pt x="631" y="2549"/>
                      </a:cubicBezTo>
                      <a:cubicBezTo>
                        <a:pt x="810" y="2227"/>
                        <a:pt x="1108" y="799"/>
                        <a:pt x="1786" y="560"/>
                      </a:cubicBezTo>
                      <a:cubicBezTo>
                        <a:pt x="1560" y="96"/>
                        <a:pt x="1370" y="1"/>
                        <a:pt x="13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35"/>
                <p:cNvSpPr/>
                <p:nvPr/>
              </p:nvSpPr>
              <p:spPr>
                <a:xfrm>
                  <a:off x="6277773" y="3507286"/>
                  <a:ext cx="102608" cy="158354"/>
                </a:xfrm>
                <a:custGeom>
                  <a:rect b="b" l="l" r="r" t="t"/>
                  <a:pathLst>
                    <a:path extrusionOk="0" h="2335" w="1513">
                      <a:moveTo>
                        <a:pt x="1310" y="1"/>
                      </a:moveTo>
                      <a:cubicBezTo>
                        <a:pt x="1310" y="1"/>
                        <a:pt x="584" y="311"/>
                        <a:pt x="0" y="2108"/>
                      </a:cubicBezTo>
                      <a:cubicBezTo>
                        <a:pt x="143" y="2263"/>
                        <a:pt x="262" y="2335"/>
                        <a:pt x="262" y="2335"/>
                      </a:cubicBezTo>
                      <a:cubicBezTo>
                        <a:pt x="512" y="1442"/>
                        <a:pt x="988" y="382"/>
                        <a:pt x="1512" y="251"/>
                      </a:cubicBezTo>
                      <a:cubicBezTo>
                        <a:pt x="1405" y="84"/>
                        <a:pt x="1310" y="1"/>
                        <a:pt x="13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35"/>
                <p:cNvSpPr/>
                <p:nvPr/>
              </p:nvSpPr>
              <p:spPr>
                <a:xfrm>
                  <a:off x="6451384" y="3532311"/>
                  <a:ext cx="95284" cy="119630"/>
                </a:xfrm>
                <a:custGeom>
                  <a:rect b="b" l="l" r="r" t="t"/>
                  <a:pathLst>
                    <a:path extrusionOk="0" h="1764" w="1405">
                      <a:moveTo>
                        <a:pt x="471" y="0"/>
                      </a:moveTo>
                      <a:cubicBezTo>
                        <a:pt x="434" y="0"/>
                        <a:pt x="260" y="102"/>
                        <a:pt x="0" y="215"/>
                      </a:cubicBezTo>
                      <a:cubicBezTo>
                        <a:pt x="453" y="406"/>
                        <a:pt x="798" y="1763"/>
                        <a:pt x="798" y="1763"/>
                      </a:cubicBezTo>
                      <a:cubicBezTo>
                        <a:pt x="798" y="1763"/>
                        <a:pt x="1191" y="1477"/>
                        <a:pt x="1405" y="1227"/>
                      </a:cubicBezTo>
                      <a:cubicBezTo>
                        <a:pt x="1179" y="501"/>
                        <a:pt x="500" y="1"/>
                        <a:pt x="476" y="1"/>
                      </a:cubicBezTo>
                      <a:cubicBezTo>
                        <a:pt x="475" y="0"/>
                        <a:pt x="47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35"/>
                <p:cNvSpPr/>
                <p:nvPr/>
              </p:nvSpPr>
              <p:spPr>
                <a:xfrm>
                  <a:off x="6459454" y="3535566"/>
                  <a:ext cx="75142" cy="102608"/>
                </a:xfrm>
                <a:custGeom>
                  <a:rect b="b" l="l" r="r" t="t"/>
                  <a:pathLst>
                    <a:path extrusionOk="0" h="1513" w="1108">
                      <a:moveTo>
                        <a:pt x="214" y="1"/>
                      </a:moveTo>
                      <a:cubicBezTo>
                        <a:pt x="179" y="24"/>
                        <a:pt x="95" y="60"/>
                        <a:pt x="0" y="108"/>
                      </a:cubicBezTo>
                      <a:cubicBezTo>
                        <a:pt x="500" y="298"/>
                        <a:pt x="869" y="1513"/>
                        <a:pt x="869" y="1513"/>
                      </a:cubicBezTo>
                      <a:cubicBezTo>
                        <a:pt x="869" y="1513"/>
                        <a:pt x="1036" y="1394"/>
                        <a:pt x="1107" y="1322"/>
                      </a:cubicBezTo>
                      <a:cubicBezTo>
                        <a:pt x="929" y="560"/>
                        <a:pt x="226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15" name="Google Shape;815;p35"/>
            <p:cNvGrpSpPr/>
            <p:nvPr/>
          </p:nvGrpSpPr>
          <p:grpSpPr>
            <a:xfrm>
              <a:off x="5538164" y="3191736"/>
              <a:ext cx="830894" cy="1434458"/>
              <a:chOff x="5538164" y="3191736"/>
              <a:chExt cx="830894" cy="1434458"/>
            </a:xfrm>
          </p:grpSpPr>
          <p:sp>
            <p:nvSpPr>
              <p:cNvPr id="816" name="Google Shape;816;p35"/>
              <p:cNvSpPr/>
              <p:nvPr/>
            </p:nvSpPr>
            <p:spPr>
              <a:xfrm>
                <a:off x="5736799" y="3377960"/>
                <a:ext cx="260012" cy="294667"/>
              </a:xfrm>
              <a:custGeom>
                <a:rect b="b" l="l" r="r" t="t"/>
                <a:pathLst>
                  <a:path extrusionOk="0" h="4345" w="3834">
                    <a:moveTo>
                      <a:pt x="3316" y="1"/>
                    </a:moveTo>
                    <a:cubicBezTo>
                      <a:pt x="2513" y="1"/>
                      <a:pt x="1082" y="1902"/>
                      <a:pt x="560" y="2503"/>
                    </a:cubicBezTo>
                    <a:cubicBezTo>
                      <a:pt x="0" y="3122"/>
                      <a:pt x="452" y="4039"/>
                      <a:pt x="941" y="4313"/>
                    </a:cubicBezTo>
                    <a:cubicBezTo>
                      <a:pt x="977" y="4334"/>
                      <a:pt x="1019" y="4344"/>
                      <a:pt x="1065" y="4344"/>
                    </a:cubicBezTo>
                    <a:cubicBezTo>
                      <a:pt x="1637" y="4344"/>
                      <a:pt x="2894" y="2808"/>
                      <a:pt x="3346" y="2158"/>
                    </a:cubicBezTo>
                    <a:cubicBezTo>
                      <a:pt x="3834" y="1456"/>
                      <a:pt x="3429" y="15"/>
                      <a:pt x="3429" y="15"/>
                    </a:cubicBezTo>
                    <a:cubicBezTo>
                      <a:pt x="3393" y="5"/>
                      <a:pt x="3355" y="1"/>
                      <a:pt x="3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5840152" y="3429772"/>
                <a:ext cx="97725" cy="147028"/>
              </a:xfrm>
              <a:custGeom>
                <a:rect b="b" l="l" r="r" t="t"/>
                <a:pathLst>
                  <a:path extrusionOk="0" h="2168" w="1441">
                    <a:moveTo>
                      <a:pt x="560" y="1"/>
                    </a:moveTo>
                    <a:cubicBezTo>
                      <a:pt x="167" y="382"/>
                      <a:pt x="0" y="656"/>
                      <a:pt x="0" y="656"/>
                    </a:cubicBezTo>
                    <a:cubicBezTo>
                      <a:pt x="143" y="858"/>
                      <a:pt x="833" y="1406"/>
                      <a:pt x="1000" y="2168"/>
                    </a:cubicBezTo>
                    <a:cubicBezTo>
                      <a:pt x="1334" y="1823"/>
                      <a:pt x="1441" y="1620"/>
                      <a:pt x="1441" y="1620"/>
                    </a:cubicBezTo>
                    <a:cubicBezTo>
                      <a:pt x="1441" y="1620"/>
                      <a:pt x="1322" y="680"/>
                      <a:pt x="5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5849036" y="3442725"/>
                <a:ext cx="80771" cy="122817"/>
              </a:xfrm>
              <a:custGeom>
                <a:rect b="b" l="l" r="r" t="t"/>
                <a:pathLst>
                  <a:path extrusionOk="0" h="1811" w="1191">
                    <a:moveTo>
                      <a:pt x="238" y="0"/>
                    </a:moveTo>
                    <a:cubicBezTo>
                      <a:pt x="107" y="120"/>
                      <a:pt x="0" y="262"/>
                      <a:pt x="0" y="262"/>
                    </a:cubicBezTo>
                    <a:cubicBezTo>
                      <a:pt x="488" y="584"/>
                      <a:pt x="1012" y="1358"/>
                      <a:pt x="1012" y="1810"/>
                    </a:cubicBezTo>
                    <a:lnTo>
                      <a:pt x="1191" y="1596"/>
                    </a:lnTo>
                    <a:cubicBezTo>
                      <a:pt x="1191" y="1596"/>
                      <a:pt x="1072" y="727"/>
                      <a:pt x="2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5541351" y="4477877"/>
                <a:ext cx="210845" cy="134821"/>
              </a:xfrm>
              <a:custGeom>
                <a:rect b="b" l="l" r="r" t="t"/>
                <a:pathLst>
                  <a:path extrusionOk="0" h="1988" w="3109">
                    <a:moveTo>
                      <a:pt x="548" y="0"/>
                    </a:moveTo>
                    <a:cubicBezTo>
                      <a:pt x="346" y="560"/>
                      <a:pt x="1" y="1512"/>
                      <a:pt x="203" y="1774"/>
                    </a:cubicBezTo>
                    <a:cubicBezTo>
                      <a:pt x="330" y="1944"/>
                      <a:pt x="639" y="1988"/>
                      <a:pt x="920" y="1988"/>
                    </a:cubicBezTo>
                    <a:cubicBezTo>
                      <a:pt x="1112" y="1988"/>
                      <a:pt x="1292" y="1967"/>
                      <a:pt x="1394" y="1953"/>
                    </a:cubicBezTo>
                    <a:cubicBezTo>
                      <a:pt x="1632" y="1929"/>
                      <a:pt x="2489" y="1512"/>
                      <a:pt x="2799" y="1405"/>
                    </a:cubicBezTo>
                    <a:cubicBezTo>
                      <a:pt x="3108" y="1298"/>
                      <a:pt x="3084" y="536"/>
                      <a:pt x="2620" y="393"/>
                    </a:cubicBezTo>
                    <a:cubicBezTo>
                      <a:pt x="2168" y="262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6105790" y="4468993"/>
                <a:ext cx="263268" cy="157201"/>
              </a:xfrm>
              <a:custGeom>
                <a:rect b="b" l="l" r="r" t="t"/>
                <a:pathLst>
                  <a:path extrusionOk="0" h="2318" w="3882">
                    <a:moveTo>
                      <a:pt x="2108" y="0"/>
                    </a:moveTo>
                    <a:lnTo>
                      <a:pt x="631" y="334"/>
                    </a:lnTo>
                    <a:cubicBezTo>
                      <a:pt x="631" y="750"/>
                      <a:pt x="0" y="1703"/>
                      <a:pt x="488" y="2191"/>
                    </a:cubicBezTo>
                    <a:cubicBezTo>
                      <a:pt x="488" y="2191"/>
                      <a:pt x="663" y="2318"/>
                      <a:pt x="1052" y="2318"/>
                    </a:cubicBezTo>
                    <a:cubicBezTo>
                      <a:pt x="1209" y="2318"/>
                      <a:pt x="1401" y="2297"/>
                      <a:pt x="1631" y="2239"/>
                    </a:cubicBezTo>
                    <a:cubicBezTo>
                      <a:pt x="1742" y="2207"/>
                      <a:pt x="1887" y="2196"/>
                      <a:pt x="2042" y="2196"/>
                    </a:cubicBezTo>
                    <a:cubicBezTo>
                      <a:pt x="2352" y="2196"/>
                      <a:pt x="2707" y="2239"/>
                      <a:pt x="2929" y="2239"/>
                    </a:cubicBezTo>
                    <a:cubicBezTo>
                      <a:pt x="3727" y="2215"/>
                      <a:pt x="3882" y="1846"/>
                      <a:pt x="3608" y="1346"/>
                    </a:cubicBezTo>
                    <a:cubicBezTo>
                      <a:pt x="3465" y="1084"/>
                      <a:pt x="2882" y="1131"/>
                      <a:pt x="2417" y="953"/>
                    </a:cubicBezTo>
                    <a:cubicBezTo>
                      <a:pt x="1965" y="774"/>
                      <a:pt x="2108" y="0"/>
                      <a:pt x="2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5888573" y="3693850"/>
                <a:ext cx="408600" cy="853687"/>
              </a:xfrm>
              <a:custGeom>
                <a:rect b="b" l="l" r="r" t="t"/>
                <a:pathLst>
                  <a:path extrusionOk="0" h="12588" w="6025">
                    <a:moveTo>
                      <a:pt x="2203" y="0"/>
                    </a:moveTo>
                    <a:lnTo>
                      <a:pt x="596" y="12"/>
                    </a:lnTo>
                    <a:lnTo>
                      <a:pt x="0" y="3072"/>
                    </a:lnTo>
                    <a:cubicBezTo>
                      <a:pt x="191" y="4656"/>
                      <a:pt x="3144" y="7013"/>
                      <a:pt x="3096" y="8013"/>
                    </a:cubicBezTo>
                    <a:cubicBezTo>
                      <a:pt x="3048" y="8859"/>
                      <a:pt x="3037" y="12145"/>
                      <a:pt x="3441" y="12573"/>
                    </a:cubicBezTo>
                    <a:cubicBezTo>
                      <a:pt x="3450" y="12583"/>
                      <a:pt x="3493" y="12588"/>
                      <a:pt x="3561" y="12588"/>
                    </a:cubicBezTo>
                    <a:cubicBezTo>
                      <a:pt x="4058" y="12588"/>
                      <a:pt x="5906" y="12352"/>
                      <a:pt x="5906" y="12299"/>
                    </a:cubicBezTo>
                    <a:cubicBezTo>
                      <a:pt x="5775" y="10906"/>
                      <a:pt x="6025" y="8168"/>
                      <a:pt x="5882" y="7454"/>
                    </a:cubicBezTo>
                    <a:cubicBezTo>
                      <a:pt x="5537" y="5894"/>
                      <a:pt x="4001" y="2632"/>
                      <a:pt x="3953" y="1953"/>
                    </a:cubicBezTo>
                    <a:cubicBezTo>
                      <a:pt x="3894" y="953"/>
                      <a:pt x="2370" y="524"/>
                      <a:pt x="22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6119489" y="3875530"/>
                <a:ext cx="178496" cy="661356"/>
              </a:xfrm>
              <a:custGeom>
                <a:rect b="b" l="l" r="r" t="t"/>
                <a:pathLst>
                  <a:path extrusionOk="0" h="9752" w="2632">
                    <a:moveTo>
                      <a:pt x="846" y="0"/>
                    </a:moveTo>
                    <a:lnTo>
                      <a:pt x="1" y="595"/>
                    </a:lnTo>
                    <a:cubicBezTo>
                      <a:pt x="465" y="1584"/>
                      <a:pt x="2001" y="4501"/>
                      <a:pt x="1953" y="5156"/>
                    </a:cubicBezTo>
                    <a:cubicBezTo>
                      <a:pt x="1906" y="5810"/>
                      <a:pt x="2037" y="8025"/>
                      <a:pt x="1667" y="8215"/>
                    </a:cubicBezTo>
                    <a:cubicBezTo>
                      <a:pt x="1298" y="8394"/>
                      <a:pt x="1060" y="8680"/>
                      <a:pt x="1382" y="8680"/>
                    </a:cubicBezTo>
                    <a:cubicBezTo>
                      <a:pt x="1715" y="8680"/>
                      <a:pt x="1894" y="8751"/>
                      <a:pt x="1894" y="8751"/>
                    </a:cubicBezTo>
                    <a:lnTo>
                      <a:pt x="1441" y="9097"/>
                    </a:lnTo>
                    <a:lnTo>
                      <a:pt x="1394" y="9751"/>
                    </a:lnTo>
                    <a:lnTo>
                      <a:pt x="2513" y="9620"/>
                    </a:lnTo>
                    <a:cubicBezTo>
                      <a:pt x="2513" y="9620"/>
                      <a:pt x="2632" y="6203"/>
                      <a:pt x="2489" y="4775"/>
                    </a:cubicBezTo>
                    <a:cubicBezTo>
                      <a:pt x="2334" y="3334"/>
                      <a:pt x="941" y="226"/>
                      <a:pt x="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5538164" y="3688967"/>
                <a:ext cx="520025" cy="850974"/>
              </a:xfrm>
              <a:custGeom>
                <a:rect b="b" l="l" r="r" t="t"/>
                <a:pathLst>
                  <a:path extrusionOk="0" h="12548" w="7668">
                    <a:moveTo>
                      <a:pt x="4977" y="1"/>
                    </a:moveTo>
                    <a:cubicBezTo>
                      <a:pt x="4810" y="525"/>
                      <a:pt x="3620" y="1120"/>
                      <a:pt x="3548" y="2132"/>
                    </a:cubicBezTo>
                    <a:cubicBezTo>
                      <a:pt x="3501" y="2811"/>
                      <a:pt x="2500" y="5192"/>
                      <a:pt x="2155" y="6752"/>
                    </a:cubicBezTo>
                    <a:cubicBezTo>
                      <a:pt x="2012" y="7466"/>
                      <a:pt x="72" y="9609"/>
                      <a:pt x="0" y="12086"/>
                    </a:cubicBezTo>
                    <a:cubicBezTo>
                      <a:pt x="0" y="12134"/>
                      <a:pt x="1228" y="12547"/>
                      <a:pt x="1901" y="12547"/>
                    </a:cubicBezTo>
                    <a:cubicBezTo>
                      <a:pt x="2061" y="12547"/>
                      <a:pt x="2189" y="12524"/>
                      <a:pt x="2262" y="12467"/>
                    </a:cubicBezTo>
                    <a:cubicBezTo>
                      <a:pt x="2715" y="12133"/>
                      <a:pt x="3762" y="9073"/>
                      <a:pt x="4894" y="7704"/>
                    </a:cubicBezTo>
                    <a:cubicBezTo>
                      <a:pt x="5596" y="6871"/>
                      <a:pt x="6501" y="5013"/>
                      <a:pt x="7668" y="3477"/>
                    </a:cubicBezTo>
                    <a:lnTo>
                      <a:pt x="6596" y="13"/>
                    </a:lnTo>
                    <a:lnTo>
                      <a:pt x="4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5635006" y="4049141"/>
                <a:ext cx="339223" cy="490253"/>
              </a:xfrm>
              <a:custGeom>
                <a:rect b="b" l="l" r="r" t="t"/>
                <a:pathLst>
                  <a:path extrusionOk="0" h="7229" w="5002">
                    <a:moveTo>
                      <a:pt x="5001" y="0"/>
                    </a:moveTo>
                    <a:cubicBezTo>
                      <a:pt x="5001" y="0"/>
                      <a:pt x="3013" y="2477"/>
                      <a:pt x="2430" y="2834"/>
                    </a:cubicBezTo>
                    <a:cubicBezTo>
                      <a:pt x="1870" y="3215"/>
                      <a:pt x="1" y="7096"/>
                      <a:pt x="72" y="7156"/>
                    </a:cubicBezTo>
                    <a:cubicBezTo>
                      <a:pt x="129" y="7202"/>
                      <a:pt x="280" y="7229"/>
                      <a:pt x="442" y="7229"/>
                    </a:cubicBezTo>
                    <a:cubicBezTo>
                      <a:pt x="651" y="7229"/>
                      <a:pt x="880" y="7185"/>
                      <a:pt x="953" y="7084"/>
                    </a:cubicBezTo>
                    <a:cubicBezTo>
                      <a:pt x="1084" y="6918"/>
                      <a:pt x="2787" y="3286"/>
                      <a:pt x="3168" y="2869"/>
                    </a:cubicBezTo>
                    <a:cubicBezTo>
                      <a:pt x="3561" y="2453"/>
                      <a:pt x="4763" y="452"/>
                      <a:pt x="50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6095278" y="3230323"/>
                <a:ext cx="171985" cy="212811"/>
              </a:xfrm>
              <a:custGeom>
                <a:rect b="b" l="l" r="r" t="t"/>
                <a:pathLst>
                  <a:path extrusionOk="0" h="3138" w="2536">
                    <a:moveTo>
                      <a:pt x="1403" y="1"/>
                    </a:moveTo>
                    <a:cubicBezTo>
                      <a:pt x="283" y="1"/>
                      <a:pt x="60" y="769"/>
                      <a:pt x="36" y="1549"/>
                    </a:cubicBezTo>
                    <a:cubicBezTo>
                      <a:pt x="0" y="2347"/>
                      <a:pt x="786" y="3073"/>
                      <a:pt x="1370" y="3132"/>
                    </a:cubicBezTo>
                    <a:cubicBezTo>
                      <a:pt x="1407" y="3136"/>
                      <a:pt x="1443" y="3138"/>
                      <a:pt x="1478" y="3138"/>
                    </a:cubicBezTo>
                    <a:cubicBezTo>
                      <a:pt x="2170" y="3138"/>
                      <a:pt x="2535" y="2474"/>
                      <a:pt x="2513" y="1227"/>
                    </a:cubicBezTo>
                    <a:cubicBezTo>
                      <a:pt x="2513" y="585"/>
                      <a:pt x="2334" y="25"/>
                      <a:pt x="1429" y="1"/>
                    </a:cubicBezTo>
                    <a:cubicBezTo>
                      <a:pt x="1420" y="1"/>
                      <a:pt x="1412" y="1"/>
                      <a:pt x="1403" y="1"/>
                    </a:cubicBezTo>
                    <a:close/>
                  </a:path>
                </a:pathLst>
              </a:custGeom>
              <a:solidFill>
                <a:srgbClr val="BE94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5740800" y="3355513"/>
                <a:ext cx="534605" cy="616190"/>
              </a:xfrm>
              <a:custGeom>
                <a:rect b="b" l="l" r="r" t="t"/>
                <a:pathLst>
                  <a:path extrusionOk="0" h="9086" w="7883">
                    <a:moveTo>
                      <a:pt x="5060" y="0"/>
                    </a:moveTo>
                    <a:cubicBezTo>
                      <a:pt x="4958" y="0"/>
                      <a:pt x="4523" y="18"/>
                      <a:pt x="3620" y="274"/>
                    </a:cubicBezTo>
                    <a:cubicBezTo>
                      <a:pt x="2739" y="513"/>
                      <a:pt x="2775" y="1155"/>
                      <a:pt x="2608" y="1394"/>
                    </a:cubicBezTo>
                    <a:cubicBezTo>
                      <a:pt x="1667" y="2679"/>
                      <a:pt x="1477" y="3430"/>
                      <a:pt x="1108" y="4406"/>
                    </a:cubicBezTo>
                    <a:cubicBezTo>
                      <a:pt x="858" y="4811"/>
                      <a:pt x="870" y="5180"/>
                      <a:pt x="858" y="5227"/>
                    </a:cubicBezTo>
                    <a:cubicBezTo>
                      <a:pt x="774" y="5442"/>
                      <a:pt x="810" y="5620"/>
                      <a:pt x="751" y="5799"/>
                    </a:cubicBezTo>
                    <a:cubicBezTo>
                      <a:pt x="203" y="6597"/>
                      <a:pt x="1" y="7466"/>
                      <a:pt x="1" y="7466"/>
                    </a:cubicBezTo>
                    <a:cubicBezTo>
                      <a:pt x="286" y="7763"/>
                      <a:pt x="3620" y="9085"/>
                      <a:pt x="5406" y="9085"/>
                    </a:cubicBezTo>
                    <a:cubicBezTo>
                      <a:pt x="5835" y="8002"/>
                      <a:pt x="6728" y="3501"/>
                      <a:pt x="7180" y="3060"/>
                    </a:cubicBezTo>
                    <a:cubicBezTo>
                      <a:pt x="7787" y="2465"/>
                      <a:pt x="7883" y="691"/>
                      <a:pt x="7085" y="584"/>
                    </a:cubicBezTo>
                    <a:cubicBezTo>
                      <a:pt x="7013" y="572"/>
                      <a:pt x="5085" y="1"/>
                      <a:pt x="5085" y="1"/>
                    </a:cubicBezTo>
                    <a:cubicBezTo>
                      <a:pt x="5085" y="1"/>
                      <a:pt x="5077" y="0"/>
                      <a:pt x="5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088022" y="3415259"/>
                <a:ext cx="252756" cy="575160"/>
              </a:xfrm>
              <a:custGeom>
                <a:rect b="b" l="l" r="r" t="t"/>
                <a:pathLst>
                  <a:path extrusionOk="0" h="8481" w="3727">
                    <a:moveTo>
                      <a:pt x="2667" y="1"/>
                    </a:moveTo>
                    <a:cubicBezTo>
                      <a:pt x="2405" y="215"/>
                      <a:pt x="762" y="2441"/>
                      <a:pt x="0" y="8240"/>
                    </a:cubicBezTo>
                    <a:cubicBezTo>
                      <a:pt x="414" y="8413"/>
                      <a:pt x="832" y="8480"/>
                      <a:pt x="1190" y="8480"/>
                    </a:cubicBezTo>
                    <a:cubicBezTo>
                      <a:pt x="1792" y="8480"/>
                      <a:pt x="2224" y="8291"/>
                      <a:pt x="2179" y="8097"/>
                    </a:cubicBezTo>
                    <a:cubicBezTo>
                      <a:pt x="2072" y="7668"/>
                      <a:pt x="1834" y="6811"/>
                      <a:pt x="1929" y="6013"/>
                    </a:cubicBezTo>
                    <a:cubicBezTo>
                      <a:pt x="1953" y="5728"/>
                      <a:pt x="1870" y="5501"/>
                      <a:pt x="2001" y="5263"/>
                    </a:cubicBezTo>
                    <a:cubicBezTo>
                      <a:pt x="2251" y="4775"/>
                      <a:pt x="2405" y="3799"/>
                      <a:pt x="2477" y="3680"/>
                    </a:cubicBezTo>
                    <a:cubicBezTo>
                      <a:pt x="2643" y="3406"/>
                      <a:pt x="3274" y="1513"/>
                      <a:pt x="3358" y="1239"/>
                    </a:cubicBezTo>
                    <a:cubicBezTo>
                      <a:pt x="3429" y="953"/>
                      <a:pt x="3727" y="655"/>
                      <a:pt x="3239" y="358"/>
                    </a:cubicBezTo>
                    <a:cubicBezTo>
                      <a:pt x="2679" y="13"/>
                      <a:pt x="2667" y="1"/>
                      <a:pt x="26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104162" y="4457193"/>
                <a:ext cx="188194" cy="69174"/>
              </a:xfrm>
              <a:custGeom>
                <a:rect b="b" l="l" r="r" t="t"/>
                <a:pathLst>
                  <a:path extrusionOk="0" h="1020" w="2775">
                    <a:moveTo>
                      <a:pt x="1736" y="0"/>
                    </a:moveTo>
                    <a:cubicBezTo>
                      <a:pt x="799" y="0"/>
                      <a:pt x="0" y="281"/>
                      <a:pt x="0" y="281"/>
                    </a:cubicBezTo>
                    <a:cubicBezTo>
                      <a:pt x="0" y="281"/>
                      <a:pt x="24" y="579"/>
                      <a:pt x="108" y="1020"/>
                    </a:cubicBezTo>
                    <a:cubicBezTo>
                      <a:pt x="675" y="808"/>
                      <a:pt x="1237" y="756"/>
                      <a:pt x="1707" y="756"/>
                    </a:cubicBezTo>
                    <a:cubicBezTo>
                      <a:pt x="2163" y="756"/>
                      <a:pt x="2533" y="805"/>
                      <a:pt x="2739" y="805"/>
                    </a:cubicBezTo>
                    <a:cubicBezTo>
                      <a:pt x="2739" y="805"/>
                      <a:pt x="2775" y="424"/>
                      <a:pt x="2739" y="127"/>
                    </a:cubicBezTo>
                    <a:cubicBezTo>
                      <a:pt x="2406" y="34"/>
                      <a:pt x="2063" y="0"/>
                      <a:pt x="17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6104162" y="4470282"/>
                <a:ext cx="188194" cy="42386"/>
              </a:xfrm>
              <a:custGeom>
                <a:rect b="b" l="l" r="r" t="t"/>
                <a:pathLst>
                  <a:path extrusionOk="0" h="625" w="2775">
                    <a:moveTo>
                      <a:pt x="1815" y="1"/>
                    </a:moveTo>
                    <a:cubicBezTo>
                      <a:pt x="850" y="1"/>
                      <a:pt x="24" y="267"/>
                      <a:pt x="24" y="267"/>
                    </a:cubicBezTo>
                    <a:cubicBezTo>
                      <a:pt x="24" y="267"/>
                      <a:pt x="0" y="327"/>
                      <a:pt x="60" y="624"/>
                    </a:cubicBezTo>
                    <a:cubicBezTo>
                      <a:pt x="595" y="386"/>
                      <a:pt x="1216" y="320"/>
                      <a:pt x="1726" y="320"/>
                    </a:cubicBezTo>
                    <a:cubicBezTo>
                      <a:pt x="2260" y="320"/>
                      <a:pt x="2672" y="392"/>
                      <a:pt x="2739" y="410"/>
                    </a:cubicBezTo>
                    <a:cubicBezTo>
                      <a:pt x="2739" y="410"/>
                      <a:pt x="2775" y="112"/>
                      <a:pt x="2763" y="100"/>
                    </a:cubicBezTo>
                    <a:cubicBezTo>
                      <a:pt x="2448" y="28"/>
                      <a:pt x="2124" y="1"/>
                      <a:pt x="1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546234" y="4415689"/>
                <a:ext cx="185752" cy="91215"/>
              </a:xfrm>
              <a:custGeom>
                <a:rect b="b" l="l" r="r" t="t"/>
                <a:pathLst>
                  <a:path extrusionOk="0" h="1345" w="2739">
                    <a:moveTo>
                      <a:pt x="143" y="0"/>
                    </a:moveTo>
                    <a:cubicBezTo>
                      <a:pt x="48" y="405"/>
                      <a:pt x="0" y="679"/>
                      <a:pt x="0" y="679"/>
                    </a:cubicBezTo>
                    <a:cubicBezTo>
                      <a:pt x="0" y="679"/>
                      <a:pt x="1081" y="1344"/>
                      <a:pt x="2243" y="1344"/>
                    </a:cubicBezTo>
                    <a:cubicBezTo>
                      <a:pt x="2324" y="1344"/>
                      <a:pt x="2406" y="1341"/>
                      <a:pt x="2489" y="1334"/>
                    </a:cubicBezTo>
                    <a:cubicBezTo>
                      <a:pt x="2596" y="1120"/>
                      <a:pt x="2739" y="762"/>
                      <a:pt x="2739" y="762"/>
                    </a:cubicBezTo>
                    <a:cubicBezTo>
                      <a:pt x="2358" y="679"/>
                      <a:pt x="1072" y="56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547048" y="4427829"/>
                <a:ext cx="180937" cy="68903"/>
              </a:xfrm>
              <a:custGeom>
                <a:rect b="b" l="l" r="r" t="t"/>
                <a:pathLst>
                  <a:path extrusionOk="0" h="1016" w="2668">
                    <a:moveTo>
                      <a:pt x="72" y="0"/>
                    </a:moveTo>
                    <a:cubicBezTo>
                      <a:pt x="0" y="262"/>
                      <a:pt x="0" y="322"/>
                      <a:pt x="0" y="322"/>
                    </a:cubicBezTo>
                    <a:cubicBezTo>
                      <a:pt x="0" y="322"/>
                      <a:pt x="1212" y="1015"/>
                      <a:pt x="2395" y="1015"/>
                    </a:cubicBezTo>
                    <a:cubicBezTo>
                      <a:pt x="2442" y="1015"/>
                      <a:pt x="2489" y="1014"/>
                      <a:pt x="2536" y="1012"/>
                    </a:cubicBezTo>
                    <a:cubicBezTo>
                      <a:pt x="2536" y="976"/>
                      <a:pt x="2667" y="738"/>
                      <a:pt x="2667" y="738"/>
                    </a:cubicBezTo>
                    <a:lnTo>
                      <a:pt x="2667" y="738"/>
                    </a:lnTo>
                    <a:cubicBezTo>
                      <a:pt x="2657" y="740"/>
                      <a:pt x="2639" y="741"/>
                      <a:pt x="2614" y="741"/>
                    </a:cubicBezTo>
                    <a:cubicBezTo>
                      <a:pt x="2305" y="741"/>
                      <a:pt x="919" y="594"/>
                      <a:pt x="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6075069" y="3191736"/>
                <a:ext cx="205962" cy="132990"/>
              </a:xfrm>
              <a:custGeom>
                <a:rect b="b" l="l" r="r" t="t"/>
                <a:pathLst>
                  <a:path extrusionOk="0" h="1961" w="3037">
                    <a:moveTo>
                      <a:pt x="1474" y="1"/>
                    </a:moveTo>
                    <a:cubicBezTo>
                      <a:pt x="718" y="1"/>
                      <a:pt x="45" y="592"/>
                      <a:pt x="1" y="1689"/>
                    </a:cubicBezTo>
                    <a:cubicBezTo>
                      <a:pt x="1" y="1868"/>
                      <a:pt x="834" y="1856"/>
                      <a:pt x="1703" y="1939"/>
                    </a:cubicBezTo>
                    <a:cubicBezTo>
                      <a:pt x="1839" y="1954"/>
                      <a:pt x="1960" y="1961"/>
                      <a:pt x="2069" y="1961"/>
                    </a:cubicBezTo>
                    <a:cubicBezTo>
                      <a:pt x="2655" y="1961"/>
                      <a:pt x="2860" y="1772"/>
                      <a:pt x="2870" y="1701"/>
                    </a:cubicBezTo>
                    <a:cubicBezTo>
                      <a:pt x="3037" y="773"/>
                      <a:pt x="2370" y="94"/>
                      <a:pt x="1644" y="11"/>
                    </a:cubicBezTo>
                    <a:cubicBezTo>
                      <a:pt x="1587" y="4"/>
                      <a:pt x="1530" y="1"/>
                      <a:pt x="1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6183305" y="3192414"/>
                <a:ext cx="122750" cy="129057"/>
              </a:xfrm>
              <a:custGeom>
                <a:rect b="b" l="l" r="r" t="t"/>
                <a:pathLst>
                  <a:path extrusionOk="0" h="1903" w="1810">
                    <a:moveTo>
                      <a:pt x="0" y="1"/>
                    </a:moveTo>
                    <a:cubicBezTo>
                      <a:pt x="226" y="108"/>
                      <a:pt x="560" y="203"/>
                      <a:pt x="691" y="477"/>
                    </a:cubicBezTo>
                    <a:cubicBezTo>
                      <a:pt x="893" y="846"/>
                      <a:pt x="798" y="1429"/>
                      <a:pt x="726" y="1834"/>
                    </a:cubicBezTo>
                    <a:cubicBezTo>
                      <a:pt x="1119" y="1882"/>
                      <a:pt x="1346" y="1903"/>
                      <a:pt x="1477" y="1903"/>
                    </a:cubicBezTo>
                    <a:cubicBezTo>
                      <a:pt x="1608" y="1903"/>
                      <a:pt x="1643" y="1882"/>
                      <a:pt x="1655" y="1846"/>
                    </a:cubicBezTo>
                    <a:cubicBezTo>
                      <a:pt x="1810" y="536"/>
                      <a:pt x="1131" y="108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6051672" y="3328657"/>
                <a:ext cx="201486" cy="92503"/>
              </a:xfrm>
              <a:custGeom>
                <a:rect b="b" l="l" r="r" t="t"/>
                <a:pathLst>
                  <a:path extrusionOk="0" h="1364" w="2971">
                    <a:moveTo>
                      <a:pt x="712" y="0"/>
                    </a:moveTo>
                    <a:cubicBezTo>
                      <a:pt x="669" y="0"/>
                      <a:pt x="627" y="1"/>
                      <a:pt x="584" y="4"/>
                    </a:cubicBezTo>
                    <a:cubicBezTo>
                      <a:pt x="358" y="16"/>
                      <a:pt x="0" y="575"/>
                      <a:pt x="0" y="575"/>
                    </a:cubicBezTo>
                    <a:cubicBezTo>
                      <a:pt x="0" y="575"/>
                      <a:pt x="1655" y="754"/>
                      <a:pt x="2608" y="1325"/>
                    </a:cubicBezTo>
                    <a:cubicBezTo>
                      <a:pt x="2652" y="1352"/>
                      <a:pt x="2690" y="1363"/>
                      <a:pt x="2723" y="1363"/>
                    </a:cubicBezTo>
                    <a:cubicBezTo>
                      <a:pt x="2971" y="1363"/>
                      <a:pt x="2906" y="694"/>
                      <a:pt x="2906" y="694"/>
                    </a:cubicBezTo>
                    <a:cubicBezTo>
                      <a:pt x="2906" y="694"/>
                      <a:pt x="1793" y="0"/>
                      <a:pt x="712" y="0"/>
                    </a:cubicBezTo>
                    <a:close/>
                  </a:path>
                </a:pathLst>
              </a:custGeom>
              <a:solidFill>
                <a:srgbClr val="D865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5989484" y="3307092"/>
                <a:ext cx="340851" cy="61239"/>
              </a:xfrm>
              <a:custGeom>
                <a:rect b="b" l="l" r="r" t="t"/>
                <a:pathLst>
                  <a:path extrusionOk="0" h="903" w="5026">
                    <a:moveTo>
                      <a:pt x="1394" y="0"/>
                    </a:moveTo>
                    <a:cubicBezTo>
                      <a:pt x="739" y="179"/>
                      <a:pt x="1" y="262"/>
                      <a:pt x="239" y="441"/>
                    </a:cubicBezTo>
                    <a:cubicBezTo>
                      <a:pt x="677" y="766"/>
                      <a:pt x="1684" y="903"/>
                      <a:pt x="2663" y="903"/>
                    </a:cubicBezTo>
                    <a:cubicBezTo>
                      <a:pt x="3866" y="903"/>
                      <a:pt x="5025" y="696"/>
                      <a:pt x="5025" y="381"/>
                    </a:cubicBezTo>
                    <a:cubicBezTo>
                      <a:pt x="5025" y="134"/>
                      <a:pt x="4100" y="35"/>
                      <a:pt x="3194" y="35"/>
                    </a:cubicBezTo>
                    <a:cubicBezTo>
                      <a:pt x="3141" y="35"/>
                      <a:pt x="3089" y="35"/>
                      <a:pt x="3037" y="36"/>
                    </a:cubicBezTo>
                    <a:cubicBezTo>
                      <a:pt x="2878" y="40"/>
                      <a:pt x="2727" y="42"/>
                      <a:pt x="2584" y="42"/>
                    </a:cubicBezTo>
                    <a:cubicBezTo>
                      <a:pt x="1873" y="42"/>
                      <a:pt x="1394" y="0"/>
                      <a:pt x="1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5884504" y="3462934"/>
                <a:ext cx="397343" cy="181683"/>
              </a:xfrm>
              <a:custGeom>
                <a:rect b="b" l="l" r="r" t="t"/>
                <a:pathLst>
                  <a:path extrusionOk="0" h="2679" w="5859">
                    <a:moveTo>
                      <a:pt x="287" y="0"/>
                    </a:moveTo>
                    <a:cubicBezTo>
                      <a:pt x="25" y="548"/>
                      <a:pt x="1" y="667"/>
                      <a:pt x="1" y="667"/>
                    </a:cubicBezTo>
                    <a:cubicBezTo>
                      <a:pt x="310" y="667"/>
                      <a:pt x="4109" y="1548"/>
                      <a:pt x="5621" y="2679"/>
                    </a:cubicBezTo>
                    <a:cubicBezTo>
                      <a:pt x="5787" y="2250"/>
                      <a:pt x="5859" y="2012"/>
                      <a:pt x="5859" y="2012"/>
                    </a:cubicBezTo>
                    <a:cubicBezTo>
                      <a:pt x="5859" y="2012"/>
                      <a:pt x="3442" y="548"/>
                      <a:pt x="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5887081" y="3475819"/>
                <a:ext cx="390764" cy="153471"/>
              </a:xfrm>
              <a:custGeom>
                <a:rect b="b" l="l" r="r" t="t"/>
                <a:pathLst>
                  <a:path extrusionOk="0" h="2263" w="5762">
                    <a:moveTo>
                      <a:pt x="34" y="251"/>
                    </a:moveTo>
                    <a:cubicBezTo>
                      <a:pt x="34" y="251"/>
                      <a:pt x="1" y="341"/>
                      <a:pt x="7" y="341"/>
                    </a:cubicBezTo>
                    <a:cubicBezTo>
                      <a:pt x="9" y="341"/>
                      <a:pt x="22" y="318"/>
                      <a:pt x="53" y="251"/>
                    </a:cubicBezTo>
                    <a:lnTo>
                      <a:pt x="53" y="251"/>
                    </a:lnTo>
                    <a:cubicBezTo>
                      <a:pt x="46" y="251"/>
                      <a:pt x="40" y="251"/>
                      <a:pt x="34" y="251"/>
                    </a:cubicBezTo>
                    <a:close/>
                    <a:moveTo>
                      <a:pt x="165" y="1"/>
                    </a:moveTo>
                    <a:cubicBezTo>
                      <a:pt x="114" y="119"/>
                      <a:pt x="78" y="199"/>
                      <a:pt x="53" y="251"/>
                    </a:cubicBezTo>
                    <a:lnTo>
                      <a:pt x="53" y="251"/>
                    </a:lnTo>
                    <a:cubicBezTo>
                      <a:pt x="473" y="281"/>
                      <a:pt x="4168" y="1151"/>
                      <a:pt x="5666" y="2263"/>
                    </a:cubicBezTo>
                    <a:cubicBezTo>
                      <a:pt x="5726" y="2096"/>
                      <a:pt x="5761" y="1977"/>
                      <a:pt x="5761" y="1977"/>
                    </a:cubicBezTo>
                    <a:cubicBezTo>
                      <a:pt x="5761" y="1977"/>
                      <a:pt x="3309" y="536"/>
                      <a:pt x="1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5783593" y="3690594"/>
                <a:ext cx="252010" cy="96165"/>
              </a:xfrm>
              <a:custGeom>
                <a:rect b="b" l="l" r="r" t="t"/>
                <a:pathLst>
                  <a:path extrusionOk="0" h="1418" w="3716">
                    <a:moveTo>
                      <a:pt x="1798" y="1"/>
                    </a:moveTo>
                    <a:cubicBezTo>
                      <a:pt x="1620" y="1"/>
                      <a:pt x="179" y="215"/>
                      <a:pt x="179" y="215"/>
                    </a:cubicBezTo>
                    <a:cubicBezTo>
                      <a:pt x="179" y="215"/>
                      <a:pt x="132" y="477"/>
                      <a:pt x="1" y="917"/>
                    </a:cubicBezTo>
                    <a:cubicBezTo>
                      <a:pt x="310" y="917"/>
                      <a:pt x="3156" y="1215"/>
                      <a:pt x="3715" y="1417"/>
                    </a:cubicBezTo>
                    <a:lnTo>
                      <a:pt x="3632" y="572"/>
                    </a:lnTo>
                    <a:cubicBezTo>
                      <a:pt x="3632" y="572"/>
                      <a:pt x="1977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5982228" y="3397491"/>
                <a:ext cx="293175" cy="432879"/>
              </a:xfrm>
              <a:custGeom>
                <a:rect b="b" l="l" r="r" t="t"/>
                <a:pathLst>
                  <a:path extrusionOk="0" h="6383" w="4323">
                    <a:moveTo>
                      <a:pt x="3799" y="1"/>
                    </a:moveTo>
                    <a:cubicBezTo>
                      <a:pt x="3799" y="1"/>
                      <a:pt x="2870" y="513"/>
                      <a:pt x="2203" y="1287"/>
                    </a:cubicBezTo>
                    <a:cubicBezTo>
                      <a:pt x="1536" y="2060"/>
                      <a:pt x="1" y="4501"/>
                      <a:pt x="155" y="4775"/>
                    </a:cubicBezTo>
                    <a:cubicBezTo>
                      <a:pt x="310" y="5037"/>
                      <a:pt x="215" y="5561"/>
                      <a:pt x="215" y="5561"/>
                    </a:cubicBezTo>
                    <a:lnTo>
                      <a:pt x="3489" y="6382"/>
                    </a:lnTo>
                    <a:lnTo>
                      <a:pt x="3549" y="5454"/>
                    </a:lnTo>
                    <a:cubicBezTo>
                      <a:pt x="3120" y="5454"/>
                      <a:pt x="1286" y="5358"/>
                      <a:pt x="1429" y="4370"/>
                    </a:cubicBezTo>
                    <a:cubicBezTo>
                      <a:pt x="1584" y="3382"/>
                      <a:pt x="3787" y="251"/>
                      <a:pt x="4323" y="251"/>
                    </a:cubicBezTo>
                    <a:lnTo>
                      <a:pt x="37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5865990" y="3385895"/>
                <a:ext cx="269710" cy="362417"/>
              </a:xfrm>
              <a:custGeom>
                <a:rect b="b" l="l" r="r" t="t"/>
                <a:pathLst>
                  <a:path extrusionOk="0" h="5344" w="3977">
                    <a:moveTo>
                      <a:pt x="2265" y="1"/>
                    </a:moveTo>
                    <a:cubicBezTo>
                      <a:pt x="1979" y="1"/>
                      <a:pt x="1760" y="94"/>
                      <a:pt x="1691" y="267"/>
                    </a:cubicBezTo>
                    <a:lnTo>
                      <a:pt x="119" y="4196"/>
                    </a:lnTo>
                    <a:cubicBezTo>
                      <a:pt x="0" y="4517"/>
                      <a:pt x="381" y="4934"/>
                      <a:pt x="953" y="5172"/>
                    </a:cubicBezTo>
                    <a:lnTo>
                      <a:pt x="1036" y="5196"/>
                    </a:lnTo>
                    <a:cubicBezTo>
                      <a:pt x="1274" y="5296"/>
                      <a:pt x="1513" y="5343"/>
                      <a:pt x="1719" y="5343"/>
                    </a:cubicBezTo>
                    <a:cubicBezTo>
                      <a:pt x="2006" y="5343"/>
                      <a:pt x="2229" y="5250"/>
                      <a:pt x="2298" y="5077"/>
                    </a:cubicBezTo>
                    <a:lnTo>
                      <a:pt x="3858" y="1136"/>
                    </a:lnTo>
                    <a:cubicBezTo>
                      <a:pt x="3977" y="838"/>
                      <a:pt x="3608" y="422"/>
                      <a:pt x="3024" y="184"/>
                    </a:cubicBezTo>
                    <a:lnTo>
                      <a:pt x="2953" y="148"/>
                    </a:lnTo>
                    <a:cubicBezTo>
                      <a:pt x="2709" y="48"/>
                      <a:pt x="2470" y="1"/>
                      <a:pt x="2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5864362" y="3664824"/>
                <a:ext cx="161541" cy="84636"/>
              </a:xfrm>
              <a:custGeom>
                <a:rect b="b" l="l" r="r" t="t"/>
                <a:pathLst>
                  <a:path extrusionOk="0" h="1248" w="2382">
                    <a:moveTo>
                      <a:pt x="580" y="0"/>
                    </a:moveTo>
                    <a:cubicBezTo>
                      <a:pt x="328" y="0"/>
                      <a:pt x="140" y="69"/>
                      <a:pt x="84" y="202"/>
                    </a:cubicBezTo>
                    <a:cubicBezTo>
                      <a:pt x="0" y="464"/>
                      <a:pt x="405" y="857"/>
                      <a:pt x="1012" y="1083"/>
                    </a:cubicBezTo>
                    <a:cubicBezTo>
                      <a:pt x="1289" y="1194"/>
                      <a:pt x="1557" y="1248"/>
                      <a:pt x="1777" y="1248"/>
                    </a:cubicBezTo>
                    <a:cubicBezTo>
                      <a:pt x="2030" y="1248"/>
                      <a:pt x="2217" y="1176"/>
                      <a:pt x="2274" y="1035"/>
                    </a:cubicBezTo>
                    <a:cubicBezTo>
                      <a:pt x="2381" y="785"/>
                      <a:pt x="1965" y="381"/>
                      <a:pt x="1358" y="166"/>
                    </a:cubicBezTo>
                    <a:cubicBezTo>
                      <a:pt x="1078" y="55"/>
                      <a:pt x="804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5869991" y="3386166"/>
                <a:ext cx="162355" cy="318268"/>
              </a:xfrm>
              <a:custGeom>
                <a:rect b="b" l="l" r="r" t="t"/>
                <a:pathLst>
                  <a:path extrusionOk="0" h="4693" w="2394">
                    <a:moveTo>
                      <a:pt x="2210" y="1"/>
                    </a:moveTo>
                    <a:cubicBezTo>
                      <a:pt x="1922" y="1"/>
                      <a:pt x="1691" y="95"/>
                      <a:pt x="1632" y="263"/>
                    </a:cubicBezTo>
                    <a:lnTo>
                      <a:pt x="60" y="4192"/>
                    </a:lnTo>
                    <a:cubicBezTo>
                      <a:pt x="1" y="4347"/>
                      <a:pt x="60" y="4525"/>
                      <a:pt x="215" y="4692"/>
                    </a:cubicBezTo>
                    <a:lnTo>
                      <a:pt x="441" y="4597"/>
                    </a:lnTo>
                    <a:lnTo>
                      <a:pt x="2394" y="13"/>
                    </a:lnTo>
                    <a:cubicBezTo>
                      <a:pt x="2331" y="5"/>
                      <a:pt x="2269" y="1"/>
                      <a:pt x="2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5905527" y="3697037"/>
                <a:ext cx="67885" cy="49914"/>
              </a:xfrm>
              <a:custGeom>
                <a:rect b="b" l="l" r="r" t="t"/>
                <a:pathLst>
                  <a:path extrusionOk="0" h="736" w="1001">
                    <a:moveTo>
                      <a:pt x="241" y="1"/>
                    </a:moveTo>
                    <a:cubicBezTo>
                      <a:pt x="202" y="1"/>
                      <a:pt x="165" y="4"/>
                      <a:pt x="131" y="13"/>
                    </a:cubicBezTo>
                    <a:cubicBezTo>
                      <a:pt x="131" y="13"/>
                      <a:pt x="0" y="168"/>
                      <a:pt x="120" y="263"/>
                    </a:cubicBezTo>
                    <a:cubicBezTo>
                      <a:pt x="179" y="310"/>
                      <a:pt x="155" y="549"/>
                      <a:pt x="179" y="608"/>
                    </a:cubicBezTo>
                    <a:cubicBezTo>
                      <a:pt x="189" y="668"/>
                      <a:pt x="357" y="736"/>
                      <a:pt x="495" y="736"/>
                    </a:cubicBezTo>
                    <a:cubicBezTo>
                      <a:pt x="522" y="736"/>
                      <a:pt x="548" y="733"/>
                      <a:pt x="572" y="727"/>
                    </a:cubicBezTo>
                    <a:cubicBezTo>
                      <a:pt x="596" y="668"/>
                      <a:pt x="822" y="549"/>
                      <a:pt x="882" y="537"/>
                    </a:cubicBezTo>
                    <a:cubicBezTo>
                      <a:pt x="941" y="525"/>
                      <a:pt x="1001" y="441"/>
                      <a:pt x="977" y="322"/>
                    </a:cubicBezTo>
                    <a:cubicBezTo>
                      <a:pt x="966" y="217"/>
                      <a:pt x="538" y="1"/>
                      <a:pt x="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5916039" y="3736235"/>
                <a:ext cx="26720" cy="15395"/>
              </a:xfrm>
              <a:custGeom>
                <a:rect b="b" l="l" r="r" t="t"/>
                <a:pathLst>
                  <a:path extrusionOk="0" h="227" w="394">
                    <a:moveTo>
                      <a:pt x="130" y="1"/>
                    </a:moveTo>
                    <a:cubicBezTo>
                      <a:pt x="68" y="1"/>
                      <a:pt x="20" y="19"/>
                      <a:pt x="12" y="42"/>
                    </a:cubicBezTo>
                    <a:cubicBezTo>
                      <a:pt x="0" y="102"/>
                      <a:pt x="60" y="185"/>
                      <a:pt x="155" y="209"/>
                    </a:cubicBezTo>
                    <a:cubicBezTo>
                      <a:pt x="192" y="221"/>
                      <a:pt x="230" y="226"/>
                      <a:pt x="263" y="226"/>
                    </a:cubicBezTo>
                    <a:cubicBezTo>
                      <a:pt x="325" y="226"/>
                      <a:pt x="373" y="208"/>
                      <a:pt x="381" y="185"/>
                    </a:cubicBezTo>
                    <a:cubicBezTo>
                      <a:pt x="393" y="137"/>
                      <a:pt x="334" y="66"/>
                      <a:pt x="238" y="18"/>
                    </a:cubicBezTo>
                    <a:cubicBezTo>
                      <a:pt x="201" y="6"/>
                      <a:pt x="164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6003251" y="3300174"/>
                <a:ext cx="334340" cy="57035"/>
              </a:xfrm>
              <a:custGeom>
                <a:rect b="b" l="l" r="r" t="t"/>
                <a:pathLst>
                  <a:path extrusionOk="0" h="841" w="4930">
                    <a:moveTo>
                      <a:pt x="1" y="435"/>
                    </a:moveTo>
                    <a:cubicBezTo>
                      <a:pt x="1" y="435"/>
                      <a:pt x="0" y="435"/>
                      <a:pt x="0" y="436"/>
                    </a:cubicBezTo>
                    <a:cubicBezTo>
                      <a:pt x="0" y="436"/>
                      <a:pt x="0" y="435"/>
                      <a:pt x="1" y="435"/>
                    </a:cubicBezTo>
                    <a:close/>
                    <a:moveTo>
                      <a:pt x="1122" y="0"/>
                    </a:moveTo>
                    <a:cubicBezTo>
                      <a:pt x="1090" y="0"/>
                      <a:pt x="1065" y="2"/>
                      <a:pt x="1048" y="7"/>
                    </a:cubicBezTo>
                    <a:cubicBezTo>
                      <a:pt x="838" y="77"/>
                      <a:pt x="35" y="421"/>
                      <a:pt x="1" y="435"/>
                    </a:cubicBezTo>
                    <a:lnTo>
                      <a:pt x="1" y="435"/>
                    </a:lnTo>
                    <a:cubicBezTo>
                      <a:pt x="29" y="423"/>
                      <a:pt x="74" y="418"/>
                      <a:pt x="132" y="418"/>
                    </a:cubicBezTo>
                    <a:cubicBezTo>
                      <a:pt x="647" y="418"/>
                      <a:pt x="2221" y="840"/>
                      <a:pt x="2596" y="840"/>
                    </a:cubicBezTo>
                    <a:cubicBezTo>
                      <a:pt x="2915" y="822"/>
                      <a:pt x="3762" y="402"/>
                      <a:pt x="4338" y="402"/>
                    </a:cubicBezTo>
                    <a:cubicBezTo>
                      <a:pt x="4492" y="402"/>
                      <a:pt x="4627" y="432"/>
                      <a:pt x="4727" y="507"/>
                    </a:cubicBezTo>
                    <a:cubicBezTo>
                      <a:pt x="4929" y="436"/>
                      <a:pt x="4644" y="209"/>
                      <a:pt x="4286" y="102"/>
                    </a:cubicBezTo>
                    <a:cubicBezTo>
                      <a:pt x="4207" y="79"/>
                      <a:pt x="4122" y="70"/>
                      <a:pt x="4030" y="70"/>
                    </a:cubicBezTo>
                    <a:cubicBezTo>
                      <a:pt x="3749" y="70"/>
                      <a:pt x="3398" y="153"/>
                      <a:pt x="2905" y="162"/>
                    </a:cubicBezTo>
                    <a:cubicBezTo>
                      <a:pt x="2875" y="163"/>
                      <a:pt x="2843" y="163"/>
                      <a:pt x="2810" y="163"/>
                    </a:cubicBezTo>
                    <a:cubicBezTo>
                      <a:pt x="2255" y="163"/>
                      <a:pt x="1410" y="0"/>
                      <a:pt x="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35"/>
            <p:cNvGrpSpPr/>
            <p:nvPr/>
          </p:nvGrpSpPr>
          <p:grpSpPr>
            <a:xfrm>
              <a:off x="4930119" y="3359582"/>
              <a:ext cx="2830944" cy="1225733"/>
              <a:chOff x="4930119" y="3359582"/>
              <a:chExt cx="2830944" cy="1225733"/>
            </a:xfrm>
          </p:grpSpPr>
          <p:grpSp>
            <p:nvGrpSpPr>
              <p:cNvPr id="847" name="Google Shape;847;p35"/>
              <p:cNvGrpSpPr/>
              <p:nvPr/>
            </p:nvGrpSpPr>
            <p:grpSpPr>
              <a:xfrm>
                <a:off x="7564800" y="3467410"/>
                <a:ext cx="196262" cy="114272"/>
                <a:chOff x="7564800" y="3467410"/>
                <a:chExt cx="196262" cy="114272"/>
              </a:xfrm>
            </p:grpSpPr>
            <p:sp>
              <p:nvSpPr>
                <p:cNvPr id="848" name="Google Shape;848;p35"/>
                <p:cNvSpPr/>
                <p:nvPr/>
              </p:nvSpPr>
              <p:spPr>
                <a:xfrm>
                  <a:off x="7564800" y="3506540"/>
                  <a:ext cx="89723" cy="42047"/>
                </a:xfrm>
                <a:custGeom>
                  <a:rect b="b" l="l" r="r" t="t"/>
                  <a:pathLst>
                    <a:path extrusionOk="0" h="620" w="1323">
                      <a:moveTo>
                        <a:pt x="370" y="0"/>
                      </a:moveTo>
                      <a:lnTo>
                        <a:pt x="1" y="60"/>
                      </a:lnTo>
                      <a:lnTo>
                        <a:pt x="834" y="619"/>
                      </a:lnTo>
                      <a:lnTo>
                        <a:pt x="1322" y="560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35"/>
                <p:cNvSpPr/>
                <p:nvPr/>
              </p:nvSpPr>
              <p:spPr>
                <a:xfrm>
                  <a:off x="7698060" y="3473581"/>
                  <a:ext cx="63002" cy="80296"/>
                </a:xfrm>
                <a:custGeom>
                  <a:rect b="b" l="l" r="r" t="t"/>
                  <a:pathLst>
                    <a:path extrusionOk="0" h="1184" w="929">
                      <a:moveTo>
                        <a:pt x="329" y="0"/>
                      </a:moveTo>
                      <a:cubicBezTo>
                        <a:pt x="310" y="0"/>
                        <a:pt x="292" y="3"/>
                        <a:pt x="274" y="10"/>
                      </a:cubicBezTo>
                      <a:lnTo>
                        <a:pt x="227" y="22"/>
                      </a:lnTo>
                      <a:cubicBezTo>
                        <a:pt x="96" y="69"/>
                        <a:pt x="0" y="200"/>
                        <a:pt x="48" y="307"/>
                      </a:cubicBezTo>
                      <a:lnTo>
                        <a:pt x="310" y="1058"/>
                      </a:lnTo>
                      <a:cubicBezTo>
                        <a:pt x="336" y="1137"/>
                        <a:pt x="421" y="1183"/>
                        <a:pt x="521" y="1183"/>
                      </a:cubicBezTo>
                      <a:cubicBezTo>
                        <a:pt x="556" y="1183"/>
                        <a:pt x="594" y="1177"/>
                        <a:pt x="631" y="1165"/>
                      </a:cubicBezTo>
                      <a:lnTo>
                        <a:pt x="667" y="1153"/>
                      </a:lnTo>
                      <a:cubicBezTo>
                        <a:pt x="810" y="1105"/>
                        <a:pt x="929" y="1093"/>
                        <a:pt x="881" y="986"/>
                      </a:cubicBezTo>
                      <a:lnTo>
                        <a:pt x="608" y="212"/>
                      </a:lnTo>
                      <a:cubicBezTo>
                        <a:pt x="577" y="120"/>
                        <a:pt x="448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35"/>
                <p:cNvSpPr/>
                <p:nvPr/>
              </p:nvSpPr>
              <p:spPr>
                <a:xfrm>
                  <a:off x="7585009" y="3503285"/>
                  <a:ext cx="111492" cy="78397"/>
                </a:xfrm>
                <a:custGeom>
                  <a:rect b="b" l="l" r="r" t="t"/>
                  <a:pathLst>
                    <a:path extrusionOk="0" h="1156" w="1644">
                      <a:moveTo>
                        <a:pt x="1608" y="0"/>
                      </a:moveTo>
                      <a:lnTo>
                        <a:pt x="0" y="548"/>
                      </a:lnTo>
                      <a:lnTo>
                        <a:pt x="155" y="1155"/>
                      </a:lnTo>
                      <a:lnTo>
                        <a:pt x="1644" y="620"/>
                      </a:lnTo>
                      <a:lnTo>
                        <a:pt x="160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35"/>
                <p:cNvSpPr/>
                <p:nvPr/>
              </p:nvSpPr>
              <p:spPr>
                <a:xfrm>
                  <a:off x="7666525" y="3487145"/>
                  <a:ext cx="67139" cy="68157"/>
                </a:xfrm>
                <a:custGeom>
                  <a:rect b="b" l="l" r="r" t="t"/>
                  <a:pathLst>
                    <a:path extrusionOk="0" h="1005" w="990">
                      <a:moveTo>
                        <a:pt x="525" y="0"/>
                      </a:moveTo>
                      <a:cubicBezTo>
                        <a:pt x="394" y="48"/>
                        <a:pt x="84" y="227"/>
                        <a:pt x="1" y="381"/>
                      </a:cubicBezTo>
                      <a:cubicBezTo>
                        <a:pt x="144" y="774"/>
                        <a:pt x="180" y="905"/>
                        <a:pt x="180" y="905"/>
                      </a:cubicBezTo>
                      <a:cubicBezTo>
                        <a:pt x="180" y="905"/>
                        <a:pt x="115" y="1004"/>
                        <a:pt x="316" y="1004"/>
                      </a:cubicBezTo>
                      <a:cubicBezTo>
                        <a:pt x="426" y="1004"/>
                        <a:pt x="616" y="974"/>
                        <a:pt x="942" y="881"/>
                      </a:cubicBezTo>
                      <a:cubicBezTo>
                        <a:pt x="989" y="858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35"/>
                <p:cNvSpPr/>
                <p:nvPr/>
              </p:nvSpPr>
              <p:spPr>
                <a:xfrm>
                  <a:off x="7568869" y="3467410"/>
                  <a:ext cx="176868" cy="94063"/>
                </a:xfrm>
                <a:custGeom>
                  <a:rect b="b" l="l" r="r" t="t"/>
                  <a:pathLst>
                    <a:path extrusionOk="0" h="1387" w="2608">
                      <a:moveTo>
                        <a:pt x="2379" y="0"/>
                      </a:moveTo>
                      <a:cubicBezTo>
                        <a:pt x="2337" y="0"/>
                        <a:pt x="2281" y="53"/>
                        <a:pt x="2191" y="77"/>
                      </a:cubicBezTo>
                      <a:lnTo>
                        <a:pt x="2143" y="101"/>
                      </a:lnTo>
                      <a:cubicBezTo>
                        <a:pt x="2036" y="125"/>
                        <a:pt x="1965" y="220"/>
                        <a:pt x="1953" y="291"/>
                      </a:cubicBezTo>
                      <a:cubicBezTo>
                        <a:pt x="1798" y="351"/>
                        <a:pt x="1560" y="482"/>
                        <a:pt x="1465" y="648"/>
                      </a:cubicBezTo>
                      <a:lnTo>
                        <a:pt x="358" y="1053"/>
                      </a:lnTo>
                      <a:cubicBezTo>
                        <a:pt x="321" y="1017"/>
                        <a:pt x="271" y="1001"/>
                        <a:pt x="223" y="1001"/>
                      </a:cubicBezTo>
                      <a:cubicBezTo>
                        <a:pt x="208" y="1001"/>
                        <a:pt x="193" y="1003"/>
                        <a:pt x="179" y="1006"/>
                      </a:cubicBezTo>
                      <a:lnTo>
                        <a:pt x="155" y="1018"/>
                      </a:lnTo>
                      <a:cubicBezTo>
                        <a:pt x="60" y="1053"/>
                        <a:pt x="0" y="1137"/>
                        <a:pt x="36" y="1196"/>
                      </a:cubicBezTo>
                      <a:lnTo>
                        <a:pt x="107" y="1387"/>
                      </a:lnTo>
                      <a:lnTo>
                        <a:pt x="2608" y="494"/>
                      </a:lnTo>
                      <a:lnTo>
                        <a:pt x="2429" y="41"/>
                      </a:lnTo>
                      <a:cubicBezTo>
                        <a:pt x="2414" y="11"/>
                        <a:pt x="2398" y="0"/>
                        <a:pt x="23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3" name="Google Shape;853;p35"/>
              <p:cNvSpPr/>
              <p:nvPr/>
            </p:nvSpPr>
            <p:spPr>
              <a:xfrm>
                <a:off x="4930119" y="3359582"/>
                <a:ext cx="2684827" cy="1225733"/>
              </a:xfrm>
              <a:custGeom>
                <a:rect b="b" l="l" r="r" t="t"/>
                <a:pathLst>
                  <a:path extrusionOk="0" h="18074" w="39589">
                    <a:moveTo>
                      <a:pt x="16896" y="0"/>
                    </a:moveTo>
                    <a:cubicBezTo>
                      <a:pt x="15134" y="0"/>
                      <a:pt x="13288" y="464"/>
                      <a:pt x="11645" y="1810"/>
                    </a:cubicBezTo>
                    <a:cubicBezTo>
                      <a:pt x="9931" y="3191"/>
                      <a:pt x="9014" y="4441"/>
                      <a:pt x="8371" y="5834"/>
                    </a:cubicBezTo>
                    <a:cubicBezTo>
                      <a:pt x="7728" y="7239"/>
                      <a:pt x="7371" y="8739"/>
                      <a:pt x="6704" y="10740"/>
                    </a:cubicBezTo>
                    <a:cubicBezTo>
                      <a:pt x="5978" y="12942"/>
                      <a:pt x="5882" y="14526"/>
                      <a:pt x="5311" y="15442"/>
                    </a:cubicBezTo>
                    <a:cubicBezTo>
                      <a:pt x="5025" y="15895"/>
                      <a:pt x="4632" y="16228"/>
                      <a:pt x="3906" y="16526"/>
                    </a:cubicBezTo>
                    <a:cubicBezTo>
                      <a:pt x="3180" y="16812"/>
                      <a:pt x="2108" y="17014"/>
                      <a:pt x="525" y="17121"/>
                    </a:cubicBezTo>
                    <a:lnTo>
                      <a:pt x="1" y="17121"/>
                    </a:lnTo>
                    <a:lnTo>
                      <a:pt x="1" y="18074"/>
                    </a:lnTo>
                    <a:lnTo>
                      <a:pt x="584" y="18074"/>
                    </a:lnTo>
                    <a:cubicBezTo>
                      <a:pt x="2203" y="17967"/>
                      <a:pt x="3382" y="17764"/>
                      <a:pt x="4263" y="17419"/>
                    </a:cubicBezTo>
                    <a:cubicBezTo>
                      <a:pt x="5597" y="16919"/>
                      <a:pt x="6251" y="16002"/>
                      <a:pt x="6597" y="14931"/>
                    </a:cubicBezTo>
                    <a:cubicBezTo>
                      <a:pt x="6942" y="13859"/>
                      <a:pt x="7109" y="12597"/>
                      <a:pt x="7621" y="11037"/>
                    </a:cubicBezTo>
                    <a:cubicBezTo>
                      <a:pt x="8299" y="8989"/>
                      <a:pt x="8668" y="7489"/>
                      <a:pt x="9252" y="6227"/>
                    </a:cubicBezTo>
                    <a:cubicBezTo>
                      <a:pt x="9823" y="4941"/>
                      <a:pt x="10621" y="3858"/>
                      <a:pt x="12240" y="2536"/>
                    </a:cubicBezTo>
                    <a:cubicBezTo>
                      <a:pt x="13681" y="1357"/>
                      <a:pt x="15276" y="953"/>
                      <a:pt x="16884" y="953"/>
                    </a:cubicBezTo>
                    <a:cubicBezTo>
                      <a:pt x="19467" y="953"/>
                      <a:pt x="22075" y="2036"/>
                      <a:pt x="23908" y="2655"/>
                    </a:cubicBezTo>
                    <a:cubicBezTo>
                      <a:pt x="26314" y="3453"/>
                      <a:pt x="29219" y="5013"/>
                      <a:pt x="32981" y="5013"/>
                    </a:cubicBezTo>
                    <a:cubicBezTo>
                      <a:pt x="33695" y="5013"/>
                      <a:pt x="34445" y="4977"/>
                      <a:pt x="35219" y="4834"/>
                    </a:cubicBezTo>
                    <a:cubicBezTo>
                      <a:pt x="36410" y="4644"/>
                      <a:pt x="36993" y="4465"/>
                      <a:pt x="37482" y="4263"/>
                    </a:cubicBezTo>
                    <a:cubicBezTo>
                      <a:pt x="37982" y="4048"/>
                      <a:pt x="38339" y="3846"/>
                      <a:pt x="39208" y="3548"/>
                    </a:cubicBezTo>
                    <a:cubicBezTo>
                      <a:pt x="39458" y="3453"/>
                      <a:pt x="39589" y="3167"/>
                      <a:pt x="39506" y="2917"/>
                    </a:cubicBezTo>
                    <a:cubicBezTo>
                      <a:pt x="39430" y="2718"/>
                      <a:pt x="39241" y="2594"/>
                      <a:pt x="39035" y="2594"/>
                    </a:cubicBezTo>
                    <a:cubicBezTo>
                      <a:pt x="38982" y="2594"/>
                      <a:pt x="38928" y="2602"/>
                      <a:pt x="38875" y="2619"/>
                    </a:cubicBezTo>
                    <a:cubicBezTo>
                      <a:pt x="37958" y="2953"/>
                      <a:pt x="37529" y="3191"/>
                      <a:pt x="37112" y="3370"/>
                    </a:cubicBezTo>
                    <a:cubicBezTo>
                      <a:pt x="36684" y="3548"/>
                      <a:pt x="36220" y="3691"/>
                      <a:pt x="35065" y="3882"/>
                    </a:cubicBezTo>
                    <a:cubicBezTo>
                      <a:pt x="34338" y="4001"/>
                      <a:pt x="33660" y="4048"/>
                      <a:pt x="33005" y="4048"/>
                    </a:cubicBezTo>
                    <a:cubicBezTo>
                      <a:pt x="32977" y="4048"/>
                      <a:pt x="32949" y="4049"/>
                      <a:pt x="32921" y="4049"/>
                    </a:cubicBezTo>
                    <a:cubicBezTo>
                      <a:pt x="29472" y="4049"/>
                      <a:pt x="26746" y="2589"/>
                      <a:pt x="24242" y="1738"/>
                    </a:cubicBezTo>
                    <a:cubicBezTo>
                      <a:pt x="22456" y="1143"/>
                      <a:pt x="19741" y="0"/>
                      <a:pt x="16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4" name="Google Shape;854;p35"/>
            <p:cNvGrpSpPr/>
            <p:nvPr/>
          </p:nvGrpSpPr>
          <p:grpSpPr>
            <a:xfrm>
              <a:off x="6899517" y="3119986"/>
              <a:ext cx="660131" cy="1547169"/>
              <a:chOff x="6899517" y="3119986"/>
              <a:chExt cx="660131" cy="1547169"/>
            </a:xfrm>
          </p:grpSpPr>
          <p:sp>
            <p:nvSpPr>
              <p:cNvPr id="855" name="Google Shape;855;p35"/>
              <p:cNvSpPr/>
              <p:nvPr/>
            </p:nvSpPr>
            <p:spPr>
              <a:xfrm>
                <a:off x="6899517" y="3423804"/>
                <a:ext cx="209963" cy="420536"/>
              </a:xfrm>
              <a:custGeom>
                <a:rect b="b" l="l" r="r" t="t"/>
                <a:pathLst>
                  <a:path extrusionOk="0" h="6201" w="3096">
                    <a:moveTo>
                      <a:pt x="1258" y="1"/>
                    </a:moveTo>
                    <a:cubicBezTo>
                      <a:pt x="1167" y="1"/>
                      <a:pt x="1073" y="10"/>
                      <a:pt x="976" y="29"/>
                    </a:cubicBezTo>
                    <a:lnTo>
                      <a:pt x="917" y="41"/>
                    </a:lnTo>
                    <a:cubicBezTo>
                      <a:pt x="381" y="148"/>
                      <a:pt x="0" y="518"/>
                      <a:pt x="83" y="887"/>
                    </a:cubicBezTo>
                    <a:lnTo>
                      <a:pt x="1048" y="5697"/>
                    </a:lnTo>
                    <a:cubicBezTo>
                      <a:pt x="1107" y="6001"/>
                      <a:pt x="1442" y="6201"/>
                      <a:pt x="1858" y="6201"/>
                    </a:cubicBezTo>
                    <a:cubicBezTo>
                      <a:pt x="1946" y="6201"/>
                      <a:pt x="2038" y="6192"/>
                      <a:pt x="2131" y="6173"/>
                    </a:cubicBezTo>
                    <a:lnTo>
                      <a:pt x="2191" y="6161"/>
                    </a:lnTo>
                    <a:cubicBezTo>
                      <a:pt x="2727" y="6054"/>
                      <a:pt x="3096" y="5685"/>
                      <a:pt x="3024" y="5304"/>
                    </a:cubicBezTo>
                    <a:lnTo>
                      <a:pt x="2060" y="506"/>
                    </a:lnTo>
                    <a:cubicBezTo>
                      <a:pt x="2001" y="193"/>
                      <a:pt x="1670" y="1"/>
                      <a:pt x="1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6914030" y="3515424"/>
                <a:ext cx="156726" cy="78329"/>
              </a:xfrm>
              <a:custGeom>
                <a:rect b="b" l="l" r="r" t="t"/>
                <a:pathLst>
                  <a:path extrusionOk="0" h="1155" w="2311">
                    <a:moveTo>
                      <a:pt x="2167" y="0"/>
                    </a:moveTo>
                    <a:cubicBezTo>
                      <a:pt x="2167" y="0"/>
                      <a:pt x="584" y="569"/>
                      <a:pt x="90" y="569"/>
                    </a:cubicBezTo>
                    <a:cubicBezTo>
                      <a:pt x="54" y="569"/>
                      <a:pt x="24" y="566"/>
                      <a:pt x="0" y="560"/>
                    </a:cubicBezTo>
                    <a:lnTo>
                      <a:pt x="0" y="560"/>
                    </a:lnTo>
                    <a:cubicBezTo>
                      <a:pt x="0" y="560"/>
                      <a:pt x="12" y="1143"/>
                      <a:pt x="119" y="1155"/>
                    </a:cubicBezTo>
                    <a:cubicBezTo>
                      <a:pt x="953" y="1155"/>
                      <a:pt x="2310" y="548"/>
                      <a:pt x="2310" y="548"/>
                    </a:cubicBez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6949566" y="3685780"/>
                <a:ext cx="155912" cy="75956"/>
              </a:xfrm>
              <a:custGeom>
                <a:rect b="b" l="l" r="r" t="t"/>
                <a:pathLst>
                  <a:path extrusionOk="0" h="1120" w="2299">
                    <a:moveTo>
                      <a:pt x="2167" y="0"/>
                    </a:moveTo>
                    <a:cubicBezTo>
                      <a:pt x="2167" y="0"/>
                      <a:pt x="798" y="512"/>
                      <a:pt x="0" y="572"/>
                    </a:cubicBezTo>
                    <a:cubicBezTo>
                      <a:pt x="0" y="572"/>
                      <a:pt x="36" y="1119"/>
                      <a:pt x="131" y="1119"/>
                    </a:cubicBezTo>
                    <a:cubicBezTo>
                      <a:pt x="977" y="1119"/>
                      <a:pt x="2298" y="548"/>
                      <a:pt x="2298" y="548"/>
                    </a:cubicBez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7063431" y="3167322"/>
                <a:ext cx="190567" cy="211658"/>
              </a:xfrm>
              <a:custGeom>
                <a:rect b="b" l="l" r="r" t="t"/>
                <a:pathLst>
                  <a:path extrusionOk="0" h="3121" w="2810">
                    <a:moveTo>
                      <a:pt x="1512" y="0"/>
                    </a:moveTo>
                    <a:cubicBezTo>
                      <a:pt x="1360" y="0"/>
                      <a:pt x="1196" y="24"/>
                      <a:pt x="1024" y="73"/>
                    </a:cubicBezTo>
                    <a:cubicBezTo>
                      <a:pt x="191" y="311"/>
                      <a:pt x="0" y="1216"/>
                      <a:pt x="369" y="2037"/>
                    </a:cubicBezTo>
                    <a:cubicBezTo>
                      <a:pt x="694" y="2741"/>
                      <a:pt x="1511" y="3120"/>
                      <a:pt x="2006" y="3120"/>
                    </a:cubicBezTo>
                    <a:cubicBezTo>
                      <a:pt x="2055" y="3120"/>
                      <a:pt x="2101" y="3116"/>
                      <a:pt x="2143" y="3109"/>
                    </a:cubicBezTo>
                    <a:cubicBezTo>
                      <a:pt x="2143" y="3109"/>
                      <a:pt x="2145" y="3109"/>
                      <a:pt x="2148" y="3109"/>
                    </a:cubicBezTo>
                    <a:cubicBezTo>
                      <a:pt x="2169" y="3109"/>
                      <a:pt x="2250" y="3100"/>
                      <a:pt x="2393" y="2978"/>
                    </a:cubicBezTo>
                    <a:cubicBezTo>
                      <a:pt x="2488" y="2895"/>
                      <a:pt x="2560" y="2764"/>
                      <a:pt x="2619" y="2597"/>
                    </a:cubicBezTo>
                    <a:cubicBezTo>
                      <a:pt x="2619" y="2585"/>
                      <a:pt x="2631" y="2573"/>
                      <a:pt x="2631" y="2561"/>
                    </a:cubicBezTo>
                    <a:cubicBezTo>
                      <a:pt x="2691" y="2395"/>
                      <a:pt x="2727" y="2216"/>
                      <a:pt x="2750" y="2002"/>
                    </a:cubicBezTo>
                    <a:cubicBezTo>
                      <a:pt x="2786" y="1799"/>
                      <a:pt x="2786" y="1621"/>
                      <a:pt x="2798" y="1514"/>
                    </a:cubicBezTo>
                    <a:cubicBezTo>
                      <a:pt x="2810" y="1216"/>
                      <a:pt x="2631" y="621"/>
                      <a:pt x="2584" y="371"/>
                    </a:cubicBezTo>
                    <a:cubicBezTo>
                      <a:pt x="2584" y="371"/>
                      <a:pt x="2500" y="359"/>
                      <a:pt x="2393" y="359"/>
                    </a:cubicBezTo>
                    <a:cubicBezTo>
                      <a:pt x="2175" y="132"/>
                      <a:pt x="1874" y="0"/>
                      <a:pt x="1512" y="0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7346837" y="4501274"/>
                <a:ext cx="212811" cy="118545"/>
              </a:xfrm>
              <a:custGeom>
                <a:rect b="b" l="l" r="r" t="t"/>
                <a:pathLst>
                  <a:path extrusionOk="0" h="1748" w="3138">
                    <a:moveTo>
                      <a:pt x="1369" y="1"/>
                    </a:moveTo>
                    <a:lnTo>
                      <a:pt x="12" y="512"/>
                    </a:lnTo>
                    <a:cubicBezTo>
                      <a:pt x="1" y="1233"/>
                      <a:pt x="155" y="1675"/>
                      <a:pt x="512" y="1675"/>
                    </a:cubicBezTo>
                    <a:cubicBezTo>
                      <a:pt x="539" y="1675"/>
                      <a:pt x="567" y="1672"/>
                      <a:pt x="595" y="1667"/>
                    </a:cubicBezTo>
                    <a:cubicBezTo>
                      <a:pt x="695" y="1652"/>
                      <a:pt x="818" y="1632"/>
                      <a:pt x="960" y="1632"/>
                    </a:cubicBezTo>
                    <a:cubicBezTo>
                      <a:pt x="1039" y="1632"/>
                      <a:pt x="1125" y="1638"/>
                      <a:pt x="1215" y="1655"/>
                    </a:cubicBezTo>
                    <a:cubicBezTo>
                      <a:pt x="1596" y="1727"/>
                      <a:pt x="1840" y="1748"/>
                      <a:pt x="2011" y="1748"/>
                    </a:cubicBezTo>
                    <a:cubicBezTo>
                      <a:pt x="2182" y="1748"/>
                      <a:pt x="2280" y="1727"/>
                      <a:pt x="2369" y="1715"/>
                    </a:cubicBezTo>
                    <a:cubicBezTo>
                      <a:pt x="3054" y="1612"/>
                      <a:pt x="3137" y="745"/>
                      <a:pt x="2672" y="745"/>
                    </a:cubicBezTo>
                    <a:cubicBezTo>
                      <a:pt x="2652" y="745"/>
                      <a:pt x="2630" y="747"/>
                      <a:pt x="2608" y="751"/>
                    </a:cubicBezTo>
                    <a:cubicBezTo>
                      <a:pt x="2585" y="754"/>
                      <a:pt x="2562" y="755"/>
                      <a:pt x="2538" y="755"/>
                    </a:cubicBezTo>
                    <a:cubicBezTo>
                      <a:pt x="2004" y="755"/>
                      <a:pt x="1369" y="1"/>
                      <a:pt x="1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7221647" y="3819785"/>
                <a:ext cx="270592" cy="770949"/>
              </a:xfrm>
              <a:custGeom>
                <a:rect b="b" l="l" r="r" t="t"/>
                <a:pathLst>
                  <a:path extrusionOk="0" h="11368" w="3990">
                    <a:moveTo>
                      <a:pt x="2453" y="1"/>
                    </a:moveTo>
                    <a:lnTo>
                      <a:pt x="155" y="298"/>
                    </a:lnTo>
                    <a:cubicBezTo>
                      <a:pt x="155" y="298"/>
                      <a:pt x="1" y="1275"/>
                      <a:pt x="155" y="2537"/>
                    </a:cubicBezTo>
                    <a:cubicBezTo>
                      <a:pt x="298" y="3799"/>
                      <a:pt x="846" y="6168"/>
                      <a:pt x="917" y="6728"/>
                    </a:cubicBezTo>
                    <a:cubicBezTo>
                      <a:pt x="986" y="7254"/>
                      <a:pt x="1594" y="11368"/>
                      <a:pt x="1831" y="11368"/>
                    </a:cubicBezTo>
                    <a:cubicBezTo>
                      <a:pt x="1841" y="11368"/>
                      <a:pt x="1850" y="11361"/>
                      <a:pt x="1858" y="11347"/>
                    </a:cubicBezTo>
                    <a:cubicBezTo>
                      <a:pt x="2242" y="10768"/>
                      <a:pt x="2874" y="10642"/>
                      <a:pt x="3350" y="10642"/>
                    </a:cubicBezTo>
                    <a:cubicBezTo>
                      <a:pt x="3715" y="10642"/>
                      <a:pt x="3989" y="10716"/>
                      <a:pt x="3989" y="10716"/>
                    </a:cubicBezTo>
                    <a:cubicBezTo>
                      <a:pt x="3989" y="10716"/>
                      <a:pt x="3227" y="6585"/>
                      <a:pt x="3227" y="5954"/>
                    </a:cubicBezTo>
                    <a:cubicBezTo>
                      <a:pt x="3227" y="5323"/>
                      <a:pt x="2596" y="1406"/>
                      <a:pt x="24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7258811" y="3941516"/>
                <a:ext cx="185752" cy="647861"/>
              </a:xfrm>
              <a:custGeom>
                <a:rect b="b" l="l" r="r" t="t"/>
                <a:pathLst>
                  <a:path extrusionOk="0" h="9553" w="2739">
                    <a:moveTo>
                      <a:pt x="351" y="0"/>
                    </a:moveTo>
                    <a:cubicBezTo>
                      <a:pt x="286" y="0"/>
                      <a:pt x="243" y="15"/>
                      <a:pt x="238" y="51"/>
                    </a:cubicBezTo>
                    <a:cubicBezTo>
                      <a:pt x="227" y="230"/>
                      <a:pt x="0" y="2123"/>
                      <a:pt x="36" y="2897"/>
                    </a:cubicBezTo>
                    <a:cubicBezTo>
                      <a:pt x="48" y="3671"/>
                      <a:pt x="739" y="7409"/>
                      <a:pt x="774" y="7981"/>
                    </a:cubicBezTo>
                    <a:cubicBezTo>
                      <a:pt x="822" y="8564"/>
                      <a:pt x="1131" y="9457"/>
                      <a:pt x="1334" y="9552"/>
                    </a:cubicBezTo>
                    <a:cubicBezTo>
                      <a:pt x="1274" y="9314"/>
                      <a:pt x="2739" y="8814"/>
                      <a:pt x="2739" y="8814"/>
                    </a:cubicBezTo>
                    <a:cubicBezTo>
                      <a:pt x="2739" y="8814"/>
                      <a:pt x="2536" y="8004"/>
                      <a:pt x="2584" y="7862"/>
                    </a:cubicBezTo>
                    <a:cubicBezTo>
                      <a:pt x="2620" y="7731"/>
                      <a:pt x="2429" y="7493"/>
                      <a:pt x="2227" y="6921"/>
                    </a:cubicBezTo>
                    <a:cubicBezTo>
                      <a:pt x="2001" y="6326"/>
                      <a:pt x="1953" y="5397"/>
                      <a:pt x="2024" y="4956"/>
                    </a:cubicBezTo>
                    <a:cubicBezTo>
                      <a:pt x="2108" y="4504"/>
                      <a:pt x="2179" y="4575"/>
                      <a:pt x="2143" y="4254"/>
                    </a:cubicBezTo>
                    <a:cubicBezTo>
                      <a:pt x="2120" y="3921"/>
                      <a:pt x="1453" y="1242"/>
                      <a:pt x="1334" y="265"/>
                    </a:cubicBezTo>
                    <a:cubicBezTo>
                      <a:pt x="1334" y="265"/>
                      <a:pt x="632" y="0"/>
                      <a:pt x="3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7317743" y="4477538"/>
                <a:ext cx="170425" cy="86806"/>
              </a:xfrm>
              <a:custGeom>
                <a:rect b="b" l="l" r="r" t="t"/>
                <a:pathLst>
                  <a:path extrusionOk="0" h="1280" w="2513">
                    <a:moveTo>
                      <a:pt x="2114" y="1"/>
                    </a:moveTo>
                    <a:cubicBezTo>
                      <a:pt x="1995" y="1"/>
                      <a:pt x="1847" y="13"/>
                      <a:pt x="1667" y="41"/>
                    </a:cubicBezTo>
                    <a:cubicBezTo>
                      <a:pt x="667" y="220"/>
                      <a:pt x="96" y="541"/>
                      <a:pt x="0" y="601"/>
                    </a:cubicBezTo>
                    <a:cubicBezTo>
                      <a:pt x="120" y="993"/>
                      <a:pt x="203" y="1279"/>
                      <a:pt x="203" y="1279"/>
                    </a:cubicBezTo>
                    <a:cubicBezTo>
                      <a:pt x="203" y="1279"/>
                      <a:pt x="1013" y="660"/>
                      <a:pt x="1810" y="577"/>
                    </a:cubicBezTo>
                    <a:cubicBezTo>
                      <a:pt x="1911" y="554"/>
                      <a:pt x="2004" y="545"/>
                      <a:pt x="2086" y="545"/>
                    </a:cubicBezTo>
                    <a:cubicBezTo>
                      <a:pt x="2308" y="545"/>
                      <a:pt x="2457" y="606"/>
                      <a:pt x="2500" y="606"/>
                    </a:cubicBezTo>
                    <a:cubicBezTo>
                      <a:pt x="2507" y="606"/>
                      <a:pt x="2511" y="604"/>
                      <a:pt x="2513" y="601"/>
                    </a:cubicBezTo>
                    <a:cubicBezTo>
                      <a:pt x="2465" y="351"/>
                      <a:pt x="2406" y="41"/>
                      <a:pt x="2406" y="41"/>
                    </a:cubicBezTo>
                    <a:cubicBezTo>
                      <a:pt x="2343" y="16"/>
                      <a:pt x="2247" y="1"/>
                      <a:pt x="21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7319371" y="4490355"/>
                <a:ext cx="165610" cy="58594"/>
              </a:xfrm>
              <a:custGeom>
                <a:rect b="b" l="l" r="r" t="t"/>
                <a:pathLst>
                  <a:path extrusionOk="0" h="864" w="2442">
                    <a:moveTo>
                      <a:pt x="2077" y="0"/>
                    </a:moveTo>
                    <a:cubicBezTo>
                      <a:pt x="1131" y="0"/>
                      <a:pt x="36" y="614"/>
                      <a:pt x="36" y="614"/>
                    </a:cubicBezTo>
                    <a:cubicBezTo>
                      <a:pt x="36" y="614"/>
                      <a:pt x="0" y="673"/>
                      <a:pt x="96" y="864"/>
                    </a:cubicBezTo>
                    <a:cubicBezTo>
                      <a:pt x="990" y="292"/>
                      <a:pt x="1650" y="205"/>
                      <a:pt x="2050" y="205"/>
                    </a:cubicBezTo>
                    <a:cubicBezTo>
                      <a:pt x="2223" y="205"/>
                      <a:pt x="2348" y="222"/>
                      <a:pt x="2421" y="222"/>
                    </a:cubicBezTo>
                    <a:cubicBezTo>
                      <a:pt x="2428" y="222"/>
                      <a:pt x="2435" y="221"/>
                      <a:pt x="2441" y="221"/>
                    </a:cubicBezTo>
                    <a:cubicBezTo>
                      <a:pt x="2441" y="221"/>
                      <a:pt x="2429" y="90"/>
                      <a:pt x="2417" y="31"/>
                    </a:cubicBezTo>
                    <a:cubicBezTo>
                      <a:pt x="2308" y="10"/>
                      <a:pt x="2193" y="0"/>
                      <a:pt x="20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6989917" y="3382165"/>
                <a:ext cx="376319" cy="602830"/>
              </a:xfrm>
              <a:custGeom>
                <a:rect b="b" l="l" r="r" t="t"/>
                <a:pathLst>
                  <a:path extrusionOk="0" h="8889" w="5549">
                    <a:moveTo>
                      <a:pt x="1334" y="0"/>
                    </a:moveTo>
                    <a:cubicBezTo>
                      <a:pt x="24" y="882"/>
                      <a:pt x="1" y="1596"/>
                      <a:pt x="1" y="1596"/>
                    </a:cubicBezTo>
                    <a:cubicBezTo>
                      <a:pt x="1" y="1596"/>
                      <a:pt x="1" y="2048"/>
                      <a:pt x="274" y="2632"/>
                    </a:cubicBezTo>
                    <a:cubicBezTo>
                      <a:pt x="405" y="2918"/>
                      <a:pt x="1084" y="4013"/>
                      <a:pt x="1227" y="4953"/>
                    </a:cubicBezTo>
                    <a:cubicBezTo>
                      <a:pt x="1394" y="6025"/>
                      <a:pt x="858" y="5501"/>
                      <a:pt x="786" y="8704"/>
                    </a:cubicBezTo>
                    <a:cubicBezTo>
                      <a:pt x="779" y="8839"/>
                      <a:pt x="1178" y="8889"/>
                      <a:pt x="1748" y="8889"/>
                    </a:cubicBezTo>
                    <a:cubicBezTo>
                      <a:pt x="3090" y="8889"/>
                      <a:pt x="5382" y="8610"/>
                      <a:pt x="5549" y="8502"/>
                    </a:cubicBezTo>
                    <a:cubicBezTo>
                      <a:pt x="5549" y="8502"/>
                      <a:pt x="5013" y="3465"/>
                      <a:pt x="4846" y="2787"/>
                    </a:cubicBezTo>
                    <a:cubicBezTo>
                      <a:pt x="4692" y="2100"/>
                      <a:pt x="3362" y="72"/>
                      <a:pt x="3183" y="72"/>
                    </a:cubicBezTo>
                    <a:cubicBezTo>
                      <a:pt x="3181" y="72"/>
                      <a:pt x="3180" y="72"/>
                      <a:pt x="3180" y="72"/>
                    </a:cubicBezTo>
                    <a:cubicBezTo>
                      <a:pt x="3055" y="93"/>
                      <a:pt x="2895" y="101"/>
                      <a:pt x="2721" y="101"/>
                    </a:cubicBezTo>
                    <a:cubicBezTo>
                      <a:pt x="2112" y="101"/>
                      <a:pt x="1334" y="0"/>
                      <a:pt x="1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7188553" y="3370026"/>
                <a:ext cx="260080" cy="579026"/>
              </a:xfrm>
              <a:custGeom>
                <a:rect b="b" l="l" r="r" t="t"/>
                <a:pathLst>
                  <a:path extrusionOk="0" h="8538" w="3835">
                    <a:moveTo>
                      <a:pt x="84" y="1"/>
                    </a:moveTo>
                    <a:cubicBezTo>
                      <a:pt x="84" y="1"/>
                      <a:pt x="0" y="203"/>
                      <a:pt x="191" y="441"/>
                    </a:cubicBezTo>
                    <a:cubicBezTo>
                      <a:pt x="1370" y="1870"/>
                      <a:pt x="1572" y="2942"/>
                      <a:pt x="1834" y="4192"/>
                    </a:cubicBezTo>
                    <a:cubicBezTo>
                      <a:pt x="2048" y="5323"/>
                      <a:pt x="2739" y="8538"/>
                      <a:pt x="2739" y="8538"/>
                    </a:cubicBezTo>
                    <a:cubicBezTo>
                      <a:pt x="2739" y="8538"/>
                      <a:pt x="3834" y="8121"/>
                      <a:pt x="3799" y="7883"/>
                    </a:cubicBezTo>
                    <a:cubicBezTo>
                      <a:pt x="3715" y="7466"/>
                      <a:pt x="3525" y="6692"/>
                      <a:pt x="3108" y="5680"/>
                    </a:cubicBezTo>
                    <a:cubicBezTo>
                      <a:pt x="3060" y="5585"/>
                      <a:pt x="2918" y="5382"/>
                      <a:pt x="2882" y="5287"/>
                    </a:cubicBezTo>
                    <a:cubicBezTo>
                      <a:pt x="2584" y="4168"/>
                      <a:pt x="2310" y="3227"/>
                      <a:pt x="2251" y="2977"/>
                    </a:cubicBezTo>
                    <a:cubicBezTo>
                      <a:pt x="2167" y="2644"/>
                      <a:pt x="1394" y="418"/>
                      <a:pt x="1155" y="370"/>
                    </a:cubicBezTo>
                    <a:cubicBezTo>
                      <a:pt x="882" y="227"/>
                      <a:pt x="560" y="19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7067432" y="3332930"/>
                <a:ext cx="174494" cy="83483"/>
              </a:xfrm>
              <a:custGeom>
                <a:rect b="b" l="l" r="r" t="t"/>
                <a:pathLst>
                  <a:path extrusionOk="0" h="1231" w="2573">
                    <a:moveTo>
                      <a:pt x="143" y="0"/>
                    </a:moveTo>
                    <a:lnTo>
                      <a:pt x="1" y="834"/>
                    </a:lnTo>
                    <a:cubicBezTo>
                      <a:pt x="1" y="834"/>
                      <a:pt x="1042" y="1231"/>
                      <a:pt x="1787" y="1231"/>
                    </a:cubicBezTo>
                    <a:cubicBezTo>
                      <a:pt x="2050" y="1231"/>
                      <a:pt x="2275" y="1181"/>
                      <a:pt x="2406" y="1048"/>
                    </a:cubicBezTo>
                    <a:cubicBezTo>
                      <a:pt x="2572" y="893"/>
                      <a:pt x="2406" y="381"/>
                      <a:pt x="2406" y="381"/>
                    </a:cubicBezTo>
                    <a:cubicBezTo>
                      <a:pt x="2406" y="381"/>
                      <a:pt x="2340" y="387"/>
                      <a:pt x="2218" y="387"/>
                    </a:cubicBezTo>
                    <a:cubicBezTo>
                      <a:pt x="1948" y="387"/>
                      <a:pt x="1400" y="359"/>
                      <a:pt x="655" y="179"/>
                    </a:cubicBezTo>
                    <a:cubicBezTo>
                      <a:pt x="429" y="131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7035151" y="3232765"/>
                <a:ext cx="184938" cy="133329"/>
              </a:xfrm>
              <a:custGeom>
                <a:rect b="b" l="l" r="r" t="t"/>
                <a:pathLst>
                  <a:path extrusionOk="0" h="1966" w="2727">
                    <a:moveTo>
                      <a:pt x="2584" y="1"/>
                    </a:moveTo>
                    <a:lnTo>
                      <a:pt x="2584" y="1"/>
                    </a:lnTo>
                    <a:cubicBezTo>
                      <a:pt x="2584" y="1"/>
                      <a:pt x="310" y="620"/>
                      <a:pt x="143" y="846"/>
                    </a:cubicBezTo>
                    <a:cubicBezTo>
                      <a:pt x="0" y="1072"/>
                      <a:pt x="357" y="1656"/>
                      <a:pt x="393" y="1751"/>
                    </a:cubicBezTo>
                    <a:cubicBezTo>
                      <a:pt x="477" y="1965"/>
                      <a:pt x="1084" y="1858"/>
                      <a:pt x="1417" y="1930"/>
                    </a:cubicBezTo>
                    <a:cubicBezTo>
                      <a:pt x="1428" y="1932"/>
                      <a:pt x="1440" y="1933"/>
                      <a:pt x="1451" y="1933"/>
                    </a:cubicBezTo>
                    <a:cubicBezTo>
                      <a:pt x="1751" y="1933"/>
                      <a:pt x="1931" y="1165"/>
                      <a:pt x="2322" y="775"/>
                    </a:cubicBezTo>
                    <a:cubicBezTo>
                      <a:pt x="2727" y="370"/>
                      <a:pt x="2548" y="168"/>
                      <a:pt x="25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7308859" y="3301938"/>
                <a:ext cx="50931" cy="49439"/>
              </a:xfrm>
              <a:custGeom>
                <a:rect b="b" l="l" r="r" t="t"/>
                <a:pathLst>
                  <a:path extrusionOk="0" h="729" w="751">
                    <a:moveTo>
                      <a:pt x="397" y="0"/>
                    </a:moveTo>
                    <a:cubicBezTo>
                      <a:pt x="374" y="0"/>
                      <a:pt x="352" y="6"/>
                      <a:pt x="334" y="17"/>
                    </a:cubicBezTo>
                    <a:lnTo>
                      <a:pt x="60" y="231"/>
                    </a:lnTo>
                    <a:cubicBezTo>
                      <a:pt x="1" y="279"/>
                      <a:pt x="1" y="374"/>
                      <a:pt x="60" y="457"/>
                    </a:cubicBezTo>
                    <a:lnTo>
                      <a:pt x="203" y="648"/>
                    </a:lnTo>
                    <a:cubicBezTo>
                      <a:pt x="244" y="697"/>
                      <a:pt x="301" y="729"/>
                      <a:pt x="349" y="729"/>
                    </a:cubicBezTo>
                    <a:cubicBezTo>
                      <a:pt x="371" y="729"/>
                      <a:pt x="390" y="722"/>
                      <a:pt x="405" y="707"/>
                    </a:cubicBezTo>
                    <a:lnTo>
                      <a:pt x="691" y="493"/>
                    </a:lnTo>
                    <a:cubicBezTo>
                      <a:pt x="751" y="457"/>
                      <a:pt x="751" y="350"/>
                      <a:pt x="691" y="279"/>
                    </a:cubicBezTo>
                    <a:lnTo>
                      <a:pt x="548" y="76"/>
                    </a:lnTo>
                    <a:cubicBezTo>
                      <a:pt x="507" y="27"/>
                      <a:pt x="449" y="0"/>
                      <a:pt x="397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7308859" y="3301938"/>
                <a:ext cx="44488" cy="39945"/>
              </a:xfrm>
              <a:custGeom>
                <a:rect b="b" l="l" r="r" t="t"/>
                <a:pathLst>
                  <a:path extrusionOk="0" h="589" w="656">
                    <a:moveTo>
                      <a:pt x="397" y="0"/>
                    </a:moveTo>
                    <a:cubicBezTo>
                      <a:pt x="374" y="0"/>
                      <a:pt x="352" y="6"/>
                      <a:pt x="334" y="17"/>
                    </a:cubicBezTo>
                    <a:lnTo>
                      <a:pt x="60" y="231"/>
                    </a:lnTo>
                    <a:cubicBezTo>
                      <a:pt x="1" y="279"/>
                      <a:pt x="1" y="374"/>
                      <a:pt x="60" y="457"/>
                    </a:cubicBezTo>
                    <a:lnTo>
                      <a:pt x="155" y="588"/>
                    </a:lnTo>
                    <a:lnTo>
                      <a:pt x="655" y="207"/>
                    </a:lnTo>
                    <a:lnTo>
                      <a:pt x="548" y="76"/>
                    </a:lnTo>
                    <a:cubicBezTo>
                      <a:pt x="507" y="27"/>
                      <a:pt x="449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7148202" y="3208758"/>
                <a:ext cx="178496" cy="170222"/>
              </a:xfrm>
              <a:custGeom>
                <a:rect b="b" l="l" r="r" t="t"/>
                <a:pathLst>
                  <a:path extrusionOk="0" h="2510" w="2632">
                    <a:moveTo>
                      <a:pt x="1597" y="0"/>
                    </a:moveTo>
                    <a:cubicBezTo>
                      <a:pt x="1553" y="0"/>
                      <a:pt x="1501" y="10"/>
                      <a:pt x="1441" y="10"/>
                    </a:cubicBezTo>
                    <a:cubicBezTo>
                      <a:pt x="1274" y="21"/>
                      <a:pt x="500" y="724"/>
                      <a:pt x="250" y="903"/>
                    </a:cubicBezTo>
                    <a:cubicBezTo>
                      <a:pt x="0" y="1081"/>
                      <a:pt x="500" y="1843"/>
                      <a:pt x="667" y="2093"/>
                    </a:cubicBezTo>
                    <a:cubicBezTo>
                      <a:pt x="834" y="2367"/>
                      <a:pt x="1953" y="2510"/>
                      <a:pt x="1953" y="2510"/>
                    </a:cubicBezTo>
                    <a:lnTo>
                      <a:pt x="2631" y="1653"/>
                    </a:lnTo>
                    <a:lnTo>
                      <a:pt x="1774" y="188"/>
                    </a:lnTo>
                    <a:cubicBezTo>
                      <a:pt x="1729" y="29"/>
                      <a:pt x="1674" y="0"/>
                      <a:pt x="1597" y="0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7274951" y="3321062"/>
                <a:ext cx="70327" cy="70869"/>
              </a:xfrm>
              <a:custGeom>
                <a:rect b="b" l="l" r="r" t="t"/>
                <a:pathLst>
                  <a:path extrusionOk="0" h="1045" w="1037">
                    <a:moveTo>
                      <a:pt x="755" y="0"/>
                    </a:moveTo>
                    <a:cubicBezTo>
                      <a:pt x="689" y="0"/>
                      <a:pt x="502" y="155"/>
                      <a:pt x="334" y="366"/>
                    </a:cubicBezTo>
                    <a:cubicBezTo>
                      <a:pt x="120" y="604"/>
                      <a:pt x="0" y="806"/>
                      <a:pt x="48" y="854"/>
                    </a:cubicBezTo>
                    <a:lnTo>
                      <a:pt x="417" y="1044"/>
                    </a:lnTo>
                    <a:lnTo>
                      <a:pt x="1036" y="366"/>
                    </a:lnTo>
                    <a:lnTo>
                      <a:pt x="774" y="9"/>
                    </a:lnTo>
                    <a:cubicBezTo>
                      <a:pt x="770" y="3"/>
                      <a:pt x="764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7282207" y="3327098"/>
                <a:ext cx="52559" cy="55949"/>
              </a:xfrm>
              <a:custGeom>
                <a:rect b="b" l="l" r="r" t="t"/>
                <a:pathLst>
                  <a:path extrusionOk="0" h="825" w="775">
                    <a:moveTo>
                      <a:pt x="738" y="0"/>
                    </a:moveTo>
                    <a:cubicBezTo>
                      <a:pt x="674" y="0"/>
                      <a:pt x="487" y="138"/>
                      <a:pt x="310" y="336"/>
                    </a:cubicBezTo>
                    <a:cubicBezTo>
                      <a:pt x="120" y="551"/>
                      <a:pt x="1" y="765"/>
                      <a:pt x="48" y="801"/>
                    </a:cubicBezTo>
                    <a:lnTo>
                      <a:pt x="96" y="824"/>
                    </a:lnTo>
                    <a:cubicBezTo>
                      <a:pt x="96" y="777"/>
                      <a:pt x="215" y="586"/>
                      <a:pt x="370" y="396"/>
                    </a:cubicBezTo>
                    <a:cubicBezTo>
                      <a:pt x="536" y="205"/>
                      <a:pt x="715" y="62"/>
                      <a:pt x="775" y="50"/>
                    </a:cubicBezTo>
                    <a:lnTo>
                      <a:pt x="751" y="3"/>
                    </a:lnTo>
                    <a:cubicBezTo>
                      <a:pt x="747" y="1"/>
                      <a:pt x="743" y="0"/>
                      <a:pt x="738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7290278" y="3337338"/>
                <a:ext cx="49303" cy="52152"/>
              </a:xfrm>
              <a:custGeom>
                <a:rect b="b" l="l" r="r" t="t"/>
                <a:pathLst>
                  <a:path extrusionOk="0" h="769" w="727">
                    <a:moveTo>
                      <a:pt x="683" y="1"/>
                    </a:moveTo>
                    <a:cubicBezTo>
                      <a:pt x="616" y="1"/>
                      <a:pt x="457" y="125"/>
                      <a:pt x="298" y="316"/>
                    </a:cubicBezTo>
                    <a:cubicBezTo>
                      <a:pt x="120" y="531"/>
                      <a:pt x="1" y="721"/>
                      <a:pt x="48" y="745"/>
                    </a:cubicBezTo>
                    <a:lnTo>
                      <a:pt x="96" y="769"/>
                    </a:lnTo>
                    <a:cubicBezTo>
                      <a:pt x="96" y="685"/>
                      <a:pt x="203" y="531"/>
                      <a:pt x="358" y="352"/>
                    </a:cubicBezTo>
                    <a:cubicBezTo>
                      <a:pt x="525" y="173"/>
                      <a:pt x="667" y="30"/>
                      <a:pt x="727" y="30"/>
                    </a:cubicBezTo>
                    <a:lnTo>
                      <a:pt x="703" y="7"/>
                    </a:lnTo>
                    <a:cubicBezTo>
                      <a:pt x="698" y="3"/>
                      <a:pt x="691" y="1"/>
                      <a:pt x="683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7301603" y="3345137"/>
                <a:ext cx="46048" cy="47201"/>
              </a:xfrm>
              <a:custGeom>
                <a:rect b="b" l="l" r="r" t="t"/>
                <a:pathLst>
                  <a:path extrusionOk="0" h="696" w="679">
                    <a:moveTo>
                      <a:pt x="617" y="1"/>
                    </a:moveTo>
                    <a:cubicBezTo>
                      <a:pt x="549" y="1"/>
                      <a:pt x="406" y="122"/>
                      <a:pt x="262" y="296"/>
                    </a:cubicBezTo>
                    <a:cubicBezTo>
                      <a:pt x="108" y="487"/>
                      <a:pt x="0" y="666"/>
                      <a:pt x="24" y="689"/>
                    </a:cubicBezTo>
                    <a:cubicBezTo>
                      <a:pt x="28" y="693"/>
                      <a:pt x="34" y="695"/>
                      <a:pt x="41" y="695"/>
                    </a:cubicBezTo>
                    <a:cubicBezTo>
                      <a:pt x="97" y="695"/>
                      <a:pt x="246" y="574"/>
                      <a:pt x="405" y="416"/>
                    </a:cubicBezTo>
                    <a:cubicBezTo>
                      <a:pt x="560" y="213"/>
                      <a:pt x="679" y="35"/>
                      <a:pt x="643" y="11"/>
                    </a:cubicBezTo>
                    <a:cubicBezTo>
                      <a:pt x="637" y="4"/>
                      <a:pt x="628" y="1"/>
                      <a:pt x="617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7132807" y="3203943"/>
                <a:ext cx="153539" cy="175037"/>
              </a:xfrm>
              <a:custGeom>
                <a:rect b="b" l="l" r="r" t="t"/>
                <a:pathLst>
                  <a:path extrusionOk="0" h="2581" w="2264">
                    <a:moveTo>
                      <a:pt x="1732" y="0"/>
                    </a:moveTo>
                    <a:cubicBezTo>
                      <a:pt x="1708" y="0"/>
                      <a:pt x="1683" y="3"/>
                      <a:pt x="1656" y="9"/>
                    </a:cubicBezTo>
                    <a:cubicBezTo>
                      <a:pt x="1323" y="271"/>
                      <a:pt x="1144" y="271"/>
                      <a:pt x="394" y="747"/>
                    </a:cubicBezTo>
                    <a:cubicBezTo>
                      <a:pt x="1" y="985"/>
                      <a:pt x="727" y="1914"/>
                      <a:pt x="930" y="2176"/>
                    </a:cubicBezTo>
                    <a:cubicBezTo>
                      <a:pt x="1120" y="2450"/>
                      <a:pt x="1965" y="2581"/>
                      <a:pt x="2180" y="2581"/>
                    </a:cubicBezTo>
                    <a:lnTo>
                      <a:pt x="2263" y="2498"/>
                    </a:lnTo>
                    <a:cubicBezTo>
                      <a:pt x="2263" y="2498"/>
                      <a:pt x="1489" y="2402"/>
                      <a:pt x="1192" y="2200"/>
                    </a:cubicBezTo>
                    <a:cubicBezTo>
                      <a:pt x="1049" y="2093"/>
                      <a:pt x="787" y="1819"/>
                      <a:pt x="668" y="1557"/>
                    </a:cubicBezTo>
                    <a:cubicBezTo>
                      <a:pt x="549" y="1283"/>
                      <a:pt x="477" y="1140"/>
                      <a:pt x="584" y="1009"/>
                    </a:cubicBezTo>
                    <a:cubicBezTo>
                      <a:pt x="1549" y="533"/>
                      <a:pt x="1644" y="319"/>
                      <a:pt x="1775" y="235"/>
                    </a:cubicBezTo>
                    <a:cubicBezTo>
                      <a:pt x="1802" y="218"/>
                      <a:pt x="1828" y="211"/>
                      <a:pt x="1853" y="211"/>
                    </a:cubicBezTo>
                    <a:cubicBezTo>
                      <a:pt x="2000" y="211"/>
                      <a:pt x="2096" y="473"/>
                      <a:pt x="2096" y="473"/>
                    </a:cubicBezTo>
                    <a:cubicBezTo>
                      <a:pt x="2075" y="321"/>
                      <a:pt x="1983" y="0"/>
                      <a:pt x="1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7184484" y="3268301"/>
                <a:ext cx="106677" cy="80838"/>
              </a:xfrm>
              <a:custGeom>
                <a:rect b="b" l="l" r="r" t="t"/>
                <a:pathLst>
                  <a:path extrusionOk="0" h="1192" w="1573">
                    <a:moveTo>
                      <a:pt x="263" y="1"/>
                    </a:moveTo>
                    <a:cubicBezTo>
                      <a:pt x="227" y="36"/>
                      <a:pt x="1" y="120"/>
                      <a:pt x="1" y="120"/>
                    </a:cubicBezTo>
                    <a:lnTo>
                      <a:pt x="1573" y="1191"/>
                    </a:lnTo>
                    <a:lnTo>
                      <a:pt x="1573" y="1132"/>
                    </a:lnTo>
                    <a:cubicBezTo>
                      <a:pt x="1573" y="1132"/>
                      <a:pt x="918" y="775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7180482" y="3286882"/>
                <a:ext cx="110678" cy="62256"/>
              </a:xfrm>
              <a:custGeom>
                <a:rect b="b" l="l" r="r" t="t"/>
                <a:pathLst>
                  <a:path extrusionOk="0" h="918" w="1632">
                    <a:moveTo>
                      <a:pt x="24" y="1"/>
                    </a:moveTo>
                    <a:cubicBezTo>
                      <a:pt x="24" y="1"/>
                      <a:pt x="0" y="215"/>
                      <a:pt x="72" y="298"/>
                    </a:cubicBezTo>
                    <a:cubicBezTo>
                      <a:pt x="131" y="393"/>
                      <a:pt x="1632" y="917"/>
                      <a:pt x="1632" y="917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7220019" y="3337474"/>
                <a:ext cx="38046" cy="30247"/>
              </a:xfrm>
              <a:custGeom>
                <a:rect b="b" l="l" r="r" t="t"/>
                <a:pathLst>
                  <a:path extrusionOk="0" h="446" w="561">
                    <a:moveTo>
                      <a:pt x="210" y="0"/>
                    </a:moveTo>
                    <a:cubicBezTo>
                      <a:pt x="138" y="0"/>
                      <a:pt x="76" y="29"/>
                      <a:pt x="48" y="76"/>
                    </a:cubicBezTo>
                    <a:lnTo>
                      <a:pt x="1" y="207"/>
                    </a:lnTo>
                    <a:lnTo>
                      <a:pt x="48" y="243"/>
                    </a:lnTo>
                    <a:cubicBezTo>
                      <a:pt x="72" y="290"/>
                      <a:pt x="120" y="350"/>
                      <a:pt x="179" y="374"/>
                    </a:cubicBezTo>
                    <a:cubicBezTo>
                      <a:pt x="234" y="410"/>
                      <a:pt x="296" y="426"/>
                      <a:pt x="359" y="426"/>
                    </a:cubicBezTo>
                    <a:cubicBezTo>
                      <a:pt x="378" y="426"/>
                      <a:pt x="398" y="424"/>
                      <a:pt x="418" y="421"/>
                    </a:cubicBezTo>
                    <a:lnTo>
                      <a:pt x="477" y="445"/>
                    </a:lnTo>
                    <a:lnTo>
                      <a:pt x="525" y="326"/>
                    </a:lnTo>
                    <a:cubicBezTo>
                      <a:pt x="560" y="243"/>
                      <a:pt x="501" y="124"/>
                      <a:pt x="382" y="52"/>
                    </a:cubicBezTo>
                    <a:cubicBezTo>
                      <a:pt x="326" y="16"/>
                      <a:pt x="265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7215204" y="3344323"/>
                <a:ext cx="38792" cy="28890"/>
              </a:xfrm>
              <a:custGeom>
                <a:rect b="b" l="l" r="r" t="t"/>
                <a:pathLst>
                  <a:path extrusionOk="0" h="426" w="572">
                    <a:moveTo>
                      <a:pt x="219" y="1"/>
                    </a:moveTo>
                    <a:cubicBezTo>
                      <a:pt x="147" y="1"/>
                      <a:pt x="82" y="28"/>
                      <a:pt x="48" y="82"/>
                    </a:cubicBezTo>
                    <a:cubicBezTo>
                      <a:pt x="0" y="166"/>
                      <a:pt x="72" y="308"/>
                      <a:pt x="203" y="380"/>
                    </a:cubicBezTo>
                    <a:cubicBezTo>
                      <a:pt x="259" y="411"/>
                      <a:pt x="319" y="426"/>
                      <a:pt x="373" y="426"/>
                    </a:cubicBezTo>
                    <a:cubicBezTo>
                      <a:pt x="445" y="426"/>
                      <a:pt x="504" y="399"/>
                      <a:pt x="524" y="344"/>
                    </a:cubicBezTo>
                    <a:cubicBezTo>
                      <a:pt x="572" y="261"/>
                      <a:pt x="512" y="130"/>
                      <a:pt x="381" y="47"/>
                    </a:cubicBezTo>
                    <a:cubicBezTo>
                      <a:pt x="330" y="16"/>
                      <a:pt x="273" y="1"/>
                      <a:pt x="219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7163528" y="3199670"/>
                <a:ext cx="142145" cy="100573"/>
              </a:xfrm>
              <a:custGeom>
                <a:rect b="b" l="l" r="r" t="t"/>
                <a:pathLst>
                  <a:path extrusionOk="0" h="1483" w="2096">
                    <a:moveTo>
                      <a:pt x="1763" y="1"/>
                    </a:moveTo>
                    <a:lnTo>
                      <a:pt x="0" y="715"/>
                    </a:lnTo>
                    <a:cubicBezTo>
                      <a:pt x="0" y="715"/>
                      <a:pt x="310" y="1310"/>
                      <a:pt x="846" y="1453"/>
                    </a:cubicBezTo>
                    <a:cubicBezTo>
                      <a:pt x="919" y="1474"/>
                      <a:pt x="995" y="1483"/>
                      <a:pt x="1072" y="1483"/>
                    </a:cubicBezTo>
                    <a:cubicBezTo>
                      <a:pt x="1569" y="1483"/>
                      <a:pt x="2096" y="1108"/>
                      <a:pt x="2096" y="1108"/>
                    </a:cubicBez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6992359" y="3184072"/>
                <a:ext cx="290734" cy="135296"/>
              </a:xfrm>
              <a:custGeom>
                <a:rect b="b" l="l" r="r" t="t"/>
                <a:pathLst>
                  <a:path extrusionOk="0" h="1995" w="4287">
                    <a:moveTo>
                      <a:pt x="3957" y="1"/>
                    </a:moveTo>
                    <a:cubicBezTo>
                      <a:pt x="3943" y="1"/>
                      <a:pt x="3929" y="2"/>
                      <a:pt x="3917" y="4"/>
                    </a:cubicBezTo>
                    <a:cubicBezTo>
                      <a:pt x="3798" y="28"/>
                      <a:pt x="298" y="1540"/>
                      <a:pt x="298" y="1540"/>
                    </a:cubicBezTo>
                    <a:cubicBezTo>
                      <a:pt x="131" y="1624"/>
                      <a:pt x="0" y="1790"/>
                      <a:pt x="84" y="1933"/>
                    </a:cubicBezTo>
                    <a:cubicBezTo>
                      <a:pt x="106" y="1976"/>
                      <a:pt x="202" y="1995"/>
                      <a:pt x="336" y="1995"/>
                    </a:cubicBezTo>
                    <a:cubicBezTo>
                      <a:pt x="691" y="1995"/>
                      <a:pt x="1316" y="1861"/>
                      <a:pt x="1584" y="1671"/>
                    </a:cubicBezTo>
                    <a:cubicBezTo>
                      <a:pt x="1953" y="1397"/>
                      <a:pt x="3096" y="862"/>
                      <a:pt x="3501" y="731"/>
                    </a:cubicBezTo>
                    <a:cubicBezTo>
                      <a:pt x="3906" y="612"/>
                      <a:pt x="4287" y="457"/>
                      <a:pt x="4287" y="266"/>
                    </a:cubicBezTo>
                    <a:cubicBezTo>
                      <a:pt x="4287" y="95"/>
                      <a:pt x="4084" y="1"/>
                      <a:pt x="3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6999140" y="3182852"/>
                <a:ext cx="279883" cy="123767"/>
              </a:xfrm>
              <a:custGeom>
                <a:rect b="b" l="l" r="r" t="t"/>
                <a:pathLst>
                  <a:path extrusionOk="0" h="1825" w="4127">
                    <a:moveTo>
                      <a:pt x="3651" y="0"/>
                    </a:moveTo>
                    <a:cubicBezTo>
                      <a:pt x="3572" y="0"/>
                      <a:pt x="3487" y="5"/>
                      <a:pt x="3401" y="11"/>
                    </a:cubicBezTo>
                    <a:cubicBezTo>
                      <a:pt x="3055" y="34"/>
                      <a:pt x="603" y="1165"/>
                      <a:pt x="603" y="1165"/>
                    </a:cubicBezTo>
                    <a:cubicBezTo>
                      <a:pt x="603" y="1165"/>
                      <a:pt x="115" y="1594"/>
                      <a:pt x="31" y="1737"/>
                    </a:cubicBezTo>
                    <a:cubicBezTo>
                      <a:pt x="1" y="1793"/>
                      <a:pt x="143" y="1825"/>
                      <a:pt x="350" y="1825"/>
                    </a:cubicBezTo>
                    <a:cubicBezTo>
                      <a:pt x="628" y="1825"/>
                      <a:pt x="1023" y="1767"/>
                      <a:pt x="1269" y="1630"/>
                    </a:cubicBezTo>
                    <a:cubicBezTo>
                      <a:pt x="1698" y="1392"/>
                      <a:pt x="2591" y="963"/>
                      <a:pt x="3032" y="761"/>
                    </a:cubicBezTo>
                    <a:cubicBezTo>
                      <a:pt x="3460" y="570"/>
                      <a:pt x="4127" y="427"/>
                      <a:pt x="4103" y="201"/>
                    </a:cubicBezTo>
                    <a:cubicBezTo>
                      <a:pt x="4076" y="40"/>
                      <a:pt x="3889" y="0"/>
                      <a:pt x="3651" y="0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5"/>
              <p:cNvSpPr/>
              <p:nvPr/>
            </p:nvSpPr>
            <p:spPr>
              <a:xfrm>
                <a:off x="7035965" y="3119986"/>
                <a:ext cx="220475" cy="162965"/>
              </a:xfrm>
              <a:custGeom>
                <a:rect b="b" l="l" r="r" t="t"/>
                <a:pathLst>
                  <a:path extrusionOk="0" h="2403" w="3251">
                    <a:moveTo>
                      <a:pt x="1727" y="1"/>
                    </a:moveTo>
                    <a:cubicBezTo>
                      <a:pt x="1586" y="1"/>
                      <a:pt x="1437" y="20"/>
                      <a:pt x="1286" y="68"/>
                    </a:cubicBezTo>
                    <a:cubicBezTo>
                      <a:pt x="929" y="187"/>
                      <a:pt x="60" y="533"/>
                      <a:pt x="36" y="1295"/>
                    </a:cubicBezTo>
                    <a:cubicBezTo>
                      <a:pt x="0" y="2045"/>
                      <a:pt x="179" y="2402"/>
                      <a:pt x="179" y="2402"/>
                    </a:cubicBezTo>
                    <a:cubicBezTo>
                      <a:pt x="179" y="2402"/>
                      <a:pt x="2381" y="1307"/>
                      <a:pt x="3096" y="1128"/>
                    </a:cubicBezTo>
                    <a:cubicBezTo>
                      <a:pt x="3251" y="1080"/>
                      <a:pt x="2810" y="366"/>
                      <a:pt x="2608" y="247"/>
                    </a:cubicBezTo>
                    <a:cubicBezTo>
                      <a:pt x="2434" y="143"/>
                      <a:pt x="2108" y="1"/>
                      <a:pt x="17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5"/>
              <p:cNvSpPr/>
              <p:nvPr/>
            </p:nvSpPr>
            <p:spPr>
              <a:xfrm>
                <a:off x="7035965" y="3127039"/>
                <a:ext cx="104981" cy="155912"/>
              </a:xfrm>
              <a:custGeom>
                <a:rect b="b" l="l" r="r" t="t"/>
                <a:pathLst>
                  <a:path extrusionOk="0" h="2299" w="1548">
                    <a:moveTo>
                      <a:pt x="1238" y="0"/>
                    </a:moveTo>
                    <a:lnTo>
                      <a:pt x="1238" y="0"/>
                    </a:lnTo>
                    <a:cubicBezTo>
                      <a:pt x="846" y="119"/>
                      <a:pt x="72" y="476"/>
                      <a:pt x="36" y="1191"/>
                    </a:cubicBezTo>
                    <a:cubicBezTo>
                      <a:pt x="0" y="1941"/>
                      <a:pt x="179" y="2298"/>
                      <a:pt x="179" y="2298"/>
                    </a:cubicBezTo>
                    <a:cubicBezTo>
                      <a:pt x="179" y="2298"/>
                      <a:pt x="834" y="1977"/>
                      <a:pt x="1548" y="1667"/>
                    </a:cubicBezTo>
                    <a:cubicBezTo>
                      <a:pt x="1238" y="1155"/>
                      <a:pt x="1000" y="417"/>
                      <a:pt x="1238" y="0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5"/>
              <p:cNvSpPr/>
              <p:nvPr/>
            </p:nvSpPr>
            <p:spPr>
              <a:xfrm>
                <a:off x="6987611" y="4534368"/>
                <a:ext cx="210709" cy="132787"/>
              </a:xfrm>
              <a:custGeom>
                <a:rect b="b" l="l" r="r" t="t"/>
                <a:pathLst>
                  <a:path extrusionOk="0" h="1958" w="3107">
                    <a:moveTo>
                      <a:pt x="1523" y="1"/>
                    </a:moveTo>
                    <a:lnTo>
                      <a:pt x="130" y="286"/>
                    </a:lnTo>
                    <a:cubicBezTo>
                      <a:pt x="1" y="1038"/>
                      <a:pt x="68" y="1465"/>
                      <a:pt x="459" y="1465"/>
                    </a:cubicBezTo>
                    <a:cubicBezTo>
                      <a:pt x="464" y="1465"/>
                      <a:pt x="470" y="1465"/>
                      <a:pt x="475" y="1465"/>
                    </a:cubicBezTo>
                    <a:cubicBezTo>
                      <a:pt x="630" y="1465"/>
                      <a:pt x="677" y="1465"/>
                      <a:pt x="880" y="1608"/>
                    </a:cubicBezTo>
                    <a:cubicBezTo>
                      <a:pt x="1323" y="1918"/>
                      <a:pt x="1634" y="1958"/>
                      <a:pt x="1838" y="1958"/>
                    </a:cubicBezTo>
                    <a:cubicBezTo>
                      <a:pt x="1908" y="1958"/>
                      <a:pt x="1965" y="1953"/>
                      <a:pt x="2011" y="1953"/>
                    </a:cubicBezTo>
                    <a:cubicBezTo>
                      <a:pt x="2725" y="1953"/>
                      <a:pt x="3106" y="1156"/>
                      <a:pt x="2654" y="953"/>
                    </a:cubicBezTo>
                    <a:cubicBezTo>
                      <a:pt x="2142" y="751"/>
                      <a:pt x="1523" y="1"/>
                      <a:pt x="1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5"/>
              <p:cNvSpPr/>
              <p:nvPr/>
            </p:nvSpPr>
            <p:spPr>
              <a:xfrm>
                <a:off x="6958450" y="3770550"/>
                <a:ext cx="398903" cy="834969"/>
              </a:xfrm>
              <a:custGeom>
                <a:rect b="b" l="l" r="r" t="t"/>
                <a:pathLst>
                  <a:path extrusionOk="0" h="12312" w="5882">
                    <a:moveTo>
                      <a:pt x="2501" y="0"/>
                    </a:moveTo>
                    <a:cubicBezTo>
                      <a:pt x="2215" y="893"/>
                      <a:pt x="1810" y="2560"/>
                      <a:pt x="1810" y="3191"/>
                    </a:cubicBezTo>
                    <a:cubicBezTo>
                      <a:pt x="1810" y="3810"/>
                      <a:pt x="1393" y="6168"/>
                      <a:pt x="1393" y="6501"/>
                    </a:cubicBezTo>
                    <a:cubicBezTo>
                      <a:pt x="715" y="7811"/>
                      <a:pt x="0" y="11847"/>
                      <a:pt x="393" y="12311"/>
                    </a:cubicBezTo>
                    <a:cubicBezTo>
                      <a:pt x="1004" y="11831"/>
                      <a:pt x="1687" y="11738"/>
                      <a:pt x="2125" y="11738"/>
                    </a:cubicBezTo>
                    <a:cubicBezTo>
                      <a:pt x="2404" y="11738"/>
                      <a:pt x="2584" y="11776"/>
                      <a:pt x="2584" y="11776"/>
                    </a:cubicBezTo>
                    <a:cubicBezTo>
                      <a:pt x="2584" y="11776"/>
                      <a:pt x="3774" y="7847"/>
                      <a:pt x="3989" y="7156"/>
                    </a:cubicBezTo>
                    <a:cubicBezTo>
                      <a:pt x="4191" y="6477"/>
                      <a:pt x="5739" y="1120"/>
                      <a:pt x="5810" y="834"/>
                    </a:cubicBezTo>
                    <a:cubicBezTo>
                      <a:pt x="5882" y="548"/>
                      <a:pt x="2501" y="0"/>
                      <a:pt x="25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5"/>
              <p:cNvSpPr/>
              <p:nvPr/>
            </p:nvSpPr>
            <p:spPr>
              <a:xfrm>
                <a:off x="7047222" y="4015165"/>
                <a:ext cx="243126" cy="558952"/>
              </a:xfrm>
              <a:custGeom>
                <a:rect b="b" l="l" r="r" t="t"/>
                <a:pathLst>
                  <a:path extrusionOk="0" h="8242" w="3585">
                    <a:moveTo>
                      <a:pt x="3585" y="1"/>
                    </a:moveTo>
                    <a:cubicBezTo>
                      <a:pt x="3585" y="1"/>
                      <a:pt x="2299" y="3120"/>
                      <a:pt x="2180" y="3609"/>
                    </a:cubicBezTo>
                    <a:cubicBezTo>
                      <a:pt x="2025" y="4263"/>
                      <a:pt x="1489" y="5085"/>
                      <a:pt x="1394" y="5371"/>
                    </a:cubicBezTo>
                    <a:cubicBezTo>
                      <a:pt x="1168" y="6097"/>
                      <a:pt x="596" y="6633"/>
                      <a:pt x="596" y="6633"/>
                    </a:cubicBezTo>
                    <a:cubicBezTo>
                      <a:pt x="596" y="6633"/>
                      <a:pt x="882" y="6764"/>
                      <a:pt x="1084" y="6859"/>
                    </a:cubicBezTo>
                    <a:cubicBezTo>
                      <a:pt x="894" y="6859"/>
                      <a:pt x="84" y="7621"/>
                      <a:pt x="49" y="7692"/>
                    </a:cubicBezTo>
                    <a:cubicBezTo>
                      <a:pt x="1" y="7752"/>
                      <a:pt x="727" y="7752"/>
                      <a:pt x="941" y="7776"/>
                    </a:cubicBezTo>
                    <a:cubicBezTo>
                      <a:pt x="799" y="7776"/>
                      <a:pt x="120" y="7919"/>
                      <a:pt x="49" y="8216"/>
                    </a:cubicBezTo>
                    <a:cubicBezTo>
                      <a:pt x="137" y="8165"/>
                      <a:pt x="277" y="8147"/>
                      <a:pt x="432" y="8147"/>
                    </a:cubicBezTo>
                    <a:cubicBezTo>
                      <a:pt x="789" y="8147"/>
                      <a:pt x="1230" y="8242"/>
                      <a:pt x="1339" y="8242"/>
                    </a:cubicBezTo>
                    <a:cubicBezTo>
                      <a:pt x="1348" y="8242"/>
                      <a:pt x="1354" y="8241"/>
                      <a:pt x="1358" y="8240"/>
                    </a:cubicBezTo>
                    <a:cubicBezTo>
                      <a:pt x="1430" y="8216"/>
                      <a:pt x="1608" y="7597"/>
                      <a:pt x="1608" y="7323"/>
                    </a:cubicBezTo>
                    <a:cubicBezTo>
                      <a:pt x="1608" y="7049"/>
                      <a:pt x="2263" y="5133"/>
                      <a:pt x="2346" y="4954"/>
                    </a:cubicBezTo>
                    <a:cubicBezTo>
                      <a:pt x="2442" y="4763"/>
                      <a:pt x="2596" y="4323"/>
                      <a:pt x="2692" y="3906"/>
                    </a:cubicBezTo>
                    <a:cubicBezTo>
                      <a:pt x="2787" y="3489"/>
                      <a:pt x="3513" y="549"/>
                      <a:pt x="35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5"/>
              <p:cNvSpPr/>
              <p:nvPr/>
            </p:nvSpPr>
            <p:spPr>
              <a:xfrm>
                <a:off x="6972149" y="4498833"/>
                <a:ext cx="184192" cy="67072"/>
              </a:xfrm>
              <a:custGeom>
                <a:rect b="b" l="l" r="r" t="t"/>
                <a:pathLst>
                  <a:path extrusionOk="0" h="989" w="2716">
                    <a:moveTo>
                      <a:pt x="1420" y="1"/>
                    </a:moveTo>
                    <a:cubicBezTo>
                      <a:pt x="717" y="1"/>
                      <a:pt x="232" y="134"/>
                      <a:pt x="120" y="144"/>
                    </a:cubicBezTo>
                    <a:cubicBezTo>
                      <a:pt x="1" y="763"/>
                      <a:pt x="84" y="989"/>
                      <a:pt x="84" y="989"/>
                    </a:cubicBezTo>
                    <a:cubicBezTo>
                      <a:pt x="84" y="989"/>
                      <a:pt x="979" y="604"/>
                      <a:pt x="1748" y="604"/>
                    </a:cubicBezTo>
                    <a:cubicBezTo>
                      <a:pt x="1834" y="604"/>
                      <a:pt x="1919" y="609"/>
                      <a:pt x="2001" y="620"/>
                    </a:cubicBezTo>
                    <a:cubicBezTo>
                      <a:pt x="2376" y="631"/>
                      <a:pt x="2526" y="826"/>
                      <a:pt x="2556" y="826"/>
                    </a:cubicBezTo>
                    <a:cubicBezTo>
                      <a:pt x="2558" y="826"/>
                      <a:pt x="2560" y="825"/>
                      <a:pt x="2560" y="822"/>
                    </a:cubicBezTo>
                    <a:cubicBezTo>
                      <a:pt x="2715" y="406"/>
                      <a:pt x="2703" y="263"/>
                      <a:pt x="2703" y="263"/>
                    </a:cubicBezTo>
                    <a:cubicBezTo>
                      <a:pt x="2620" y="191"/>
                      <a:pt x="2418" y="96"/>
                      <a:pt x="2048" y="37"/>
                    </a:cubicBezTo>
                    <a:cubicBezTo>
                      <a:pt x="1825" y="11"/>
                      <a:pt x="1614" y="1"/>
                      <a:pt x="14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5"/>
              <p:cNvSpPr/>
              <p:nvPr/>
            </p:nvSpPr>
            <p:spPr>
              <a:xfrm>
                <a:off x="6974591" y="4514973"/>
                <a:ext cx="177682" cy="35604"/>
              </a:xfrm>
              <a:custGeom>
                <a:rect b="b" l="l" r="r" t="t"/>
                <a:pathLst>
                  <a:path extrusionOk="0" h="525" w="2620">
                    <a:moveTo>
                      <a:pt x="1568" y="0"/>
                    </a:moveTo>
                    <a:cubicBezTo>
                      <a:pt x="813" y="0"/>
                      <a:pt x="48" y="203"/>
                      <a:pt x="48" y="203"/>
                    </a:cubicBezTo>
                    <a:cubicBezTo>
                      <a:pt x="48" y="203"/>
                      <a:pt x="0" y="275"/>
                      <a:pt x="24" y="525"/>
                    </a:cubicBezTo>
                    <a:cubicBezTo>
                      <a:pt x="691" y="301"/>
                      <a:pt x="1199" y="231"/>
                      <a:pt x="1581" y="231"/>
                    </a:cubicBezTo>
                    <a:cubicBezTo>
                      <a:pt x="2176" y="231"/>
                      <a:pt x="2468" y="401"/>
                      <a:pt x="2584" y="430"/>
                    </a:cubicBezTo>
                    <a:cubicBezTo>
                      <a:pt x="2584" y="430"/>
                      <a:pt x="2620" y="275"/>
                      <a:pt x="2620" y="215"/>
                    </a:cubicBezTo>
                    <a:cubicBezTo>
                      <a:pt x="2341" y="54"/>
                      <a:pt x="1956" y="0"/>
                      <a:pt x="15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5"/>
              <p:cNvSpPr/>
              <p:nvPr/>
            </p:nvSpPr>
            <p:spPr>
              <a:xfrm>
                <a:off x="7008567" y="3402984"/>
                <a:ext cx="171985" cy="339359"/>
              </a:xfrm>
              <a:custGeom>
                <a:rect b="b" l="l" r="r" t="t"/>
                <a:pathLst>
                  <a:path extrusionOk="0" h="5004" w="2536">
                    <a:moveTo>
                      <a:pt x="578" y="1"/>
                    </a:moveTo>
                    <a:cubicBezTo>
                      <a:pt x="564" y="1"/>
                      <a:pt x="549" y="2"/>
                      <a:pt x="535" y="3"/>
                    </a:cubicBezTo>
                    <a:cubicBezTo>
                      <a:pt x="305" y="34"/>
                      <a:pt x="0" y="546"/>
                      <a:pt x="61" y="546"/>
                    </a:cubicBezTo>
                    <a:cubicBezTo>
                      <a:pt x="69" y="546"/>
                      <a:pt x="84" y="536"/>
                      <a:pt x="107" y="515"/>
                    </a:cubicBezTo>
                    <a:cubicBezTo>
                      <a:pt x="203" y="424"/>
                      <a:pt x="326" y="382"/>
                      <a:pt x="463" y="382"/>
                    </a:cubicBezTo>
                    <a:cubicBezTo>
                      <a:pt x="932" y="382"/>
                      <a:pt x="1560" y="882"/>
                      <a:pt x="1809" y="1610"/>
                    </a:cubicBezTo>
                    <a:cubicBezTo>
                      <a:pt x="2238" y="2932"/>
                      <a:pt x="821" y="4504"/>
                      <a:pt x="642" y="4527"/>
                    </a:cubicBezTo>
                    <a:cubicBezTo>
                      <a:pt x="464" y="4575"/>
                      <a:pt x="440" y="5004"/>
                      <a:pt x="761" y="5004"/>
                    </a:cubicBezTo>
                    <a:cubicBezTo>
                      <a:pt x="764" y="5004"/>
                      <a:pt x="766" y="5004"/>
                      <a:pt x="768" y="5004"/>
                    </a:cubicBezTo>
                    <a:cubicBezTo>
                      <a:pt x="1483" y="5004"/>
                      <a:pt x="2535" y="3191"/>
                      <a:pt x="2500" y="2182"/>
                    </a:cubicBezTo>
                    <a:cubicBezTo>
                      <a:pt x="2453" y="1194"/>
                      <a:pt x="1192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5"/>
              <p:cNvSpPr/>
              <p:nvPr/>
            </p:nvSpPr>
            <p:spPr>
              <a:xfrm>
                <a:off x="7167529" y="3491349"/>
                <a:ext cx="165610" cy="94334"/>
              </a:xfrm>
              <a:custGeom>
                <a:rect b="b" l="l" r="r" t="t"/>
                <a:pathLst>
                  <a:path extrusionOk="0" h="1391" w="2442">
                    <a:moveTo>
                      <a:pt x="1913" y="0"/>
                    </a:moveTo>
                    <a:cubicBezTo>
                      <a:pt x="1243" y="0"/>
                      <a:pt x="84" y="597"/>
                      <a:pt x="1" y="700"/>
                    </a:cubicBezTo>
                    <a:lnTo>
                      <a:pt x="394" y="1391"/>
                    </a:lnTo>
                    <a:cubicBezTo>
                      <a:pt x="846" y="891"/>
                      <a:pt x="2442" y="700"/>
                      <a:pt x="2442" y="700"/>
                    </a:cubicBezTo>
                    <a:cubicBezTo>
                      <a:pt x="2442" y="700"/>
                      <a:pt x="2263" y="260"/>
                      <a:pt x="2180" y="45"/>
                    </a:cubicBezTo>
                    <a:cubicBezTo>
                      <a:pt x="2106" y="14"/>
                      <a:pt x="2015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5"/>
              <p:cNvSpPr/>
              <p:nvPr/>
            </p:nvSpPr>
            <p:spPr>
              <a:xfrm>
                <a:off x="7178041" y="3504913"/>
                <a:ext cx="151097" cy="67072"/>
              </a:xfrm>
              <a:custGeom>
                <a:rect b="b" l="l" r="r" t="t"/>
                <a:pathLst>
                  <a:path extrusionOk="0" h="989" w="2228">
                    <a:moveTo>
                      <a:pt x="2108" y="0"/>
                    </a:moveTo>
                    <a:cubicBezTo>
                      <a:pt x="2108" y="0"/>
                      <a:pt x="715" y="119"/>
                      <a:pt x="1" y="750"/>
                    </a:cubicBezTo>
                    <a:cubicBezTo>
                      <a:pt x="48" y="881"/>
                      <a:pt x="120" y="988"/>
                      <a:pt x="120" y="988"/>
                    </a:cubicBezTo>
                    <a:cubicBezTo>
                      <a:pt x="212" y="931"/>
                      <a:pt x="1173" y="320"/>
                      <a:pt x="2146" y="320"/>
                    </a:cubicBezTo>
                    <a:cubicBezTo>
                      <a:pt x="2173" y="320"/>
                      <a:pt x="2200" y="321"/>
                      <a:pt x="2227" y="322"/>
                    </a:cubicBezTo>
                    <a:cubicBezTo>
                      <a:pt x="2120" y="84"/>
                      <a:pt x="2108" y="0"/>
                      <a:pt x="2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5"/>
              <p:cNvSpPr/>
              <p:nvPr/>
            </p:nvSpPr>
            <p:spPr>
              <a:xfrm>
                <a:off x="7027895" y="3706735"/>
                <a:ext cx="360179" cy="79482"/>
              </a:xfrm>
              <a:custGeom>
                <a:rect b="b" l="l" r="r" t="t"/>
                <a:pathLst>
                  <a:path extrusionOk="0" h="1172" w="5311">
                    <a:moveTo>
                      <a:pt x="5215" y="1"/>
                    </a:moveTo>
                    <a:cubicBezTo>
                      <a:pt x="4786" y="322"/>
                      <a:pt x="1829" y="731"/>
                      <a:pt x="1044" y="731"/>
                    </a:cubicBezTo>
                    <a:cubicBezTo>
                      <a:pt x="957" y="731"/>
                      <a:pt x="897" y="726"/>
                      <a:pt x="869" y="715"/>
                    </a:cubicBezTo>
                    <a:cubicBezTo>
                      <a:pt x="869" y="715"/>
                      <a:pt x="0" y="1132"/>
                      <a:pt x="655" y="1168"/>
                    </a:cubicBezTo>
                    <a:cubicBezTo>
                      <a:pt x="785" y="1171"/>
                      <a:pt x="912" y="1172"/>
                      <a:pt x="1036" y="1172"/>
                    </a:cubicBezTo>
                    <a:cubicBezTo>
                      <a:pt x="3931" y="1172"/>
                      <a:pt x="5310" y="406"/>
                      <a:pt x="5310" y="406"/>
                    </a:cubicBezTo>
                    <a:lnTo>
                      <a:pt x="5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5"/>
              <p:cNvSpPr/>
              <p:nvPr/>
            </p:nvSpPr>
            <p:spPr>
              <a:xfrm>
                <a:off x="7294347" y="3567236"/>
                <a:ext cx="161541" cy="119766"/>
              </a:xfrm>
              <a:custGeom>
                <a:rect b="b" l="l" r="r" t="t"/>
                <a:pathLst>
                  <a:path extrusionOk="0" h="1766" w="2382">
                    <a:moveTo>
                      <a:pt x="1764" y="1"/>
                    </a:moveTo>
                    <a:cubicBezTo>
                      <a:pt x="1725" y="1"/>
                      <a:pt x="1663" y="44"/>
                      <a:pt x="1608" y="81"/>
                    </a:cubicBezTo>
                    <a:cubicBezTo>
                      <a:pt x="1500" y="153"/>
                      <a:pt x="1298" y="189"/>
                      <a:pt x="1167" y="212"/>
                    </a:cubicBezTo>
                    <a:cubicBezTo>
                      <a:pt x="1024" y="248"/>
                      <a:pt x="715" y="331"/>
                      <a:pt x="536" y="355"/>
                    </a:cubicBezTo>
                    <a:lnTo>
                      <a:pt x="298" y="260"/>
                    </a:lnTo>
                    <a:lnTo>
                      <a:pt x="298" y="260"/>
                    </a:lnTo>
                    <a:cubicBezTo>
                      <a:pt x="298" y="260"/>
                      <a:pt x="0" y="1617"/>
                      <a:pt x="310" y="1689"/>
                    </a:cubicBezTo>
                    <a:cubicBezTo>
                      <a:pt x="327" y="1695"/>
                      <a:pt x="344" y="1698"/>
                      <a:pt x="360" y="1698"/>
                    </a:cubicBezTo>
                    <a:cubicBezTo>
                      <a:pt x="424" y="1698"/>
                      <a:pt x="483" y="1661"/>
                      <a:pt x="547" y="1661"/>
                    </a:cubicBezTo>
                    <a:cubicBezTo>
                      <a:pt x="559" y="1661"/>
                      <a:pt x="571" y="1662"/>
                      <a:pt x="584" y="1665"/>
                    </a:cubicBezTo>
                    <a:cubicBezTo>
                      <a:pt x="785" y="1715"/>
                      <a:pt x="1071" y="1766"/>
                      <a:pt x="1263" y="1766"/>
                    </a:cubicBezTo>
                    <a:cubicBezTo>
                      <a:pt x="1298" y="1766"/>
                      <a:pt x="1330" y="1764"/>
                      <a:pt x="1358" y="1760"/>
                    </a:cubicBezTo>
                    <a:cubicBezTo>
                      <a:pt x="2048" y="1701"/>
                      <a:pt x="2381" y="974"/>
                      <a:pt x="2274" y="974"/>
                    </a:cubicBezTo>
                    <a:cubicBezTo>
                      <a:pt x="2131" y="962"/>
                      <a:pt x="2036" y="974"/>
                      <a:pt x="1798" y="867"/>
                    </a:cubicBezTo>
                    <a:cubicBezTo>
                      <a:pt x="1536" y="748"/>
                      <a:pt x="1369" y="510"/>
                      <a:pt x="1369" y="510"/>
                    </a:cubicBezTo>
                    <a:cubicBezTo>
                      <a:pt x="1369" y="510"/>
                      <a:pt x="1715" y="391"/>
                      <a:pt x="1786" y="153"/>
                    </a:cubicBezTo>
                    <a:cubicBezTo>
                      <a:pt x="1815" y="38"/>
                      <a:pt x="1799" y="1"/>
                      <a:pt x="1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5"/>
              <p:cNvSpPr/>
              <p:nvPr/>
            </p:nvSpPr>
            <p:spPr>
              <a:xfrm>
                <a:off x="6960078" y="3431467"/>
                <a:ext cx="376319" cy="287953"/>
              </a:xfrm>
              <a:custGeom>
                <a:rect b="b" l="l" r="r" t="t"/>
                <a:pathLst>
                  <a:path extrusionOk="0" h="4246" w="5549">
                    <a:moveTo>
                      <a:pt x="1152" y="1"/>
                    </a:moveTo>
                    <a:cubicBezTo>
                      <a:pt x="1040" y="1"/>
                      <a:pt x="953" y="23"/>
                      <a:pt x="905" y="59"/>
                    </a:cubicBezTo>
                    <a:cubicBezTo>
                      <a:pt x="655" y="250"/>
                      <a:pt x="0" y="750"/>
                      <a:pt x="1060" y="2417"/>
                    </a:cubicBezTo>
                    <a:cubicBezTo>
                      <a:pt x="1060" y="2417"/>
                      <a:pt x="1655" y="3500"/>
                      <a:pt x="2500" y="4000"/>
                    </a:cubicBezTo>
                    <a:cubicBezTo>
                      <a:pt x="2889" y="4169"/>
                      <a:pt x="3326" y="4245"/>
                      <a:pt x="3805" y="4245"/>
                    </a:cubicBezTo>
                    <a:cubicBezTo>
                      <a:pt x="4337" y="4245"/>
                      <a:pt x="4921" y="4151"/>
                      <a:pt x="5548" y="3988"/>
                    </a:cubicBezTo>
                    <a:cubicBezTo>
                      <a:pt x="5286" y="3429"/>
                      <a:pt x="5251" y="2774"/>
                      <a:pt x="5334" y="2298"/>
                    </a:cubicBezTo>
                    <a:cubicBezTo>
                      <a:pt x="4524" y="2214"/>
                      <a:pt x="4143" y="2298"/>
                      <a:pt x="3750" y="2083"/>
                    </a:cubicBezTo>
                    <a:cubicBezTo>
                      <a:pt x="3369" y="1881"/>
                      <a:pt x="3131" y="1238"/>
                      <a:pt x="2119" y="416"/>
                    </a:cubicBezTo>
                    <a:cubicBezTo>
                      <a:pt x="1782" y="112"/>
                      <a:pt x="1404" y="1"/>
                      <a:pt x="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5"/>
              <p:cNvSpPr/>
              <p:nvPr/>
            </p:nvSpPr>
            <p:spPr>
              <a:xfrm>
                <a:off x="7027895" y="3494401"/>
                <a:ext cx="148588" cy="151030"/>
              </a:xfrm>
              <a:custGeom>
                <a:rect b="b" l="l" r="r" t="t"/>
                <a:pathLst>
                  <a:path extrusionOk="0" h="2227" w="2191">
                    <a:moveTo>
                      <a:pt x="1667" y="0"/>
                    </a:moveTo>
                    <a:cubicBezTo>
                      <a:pt x="1667" y="0"/>
                      <a:pt x="1191" y="143"/>
                      <a:pt x="774" y="536"/>
                    </a:cubicBezTo>
                    <a:cubicBezTo>
                      <a:pt x="357" y="917"/>
                      <a:pt x="0" y="1405"/>
                      <a:pt x="48" y="1489"/>
                    </a:cubicBezTo>
                    <a:cubicBezTo>
                      <a:pt x="298" y="1917"/>
                      <a:pt x="584" y="2227"/>
                      <a:pt x="584" y="2227"/>
                    </a:cubicBezTo>
                    <a:cubicBezTo>
                      <a:pt x="786" y="1870"/>
                      <a:pt x="929" y="1513"/>
                      <a:pt x="1226" y="1167"/>
                    </a:cubicBezTo>
                    <a:cubicBezTo>
                      <a:pt x="1572" y="751"/>
                      <a:pt x="1917" y="667"/>
                      <a:pt x="2191" y="572"/>
                    </a:cubicBezTo>
                    <a:cubicBezTo>
                      <a:pt x="1965" y="274"/>
                      <a:pt x="1667" y="0"/>
                      <a:pt x="16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5"/>
              <p:cNvSpPr/>
              <p:nvPr/>
            </p:nvSpPr>
            <p:spPr>
              <a:xfrm>
                <a:off x="7043221" y="3508100"/>
                <a:ext cx="122817" cy="124445"/>
              </a:xfrm>
              <a:custGeom>
                <a:rect b="b" l="l" r="r" t="t"/>
                <a:pathLst>
                  <a:path extrusionOk="0" h="1835" w="1811">
                    <a:moveTo>
                      <a:pt x="1596" y="1"/>
                    </a:moveTo>
                    <a:cubicBezTo>
                      <a:pt x="1370" y="72"/>
                      <a:pt x="977" y="275"/>
                      <a:pt x="727" y="513"/>
                    </a:cubicBezTo>
                    <a:cubicBezTo>
                      <a:pt x="238" y="989"/>
                      <a:pt x="0" y="1608"/>
                      <a:pt x="0" y="1608"/>
                    </a:cubicBezTo>
                    <a:cubicBezTo>
                      <a:pt x="0" y="1608"/>
                      <a:pt x="12" y="1620"/>
                      <a:pt x="167" y="1834"/>
                    </a:cubicBezTo>
                    <a:cubicBezTo>
                      <a:pt x="227" y="1656"/>
                      <a:pt x="548" y="1120"/>
                      <a:pt x="893" y="751"/>
                    </a:cubicBezTo>
                    <a:cubicBezTo>
                      <a:pt x="1381" y="275"/>
                      <a:pt x="1727" y="227"/>
                      <a:pt x="1810" y="179"/>
                    </a:cubicBezTo>
                    <a:cubicBezTo>
                      <a:pt x="1810" y="179"/>
                      <a:pt x="1739" y="48"/>
                      <a:pt x="15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5"/>
              <p:cNvSpPr/>
              <p:nvPr/>
            </p:nvSpPr>
            <p:spPr>
              <a:xfrm>
                <a:off x="7252368" y="3583241"/>
                <a:ext cx="65444" cy="131634"/>
              </a:xfrm>
              <a:custGeom>
                <a:rect b="b" l="l" r="r" t="t"/>
                <a:pathLst>
                  <a:path extrusionOk="0" h="1941" w="965">
                    <a:moveTo>
                      <a:pt x="202" y="0"/>
                    </a:moveTo>
                    <a:cubicBezTo>
                      <a:pt x="202" y="0"/>
                      <a:pt x="0" y="429"/>
                      <a:pt x="36" y="976"/>
                    </a:cubicBezTo>
                    <a:cubicBezTo>
                      <a:pt x="60" y="1512"/>
                      <a:pt x="143" y="1941"/>
                      <a:pt x="238" y="1941"/>
                    </a:cubicBezTo>
                    <a:cubicBezTo>
                      <a:pt x="607" y="1881"/>
                      <a:pt x="964" y="1810"/>
                      <a:pt x="964" y="1810"/>
                    </a:cubicBezTo>
                    <a:cubicBezTo>
                      <a:pt x="893" y="1727"/>
                      <a:pt x="714" y="1286"/>
                      <a:pt x="691" y="917"/>
                    </a:cubicBezTo>
                    <a:cubicBezTo>
                      <a:pt x="679" y="310"/>
                      <a:pt x="845" y="191"/>
                      <a:pt x="857" y="24"/>
                    </a:cubicBezTo>
                    <a:cubicBezTo>
                      <a:pt x="560" y="0"/>
                      <a:pt x="202" y="0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5"/>
              <p:cNvSpPr/>
              <p:nvPr/>
            </p:nvSpPr>
            <p:spPr>
              <a:xfrm>
                <a:off x="7261252" y="3583241"/>
                <a:ext cx="40419" cy="130074"/>
              </a:xfrm>
              <a:custGeom>
                <a:rect b="b" l="l" r="r" t="t"/>
                <a:pathLst>
                  <a:path extrusionOk="0" h="1918" w="596">
                    <a:moveTo>
                      <a:pt x="401" y="1"/>
                    </a:moveTo>
                    <a:cubicBezTo>
                      <a:pt x="365" y="1"/>
                      <a:pt x="316" y="4"/>
                      <a:pt x="250" y="12"/>
                    </a:cubicBezTo>
                    <a:cubicBezTo>
                      <a:pt x="0" y="667"/>
                      <a:pt x="71" y="1488"/>
                      <a:pt x="298" y="1917"/>
                    </a:cubicBezTo>
                    <a:cubicBezTo>
                      <a:pt x="298" y="1917"/>
                      <a:pt x="357" y="1869"/>
                      <a:pt x="595" y="1857"/>
                    </a:cubicBezTo>
                    <a:cubicBezTo>
                      <a:pt x="143" y="1048"/>
                      <a:pt x="500" y="36"/>
                      <a:pt x="500" y="36"/>
                    </a:cubicBezTo>
                    <a:cubicBezTo>
                      <a:pt x="500" y="36"/>
                      <a:pt x="521" y="1"/>
                      <a:pt x="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0" name="Google Shape;900;p35"/>
            <p:cNvGrpSpPr/>
            <p:nvPr/>
          </p:nvGrpSpPr>
          <p:grpSpPr>
            <a:xfrm>
              <a:off x="6990731" y="552179"/>
              <a:ext cx="1371941" cy="1181841"/>
              <a:chOff x="6990731" y="552179"/>
              <a:chExt cx="1371941" cy="1181841"/>
            </a:xfrm>
          </p:grpSpPr>
          <p:sp>
            <p:nvSpPr>
              <p:cNvPr id="901" name="Google Shape;901;p35"/>
              <p:cNvSpPr/>
              <p:nvPr/>
            </p:nvSpPr>
            <p:spPr>
              <a:xfrm>
                <a:off x="7401701" y="896077"/>
                <a:ext cx="63070" cy="38995"/>
              </a:xfrm>
              <a:custGeom>
                <a:rect b="b" l="l" r="r" t="t"/>
                <a:pathLst>
                  <a:path extrusionOk="0" h="575" w="930">
                    <a:moveTo>
                      <a:pt x="620" y="0"/>
                    </a:moveTo>
                    <a:cubicBezTo>
                      <a:pt x="417" y="24"/>
                      <a:pt x="1" y="310"/>
                      <a:pt x="13" y="405"/>
                    </a:cubicBezTo>
                    <a:cubicBezTo>
                      <a:pt x="22" y="474"/>
                      <a:pt x="48" y="575"/>
                      <a:pt x="97" y="575"/>
                    </a:cubicBezTo>
                    <a:cubicBezTo>
                      <a:pt x="108" y="575"/>
                      <a:pt x="119" y="570"/>
                      <a:pt x="132" y="560"/>
                    </a:cubicBezTo>
                    <a:cubicBezTo>
                      <a:pt x="203" y="524"/>
                      <a:pt x="251" y="417"/>
                      <a:pt x="382" y="322"/>
                    </a:cubicBezTo>
                    <a:cubicBezTo>
                      <a:pt x="513" y="238"/>
                      <a:pt x="929" y="226"/>
                      <a:pt x="929" y="226"/>
                    </a:cubicBez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5"/>
              <p:cNvSpPr/>
              <p:nvPr/>
            </p:nvSpPr>
            <p:spPr>
              <a:xfrm>
                <a:off x="7379118" y="853284"/>
                <a:ext cx="112306" cy="74396"/>
              </a:xfrm>
              <a:custGeom>
                <a:rect b="b" l="l" r="r" t="t"/>
                <a:pathLst>
                  <a:path extrusionOk="0" h="1097" w="1656">
                    <a:moveTo>
                      <a:pt x="358" y="0"/>
                    </a:moveTo>
                    <a:cubicBezTo>
                      <a:pt x="358" y="0"/>
                      <a:pt x="131" y="655"/>
                      <a:pt x="60" y="691"/>
                    </a:cubicBezTo>
                    <a:cubicBezTo>
                      <a:pt x="0" y="750"/>
                      <a:pt x="453" y="822"/>
                      <a:pt x="453" y="822"/>
                    </a:cubicBezTo>
                    <a:cubicBezTo>
                      <a:pt x="510" y="937"/>
                      <a:pt x="568" y="1096"/>
                      <a:pt x="700" y="1096"/>
                    </a:cubicBezTo>
                    <a:cubicBezTo>
                      <a:pt x="705" y="1096"/>
                      <a:pt x="710" y="1096"/>
                      <a:pt x="715" y="1096"/>
                    </a:cubicBezTo>
                    <a:cubicBezTo>
                      <a:pt x="870" y="1084"/>
                      <a:pt x="1048" y="1060"/>
                      <a:pt x="1060" y="941"/>
                    </a:cubicBezTo>
                    <a:cubicBezTo>
                      <a:pt x="1072" y="822"/>
                      <a:pt x="810" y="810"/>
                      <a:pt x="810" y="810"/>
                    </a:cubicBezTo>
                    <a:cubicBezTo>
                      <a:pt x="810" y="810"/>
                      <a:pt x="984" y="500"/>
                      <a:pt x="1141" y="500"/>
                    </a:cubicBezTo>
                    <a:cubicBezTo>
                      <a:pt x="1158" y="500"/>
                      <a:pt x="1175" y="504"/>
                      <a:pt x="1191" y="512"/>
                    </a:cubicBezTo>
                    <a:cubicBezTo>
                      <a:pt x="1358" y="607"/>
                      <a:pt x="1405" y="572"/>
                      <a:pt x="1405" y="810"/>
                    </a:cubicBezTo>
                    <a:cubicBezTo>
                      <a:pt x="1405" y="889"/>
                      <a:pt x="1446" y="927"/>
                      <a:pt x="1491" y="927"/>
                    </a:cubicBezTo>
                    <a:cubicBezTo>
                      <a:pt x="1535" y="927"/>
                      <a:pt x="1584" y="892"/>
                      <a:pt x="1608" y="822"/>
                    </a:cubicBezTo>
                    <a:cubicBezTo>
                      <a:pt x="1655" y="691"/>
                      <a:pt x="1524" y="226"/>
                      <a:pt x="1370" y="167"/>
                    </a:cubicBezTo>
                    <a:cubicBezTo>
                      <a:pt x="1239" y="107"/>
                      <a:pt x="1143" y="95"/>
                      <a:pt x="810" y="72"/>
                    </a:cubicBezTo>
                    <a:cubicBezTo>
                      <a:pt x="477" y="36"/>
                      <a:pt x="358" y="0"/>
                      <a:pt x="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5"/>
              <p:cNvSpPr/>
              <p:nvPr/>
            </p:nvSpPr>
            <p:spPr>
              <a:xfrm>
                <a:off x="7436423" y="896755"/>
                <a:ext cx="31603" cy="43946"/>
              </a:xfrm>
              <a:custGeom>
                <a:rect b="b" l="l" r="r" t="t"/>
                <a:pathLst>
                  <a:path extrusionOk="0" h="648" w="466">
                    <a:moveTo>
                      <a:pt x="212" y="0"/>
                    </a:moveTo>
                    <a:cubicBezTo>
                      <a:pt x="201" y="0"/>
                      <a:pt x="190" y="1"/>
                      <a:pt x="179" y="2"/>
                    </a:cubicBezTo>
                    <a:cubicBezTo>
                      <a:pt x="84" y="26"/>
                      <a:pt x="1" y="85"/>
                      <a:pt x="25" y="157"/>
                    </a:cubicBezTo>
                    <a:lnTo>
                      <a:pt x="84" y="538"/>
                    </a:lnTo>
                    <a:cubicBezTo>
                      <a:pt x="94" y="611"/>
                      <a:pt x="160" y="647"/>
                      <a:pt x="247" y="647"/>
                    </a:cubicBezTo>
                    <a:cubicBezTo>
                      <a:pt x="260" y="647"/>
                      <a:pt x="273" y="647"/>
                      <a:pt x="286" y="645"/>
                    </a:cubicBezTo>
                    <a:cubicBezTo>
                      <a:pt x="394" y="633"/>
                      <a:pt x="465" y="574"/>
                      <a:pt x="453" y="502"/>
                    </a:cubicBezTo>
                    <a:lnTo>
                      <a:pt x="394" y="109"/>
                    </a:lnTo>
                    <a:cubicBezTo>
                      <a:pt x="383" y="45"/>
                      <a:pt x="305" y="0"/>
                      <a:pt x="2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5"/>
              <p:cNvSpPr/>
              <p:nvPr/>
            </p:nvSpPr>
            <p:spPr>
              <a:xfrm>
                <a:off x="7434795" y="921915"/>
                <a:ext cx="40487" cy="31603"/>
              </a:xfrm>
              <a:custGeom>
                <a:rect b="b" l="l" r="r" t="t"/>
                <a:pathLst>
                  <a:path extrusionOk="0" h="466" w="597">
                    <a:moveTo>
                      <a:pt x="441" y="0"/>
                    </a:moveTo>
                    <a:lnTo>
                      <a:pt x="84" y="48"/>
                    </a:lnTo>
                    <a:cubicBezTo>
                      <a:pt x="1" y="60"/>
                      <a:pt x="1" y="167"/>
                      <a:pt x="13" y="286"/>
                    </a:cubicBezTo>
                    <a:cubicBezTo>
                      <a:pt x="46" y="396"/>
                      <a:pt x="79" y="466"/>
                      <a:pt x="160" y="466"/>
                    </a:cubicBezTo>
                    <a:cubicBezTo>
                      <a:pt x="166" y="466"/>
                      <a:pt x="173" y="465"/>
                      <a:pt x="179" y="465"/>
                    </a:cubicBezTo>
                    <a:lnTo>
                      <a:pt x="501" y="453"/>
                    </a:lnTo>
                    <a:cubicBezTo>
                      <a:pt x="584" y="441"/>
                      <a:pt x="596" y="334"/>
                      <a:pt x="584" y="215"/>
                    </a:cubicBezTo>
                    <a:cubicBezTo>
                      <a:pt x="560" y="95"/>
                      <a:pt x="537" y="12"/>
                      <a:pt x="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5"/>
              <p:cNvSpPr/>
              <p:nvPr/>
            </p:nvSpPr>
            <p:spPr>
              <a:xfrm>
                <a:off x="7405770" y="942328"/>
                <a:ext cx="149402" cy="320506"/>
              </a:xfrm>
              <a:custGeom>
                <a:rect b="b" l="l" r="r" t="t"/>
                <a:pathLst>
                  <a:path extrusionOk="0" h="4726" w="2203">
                    <a:moveTo>
                      <a:pt x="942" y="0"/>
                    </a:moveTo>
                    <a:cubicBezTo>
                      <a:pt x="906" y="0"/>
                      <a:pt x="870" y="3"/>
                      <a:pt x="834" y="9"/>
                    </a:cubicBezTo>
                    <a:lnTo>
                      <a:pt x="655" y="33"/>
                    </a:lnTo>
                    <a:cubicBezTo>
                      <a:pt x="262" y="92"/>
                      <a:pt x="0" y="449"/>
                      <a:pt x="60" y="842"/>
                    </a:cubicBezTo>
                    <a:lnTo>
                      <a:pt x="560" y="4414"/>
                    </a:lnTo>
                    <a:cubicBezTo>
                      <a:pt x="599" y="4659"/>
                      <a:pt x="748" y="4725"/>
                      <a:pt x="959" y="4725"/>
                    </a:cubicBezTo>
                    <a:cubicBezTo>
                      <a:pt x="1066" y="4725"/>
                      <a:pt x="1189" y="4708"/>
                      <a:pt x="1322" y="4688"/>
                    </a:cubicBezTo>
                    <a:lnTo>
                      <a:pt x="1500" y="4664"/>
                    </a:lnTo>
                    <a:cubicBezTo>
                      <a:pt x="1881" y="4605"/>
                      <a:pt x="2203" y="4557"/>
                      <a:pt x="2143" y="4176"/>
                    </a:cubicBezTo>
                    <a:lnTo>
                      <a:pt x="1631" y="604"/>
                    </a:lnTo>
                    <a:cubicBezTo>
                      <a:pt x="1578" y="249"/>
                      <a:pt x="1280" y="0"/>
                      <a:pt x="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5"/>
              <p:cNvSpPr/>
              <p:nvPr/>
            </p:nvSpPr>
            <p:spPr>
              <a:xfrm>
                <a:off x="7405770" y="942870"/>
                <a:ext cx="115493" cy="320166"/>
              </a:xfrm>
              <a:custGeom>
                <a:rect b="b" l="l" r="r" t="t"/>
                <a:pathLst>
                  <a:path extrusionOk="0" h="4721" w="1703">
                    <a:moveTo>
                      <a:pt x="798" y="1"/>
                    </a:moveTo>
                    <a:lnTo>
                      <a:pt x="655" y="13"/>
                    </a:lnTo>
                    <a:cubicBezTo>
                      <a:pt x="262" y="84"/>
                      <a:pt x="0" y="441"/>
                      <a:pt x="60" y="834"/>
                    </a:cubicBezTo>
                    <a:lnTo>
                      <a:pt x="560" y="4406"/>
                    </a:lnTo>
                    <a:cubicBezTo>
                      <a:pt x="599" y="4654"/>
                      <a:pt x="743" y="4720"/>
                      <a:pt x="947" y="4720"/>
                    </a:cubicBezTo>
                    <a:cubicBezTo>
                      <a:pt x="1057" y="4720"/>
                      <a:pt x="1184" y="4701"/>
                      <a:pt x="1322" y="4680"/>
                    </a:cubicBezTo>
                    <a:lnTo>
                      <a:pt x="1500" y="4656"/>
                    </a:lnTo>
                    <a:cubicBezTo>
                      <a:pt x="1608" y="4644"/>
                      <a:pt x="1620" y="4644"/>
                      <a:pt x="1703" y="4608"/>
                    </a:cubicBezTo>
                    <a:lnTo>
                      <a:pt x="1703" y="4537"/>
                    </a:lnTo>
                    <a:lnTo>
                      <a:pt x="1131" y="620"/>
                    </a:lnTo>
                    <a:cubicBezTo>
                      <a:pt x="1084" y="346"/>
                      <a:pt x="1024" y="120"/>
                      <a:pt x="7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5"/>
              <p:cNvSpPr/>
              <p:nvPr/>
            </p:nvSpPr>
            <p:spPr>
              <a:xfrm>
                <a:off x="7435609" y="1022012"/>
                <a:ext cx="83280" cy="68699"/>
              </a:xfrm>
              <a:custGeom>
                <a:rect b="b" l="l" r="r" t="t"/>
                <a:pathLst>
                  <a:path extrusionOk="0" h="1013" w="1228">
                    <a:moveTo>
                      <a:pt x="1108" y="1"/>
                    </a:moveTo>
                    <a:lnTo>
                      <a:pt x="1" y="155"/>
                    </a:lnTo>
                    <a:lnTo>
                      <a:pt x="120" y="1013"/>
                    </a:lnTo>
                    <a:lnTo>
                      <a:pt x="1227" y="858"/>
                    </a:lnTo>
                    <a:lnTo>
                      <a:pt x="1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5"/>
              <p:cNvSpPr/>
              <p:nvPr/>
            </p:nvSpPr>
            <p:spPr>
              <a:xfrm>
                <a:off x="7487285" y="1022012"/>
                <a:ext cx="32417" cy="61443"/>
              </a:xfrm>
              <a:custGeom>
                <a:rect b="b" l="l" r="r" t="t"/>
                <a:pathLst>
                  <a:path extrusionOk="0" h="906" w="478">
                    <a:moveTo>
                      <a:pt x="346" y="1"/>
                    </a:moveTo>
                    <a:lnTo>
                      <a:pt x="1" y="48"/>
                    </a:lnTo>
                    <a:lnTo>
                      <a:pt x="120" y="905"/>
                    </a:lnTo>
                    <a:lnTo>
                      <a:pt x="477" y="85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5"/>
              <p:cNvSpPr/>
              <p:nvPr/>
            </p:nvSpPr>
            <p:spPr>
              <a:xfrm>
                <a:off x="7416281" y="843790"/>
                <a:ext cx="79143" cy="79889"/>
              </a:xfrm>
              <a:custGeom>
                <a:rect b="b" l="l" r="r" t="t"/>
                <a:pathLst>
                  <a:path extrusionOk="0" h="1178" w="1167">
                    <a:moveTo>
                      <a:pt x="764" y="1"/>
                    </a:moveTo>
                    <a:cubicBezTo>
                      <a:pt x="626" y="1"/>
                      <a:pt x="476" y="34"/>
                      <a:pt x="179" y="104"/>
                    </a:cubicBezTo>
                    <a:lnTo>
                      <a:pt x="167" y="104"/>
                    </a:lnTo>
                    <a:cubicBezTo>
                      <a:pt x="143" y="116"/>
                      <a:pt x="95" y="128"/>
                      <a:pt x="60" y="164"/>
                    </a:cubicBezTo>
                    <a:cubicBezTo>
                      <a:pt x="24" y="176"/>
                      <a:pt x="0" y="247"/>
                      <a:pt x="24" y="295"/>
                    </a:cubicBezTo>
                    <a:cubicBezTo>
                      <a:pt x="48" y="390"/>
                      <a:pt x="107" y="414"/>
                      <a:pt x="179" y="474"/>
                    </a:cubicBezTo>
                    <a:cubicBezTo>
                      <a:pt x="286" y="545"/>
                      <a:pt x="417" y="640"/>
                      <a:pt x="536" y="712"/>
                    </a:cubicBezTo>
                    <a:cubicBezTo>
                      <a:pt x="643" y="771"/>
                      <a:pt x="714" y="843"/>
                      <a:pt x="738" y="878"/>
                    </a:cubicBezTo>
                    <a:cubicBezTo>
                      <a:pt x="714" y="890"/>
                      <a:pt x="679" y="926"/>
                      <a:pt x="595" y="938"/>
                    </a:cubicBezTo>
                    <a:cubicBezTo>
                      <a:pt x="572" y="950"/>
                      <a:pt x="524" y="962"/>
                      <a:pt x="476" y="962"/>
                    </a:cubicBezTo>
                    <a:cubicBezTo>
                      <a:pt x="417" y="962"/>
                      <a:pt x="369" y="1021"/>
                      <a:pt x="393" y="1081"/>
                    </a:cubicBezTo>
                    <a:cubicBezTo>
                      <a:pt x="393" y="1134"/>
                      <a:pt x="441" y="1178"/>
                      <a:pt x="493" y="1178"/>
                    </a:cubicBezTo>
                    <a:cubicBezTo>
                      <a:pt x="500" y="1178"/>
                      <a:pt x="506" y="1177"/>
                      <a:pt x="512" y="1176"/>
                    </a:cubicBezTo>
                    <a:cubicBezTo>
                      <a:pt x="572" y="1164"/>
                      <a:pt x="619" y="1140"/>
                      <a:pt x="631" y="1140"/>
                    </a:cubicBezTo>
                    <a:cubicBezTo>
                      <a:pt x="714" y="1116"/>
                      <a:pt x="798" y="1081"/>
                      <a:pt x="857" y="1045"/>
                    </a:cubicBezTo>
                    <a:cubicBezTo>
                      <a:pt x="917" y="997"/>
                      <a:pt x="941" y="902"/>
                      <a:pt x="929" y="831"/>
                    </a:cubicBezTo>
                    <a:cubicBezTo>
                      <a:pt x="869" y="652"/>
                      <a:pt x="691" y="569"/>
                      <a:pt x="524" y="450"/>
                    </a:cubicBezTo>
                    <a:cubicBezTo>
                      <a:pt x="452" y="390"/>
                      <a:pt x="357" y="343"/>
                      <a:pt x="298" y="295"/>
                    </a:cubicBezTo>
                    <a:lnTo>
                      <a:pt x="286" y="283"/>
                    </a:lnTo>
                    <a:cubicBezTo>
                      <a:pt x="545" y="222"/>
                      <a:pt x="648" y="195"/>
                      <a:pt x="749" y="195"/>
                    </a:cubicBezTo>
                    <a:cubicBezTo>
                      <a:pt x="824" y="195"/>
                      <a:pt x="899" y="210"/>
                      <a:pt x="1036" y="235"/>
                    </a:cubicBezTo>
                    <a:cubicBezTo>
                      <a:pt x="1042" y="237"/>
                      <a:pt x="1048" y="238"/>
                      <a:pt x="1055" y="238"/>
                    </a:cubicBezTo>
                    <a:cubicBezTo>
                      <a:pt x="1090" y="238"/>
                      <a:pt x="1135" y="214"/>
                      <a:pt x="1155" y="164"/>
                    </a:cubicBezTo>
                    <a:cubicBezTo>
                      <a:pt x="1167" y="116"/>
                      <a:pt x="1131" y="57"/>
                      <a:pt x="1072" y="45"/>
                    </a:cubicBezTo>
                    <a:cubicBezTo>
                      <a:pt x="946" y="16"/>
                      <a:pt x="858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5"/>
              <p:cNvSpPr/>
              <p:nvPr/>
            </p:nvSpPr>
            <p:spPr>
              <a:xfrm>
                <a:off x="7155458" y="639866"/>
                <a:ext cx="139772" cy="157947"/>
              </a:xfrm>
              <a:custGeom>
                <a:rect b="b" l="l" r="r" t="t"/>
                <a:pathLst>
                  <a:path extrusionOk="0" h="2329" w="2061">
                    <a:moveTo>
                      <a:pt x="1092" y="0"/>
                    </a:moveTo>
                    <a:cubicBezTo>
                      <a:pt x="1003" y="0"/>
                      <a:pt x="908" y="9"/>
                      <a:pt x="810" y="28"/>
                    </a:cubicBezTo>
                    <a:cubicBezTo>
                      <a:pt x="191" y="159"/>
                      <a:pt x="0" y="837"/>
                      <a:pt x="238" y="1445"/>
                    </a:cubicBezTo>
                    <a:cubicBezTo>
                      <a:pt x="442" y="2010"/>
                      <a:pt x="1075" y="2328"/>
                      <a:pt x="1434" y="2328"/>
                    </a:cubicBezTo>
                    <a:cubicBezTo>
                      <a:pt x="1453" y="2328"/>
                      <a:pt x="1471" y="2327"/>
                      <a:pt x="1489" y="2326"/>
                    </a:cubicBezTo>
                    <a:cubicBezTo>
                      <a:pt x="1489" y="2326"/>
                      <a:pt x="1491" y="2326"/>
                      <a:pt x="1496" y="2326"/>
                    </a:cubicBezTo>
                    <a:cubicBezTo>
                      <a:pt x="1516" y="2326"/>
                      <a:pt x="1582" y="2318"/>
                      <a:pt x="1679" y="2230"/>
                    </a:cubicBezTo>
                    <a:cubicBezTo>
                      <a:pt x="1751" y="2183"/>
                      <a:pt x="1810" y="2099"/>
                      <a:pt x="1858" y="1980"/>
                    </a:cubicBezTo>
                    <a:cubicBezTo>
                      <a:pt x="1858" y="1968"/>
                      <a:pt x="1870" y="1968"/>
                      <a:pt x="1870" y="1945"/>
                    </a:cubicBezTo>
                    <a:cubicBezTo>
                      <a:pt x="1917" y="1826"/>
                      <a:pt x="1965" y="1695"/>
                      <a:pt x="1977" y="1540"/>
                    </a:cubicBezTo>
                    <a:cubicBezTo>
                      <a:pt x="2001" y="1397"/>
                      <a:pt x="2024" y="1266"/>
                      <a:pt x="2036" y="1183"/>
                    </a:cubicBezTo>
                    <a:cubicBezTo>
                      <a:pt x="2060" y="980"/>
                      <a:pt x="1965" y="516"/>
                      <a:pt x="1941" y="325"/>
                    </a:cubicBezTo>
                    <a:cubicBezTo>
                      <a:pt x="1941" y="325"/>
                      <a:pt x="1882" y="313"/>
                      <a:pt x="1810" y="313"/>
                    </a:cubicBezTo>
                    <a:cubicBezTo>
                      <a:pt x="1653" y="110"/>
                      <a:pt x="1402" y="0"/>
                      <a:pt x="1092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5"/>
              <p:cNvSpPr/>
              <p:nvPr/>
            </p:nvSpPr>
            <p:spPr>
              <a:xfrm>
                <a:off x="7184484" y="795098"/>
                <a:ext cx="219729" cy="438576"/>
              </a:xfrm>
              <a:custGeom>
                <a:rect b="b" l="l" r="r" t="t"/>
                <a:pathLst>
                  <a:path extrusionOk="0" h="6467" w="3240">
                    <a:moveTo>
                      <a:pt x="1" y="1"/>
                    </a:moveTo>
                    <a:cubicBezTo>
                      <a:pt x="1" y="1"/>
                      <a:pt x="322" y="168"/>
                      <a:pt x="465" y="358"/>
                    </a:cubicBezTo>
                    <a:cubicBezTo>
                      <a:pt x="1156" y="1287"/>
                      <a:pt x="1251" y="2537"/>
                      <a:pt x="1561" y="3430"/>
                    </a:cubicBezTo>
                    <a:cubicBezTo>
                      <a:pt x="1846" y="4228"/>
                      <a:pt x="1930" y="6466"/>
                      <a:pt x="1930" y="6466"/>
                    </a:cubicBezTo>
                    <a:cubicBezTo>
                      <a:pt x="1930" y="6466"/>
                      <a:pt x="3239" y="6109"/>
                      <a:pt x="3204" y="5942"/>
                    </a:cubicBezTo>
                    <a:cubicBezTo>
                      <a:pt x="2918" y="4835"/>
                      <a:pt x="2525" y="3144"/>
                      <a:pt x="1977" y="1656"/>
                    </a:cubicBezTo>
                    <a:cubicBezTo>
                      <a:pt x="1894" y="1418"/>
                      <a:pt x="1394" y="846"/>
                      <a:pt x="1132" y="549"/>
                    </a:cubicBezTo>
                    <a:cubicBezTo>
                      <a:pt x="834" y="287"/>
                      <a:pt x="370" y="9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5"/>
              <p:cNvSpPr/>
              <p:nvPr/>
            </p:nvSpPr>
            <p:spPr>
              <a:xfrm>
                <a:off x="7119922" y="771701"/>
                <a:ext cx="149470" cy="64359"/>
              </a:xfrm>
              <a:custGeom>
                <a:rect b="b" l="l" r="r" t="t"/>
                <a:pathLst>
                  <a:path extrusionOk="0" h="949" w="2204">
                    <a:moveTo>
                      <a:pt x="239" y="1"/>
                    </a:moveTo>
                    <a:lnTo>
                      <a:pt x="0" y="632"/>
                    </a:lnTo>
                    <a:cubicBezTo>
                      <a:pt x="0" y="632"/>
                      <a:pt x="970" y="948"/>
                      <a:pt x="1604" y="948"/>
                    </a:cubicBezTo>
                    <a:cubicBezTo>
                      <a:pt x="1831" y="948"/>
                      <a:pt x="2014" y="908"/>
                      <a:pt x="2096" y="798"/>
                    </a:cubicBezTo>
                    <a:cubicBezTo>
                      <a:pt x="2203" y="655"/>
                      <a:pt x="2036" y="239"/>
                      <a:pt x="2036" y="239"/>
                    </a:cubicBezTo>
                    <a:cubicBezTo>
                      <a:pt x="2036" y="239"/>
                      <a:pt x="1322" y="215"/>
                      <a:pt x="501" y="120"/>
                    </a:cubicBezTo>
                    <a:cubicBezTo>
                      <a:pt x="322" y="96"/>
                      <a:pt x="239" y="1"/>
                      <a:pt x="2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5"/>
              <p:cNvSpPr/>
              <p:nvPr/>
            </p:nvSpPr>
            <p:spPr>
              <a:xfrm>
                <a:off x="7132807" y="690185"/>
                <a:ext cx="144655" cy="114069"/>
              </a:xfrm>
              <a:custGeom>
                <a:rect b="b" l="l" r="r" t="t"/>
                <a:pathLst>
                  <a:path extrusionOk="0" h="1682" w="2133">
                    <a:moveTo>
                      <a:pt x="1954" y="0"/>
                    </a:moveTo>
                    <a:lnTo>
                      <a:pt x="1954" y="0"/>
                    </a:lnTo>
                    <a:cubicBezTo>
                      <a:pt x="1953" y="0"/>
                      <a:pt x="239" y="357"/>
                      <a:pt x="120" y="524"/>
                    </a:cubicBezTo>
                    <a:cubicBezTo>
                      <a:pt x="1" y="667"/>
                      <a:pt x="60" y="1441"/>
                      <a:pt x="96" y="1524"/>
                    </a:cubicBezTo>
                    <a:cubicBezTo>
                      <a:pt x="132" y="1667"/>
                      <a:pt x="1132" y="1607"/>
                      <a:pt x="1370" y="1679"/>
                    </a:cubicBezTo>
                    <a:cubicBezTo>
                      <a:pt x="1378" y="1681"/>
                      <a:pt x="1386" y="1682"/>
                      <a:pt x="1393" y="1682"/>
                    </a:cubicBezTo>
                    <a:cubicBezTo>
                      <a:pt x="1601" y="1682"/>
                      <a:pt x="1512" y="896"/>
                      <a:pt x="1823" y="643"/>
                    </a:cubicBezTo>
                    <a:cubicBezTo>
                      <a:pt x="2132" y="357"/>
                      <a:pt x="1906" y="119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5"/>
              <p:cNvSpPr/>
              <p:nvPr/>
            </p:nvSpPr>
            <p:spPr>
              <a:xfrm>
                <a:off x="7216018" y="676012"/>
                <a:ext cx="130074" cy="127226"/>
              </a:xfrm>
              <a:custGeom>
                <a:rect b="b" l="l" r="r" t="t"/>
                <a:pathLst>
                  <a:path extrusionOk="0" h="1876" w="1918">
                    <a:moveTo>
                      <a:pt x="1256" y="0"/>
                    </a:moveTo>
                    <a:cubicBezTo>
                      <a:pt x="1216" y="0"/>
                      <a:pt x="1167" y="14"/>
                      <a:pt x="1108" y="19"/>
                    </a:cubicBezTo>
                    <a:cubicBezTo>
                      <a:pt x="989" y="19"/>
                      <a:pt x="381" y="495"/>
                      <a:pt x="191" y="614"/>
                    </a:cubicBezTo>
                    <a:cubicBezTo>
                      <a:pt x="0" y="733"/>
                      <a:pt x="393" y="1293"/>
                      <a:pt x="500" y="1495"/>
                    </a:cubicBezTo>
                    <a:cubicBezTo>
                      <a:pt x="608" y="1685"/>
                      <a:pt x="1370" y="1876"/>
                      <a:pt x="1370" y="1876"/>
                    </a:cubicBezTo>
                    <a:lnTo>
                      <a:pt x="1917" y="1269"/>
                    </a:lnTo>
                    <a:lnTo>
                      <a:pt x="1370" y="138"/>
                    </a:lnTo>
                    <a:cubicBezTo>
                      <a:pt x="1349" y="26"/>
                      <a:pt x="1312" y="0"/>
                      <a:pt x="1256" y="0"/>
                    </a:cubicBezTo>
                    <a:close/>
                  </a:path>
                </a:pathLst>
              </a:custGeom>
              <a:solidFill>
                <a:srgbClr val="D9D9D9">
                  <a:alpha val="4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5"/>
              <p:cNvSpPr/>
              <p:nvPr/>
            </p:nvSpPr>
            <p:spPr>
              <a:xfrm>
                <a:off x="7305604" y="761529"/>
                <a:ext cx="53372" cy="52219"/>
              </a:xfrm>
              <a:custGeom>
                <a:rect b="b" l="l" r="r" t="t"/>
                <a:pathLst>
                  <a:path extrusionOk="0" h="770" w="787">
                    <a:moveTo>
                      <a:pt x="604" y="1"/>
                    </a:moveTo>
                    <a:cubicBezTo>
                      <a:pt x="553" y="1"/>
                      <a:pt x="408" y="101"/>
                      <a:pt x="263" y="246"/>
                    </a:cubicBezTo>
                    <a:cubicBezTo>
                      <a:pt x="108" y="401"/>
                      <a:pt x="1" y="555"/>
                      <a:pt x="25" y="579"/>
                    </a:cubicBezTo>
                    <a:lnTo>
                      <a:pt x="299" y="770"/>
                    </a:lnTo>
                    <a:lnTo>
                      <a:pt x="787" y="294"/>
                    </a:lnTo>
                    <a:lnTo>
                      <a:pt x="620" y="8"/>
                    </a:lnTo>
                    <a:cubicBezTo>
                      <a:pt x="617" y="3"/>
                      <a:pt x="611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5"/>
              <p:cNvSpPr/>
              <p:nvPr/>
            </p:nvSpPr>
            <p:spPr>
              <a:xfrm>
                <a:off x="7311301" y="767429"/>
                <a:ext cx="40419" cy="39063"/>
              </a:xfrm>
              <a:custGeom>
                <a:rect b="b" l="l" r="r" t="t"/>
                <a:pathLst>
                  <a:path extrusionOk="0" h="576" w="596">
                    <a:moveTo>
                      <a:pt x="574" y="1"/>
                    </a:moveTo>
                    <a:cubicBezTo>
                      <a:pt x="531" y="1"/>
                      <a:pt x="392" y="101"/>
                      <a:pt x="262" y="230"/>
                    </a:cubicBezTo>
                    <a:cubicBezTo>
                      <a:pt x="107" y="385"/>
                      <a:pt x="0" y="528"/>
                      <a:pt x="36" y="564"/>
                    </a:cubicBezTo>
                    <a:lnTo>
                      <a:pt x="60" y="576"/>
                    </a:lnTo>
                    <a:cubicBezTo>
                      <a:pt x="48" y="528"/>
                      <a:pt x="155" y="397"/>
                      <a:pt x="286" y="266"/>
                    </a:cubicBezTo>
                    <a:cubicBezTo>
                      <a:pt x="417" y="123"/>
                      <a:pt x="560" y="40"/>
                      <a:pt x="596" y="40"/>
                    </a:cubicBezTo>
                    <a:lnTo>
                      <a:pt x="584" y="4"/>
                    </a:lnTo>
                    <a:cubicBezTo>
                      <a:pt x="581" y="2"/>
                      <a:pt x="578" y="1"/>
                      <a:pt x="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5"/>
              <p:cNvSpPr/>
              <p:nvPr/>
            </p:nvSpPr>
            <p:spPr>
              <a:xfrm>
                <a:off x="7317743" y="773600"/>
                <a:ext cx="38046" cy="36961"/>
              </a:xfrm>
              <a:custGeom>
                <a:rect b="b" l="l" r="r" t="t"/>
                <a:pathLst>
                  <a:path extrusionOk="0" h="545" w="561">
                    <a:moveTo>
                      <a:pt x="531" y="1"/>
                    </a:moveTo>
                    <a:cubicBezTo>
                      <a:pt x="484" y="1"/>
                      <a:pt x="361" y="88"/>
                      <a:pt x="239" y="211"/>
                    </a:cubicBezTo>
                    <a:cubicBezTo>
                      <a:pt x="84" y="366"/>
                      <a:pt x="0" y="497"/>
                      <a:pt x="24" y="532"/>
                    </a:cubicBezTo>
                    <a:lnTo>
                      <a:pt x="60" y="544"/>
                    </a:lnTo>
                    <a:cubicBezTo>
                      <a:pt x="48" y="497"/>
                      <a:pt x="131" y="377"/>
                      <a:pt x="262" y="246"/>
                    </a:cubicBezTo>
                    <a:cubicBezTo>
                      <a:pt x="381" y="127"/>
                      <a:pt x="524" y="32"/>
                      <a:pt x="560" y="32"/>
                    </a:cubicBezTo>
                    <a:lnTo>
                      <a:pt x="548" y="8"/>
                    </a:lnTo>
                    <a:cubicBezTo>
                      <a:pt x="545" y="3"/>
                      <a:pt x="539" y="1"/>
                      <a:pt x="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5"/>
              <p:cNvSpPr/>
              <p:nvPr/>
            </p:nvSpPr>
            <p:spPr>
              <a:xfrm>
                <a:off x="7323372" y="780856"/>
                <a:ext cx="36418" cy="33027"/>
              </a:xfrm>
              <a:custGeom>
                <a:rect b="b" l="l" r="r" t="t"/>
                <a:pathLst>
                  <a:path extrusionOk="0" h="487" w="537">
                    <a:moveTo>
                      <a:pt x="498" y="0"/>
                    </a:moveTo>
                    <a:cubicBezTo>
                      <a:pt x="457" y="0"/>
                      <a:pt x="338" y="78"/>
                      <a:pt x="227" y="199"/>
                    </a:cubicBezTo>
                    <a:cubicBezTo>
                      <a:pt x="96" y="330"/>
                      <a:pt x="1" y="449"/>
                      <a:pt x="37" y="485"/>
                    </a:cubicBezTo>
                    <a:cubicBezTo>
                      <a:pt x="37" y="486"/>
                      <a:pt x="39" y="486"/>
                      <a:pt x="41" y="486"/>
                    </a:cubicBezTo>
                    <a:cubicBezTo>
                      <a:pt x="67" y="486"/>
                      <a:pt x="189" y="415"/>
                      <a:pt x="310" y="282"/>
                    </a:cubicBezTo>
                    <a:cubicBezTo>
                      <a:pt x="453" y="151"/>
                      <a:pt x="537" y="32"/>
                      <a:pt x="513" y="9"/>
                    </a:cubicBezTo>
                    <a:cubicBezTo>
                      <a:pt x="511" y="3"/>
                      <a:pt x="506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5"/>
              <p:cNvSpPr/>
              <p:nvPr/>
            </p:nvSpPr>
            <p:spPr>
              <a:xfrm>
                <a:off x="7205507" y="671129"/>
                <a:ext cx="107491" cy="131362"/>
              </a:xfrm>
              <a:custGeom>
                <a:rect b="b" l="l" r="r" t="t"/>
                <a:pathLst>
                  <a:path extrusionOk="0" h="1937" w="1585">
                    <a:moveTo>
                      <a:pt x="1404" y="1"/>
                    </a:moveTo>
                    <a:cubicBezTo>
                      <a:pt x="1370" y="1"/>
                      <a:pt x="1324" y="7"/>
                      <a:pt x="1263" y="19"/>
                    </a:cubicBezTo>
                    <a:cubicBezTo>
                      <a:pt x="1013" y="198"/>
                      <a:pt x="882" y="174"/>
                      <a:pt x="298" y="495"/>
                    </a:cubicBezTo>
                    <a:cubicBezTo>
                      <a:pt x="1" y="650"/>
                      <a:pt x="512" y="1365"/>
                      <a:pt x="632" y="1579"/>
                    </a:cubicBezTo>
                    <a:cubicBezTo>
                      <a:pt x="751" y="1781"/>
                      <a:pt x="1370" y="1924"/>
                      <a:pt x="1525" y="1936"/>
                    </a:cubicBezTo>
                    <a:lnTo>
                      <a:pt x="1560" y="1877"/>
                    </a:lnTo>
                    <a:cubicBezTo>
                      <a:pt x="1560" y="1877"/>
                      <a:pt x="1048" y="1734"/>
                      <a:pt x="834" y="1579"/>
                    </a:cubicBezTo>
                    <a:cubicBezTo>
                      <a:pt x="727" y="1496"/>
                      <a:pt x="572" y="1293"/>
                      <a:pt x="489" y="1079"/>
                    </a:cubicBezTo>
                    <a:cubicBezTo>
                      <a:pt x="417" y="876"/>
                      <a:pt x="334" y="745"/>
                      <a:pt x="405" y="638"/>
                    </a:cubicBezTo>
                    <a:cubicBezTo>
                      <a:pt x="1286" y="376"/>
                      <a:pt x="1310" y="281"/>
                      <a:pt x="1417" y="222"/>
                    </a:cubicBezTo>
                    <a:cubicBezTo>
                      <a:pt x="1584" y="150"/>
                      <a:pt x="1501" y="138"/>
                      <a:pt x="1501" y="138"/>
                    </a:cubicBezTo>
                    <a:cubicBezTo>
                      <a:pt x="1501" y="50"/>
                      <a:pt x="1501" y="1"/>
                      <a:pt x="1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5"/>
              <p:cNvSpPr/>
              <p:nvPr/>
            </p:nvSpPr>
            <p:spPr>
              <a:xfrm>
                <a:off x="7252368" y="707140"/>
                <a:ext cx="70259" cy="68699"/>
              </a:xfrm>
              <a:custGeom>
                <a:rect b="b" l="l" r="r" t="t"/>
                <a:pathLst>
                  <a:path extrusionOk="0" h="1013" w="1036">
                    <a:moveTo>
                      <a:pt x="202" y="0"/>
                    </a:moveTo>
                    <a:cubicBezTo>
                      <a:pt x="167" y="36"/>
                      <a:pt x="0" y="60"/>
                      <a:pt x="0" y="60"/>
                    </a:cubicBezTo>
                    <a:lnTo>
                      <a:pt x="1036" y="1012"/>
                    </a:lnTo>
                    <a:lnTo>
                      <a:pt x="1036" y="965"/>
                    </a:lnTo>
                    <a:cubicBezTo>
                      <a:pt x="1036" y="965"/>
                      <a:pt x="595" y="643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5"/>
              <p:cNvSpPr/>
              <p:nvPr/>
            </p:nvSpPr>
            <p:spPr>
              <a:xfrm>
                <a:off x="7246671" y="718397"/>
                <a:ext cx="75956" cy="57441"/>
              </a:xfrm>
              <a:custGeom>
                <a:rect b="b" l="l" r="r" t="t"/>
                <a:pathLst>
                  <a:path extrusionOk="0" h="847" w="1120">
                    <a:moveTo>
                      <a:pt x="48" y="1"/>
                    </a:moveTo>
                    <a:cubicBezTo>
                      <a:pt x="48" y="1"/>
                      <a:pt x="1" y="156"/>
                      <a:pt x="48" y="227"/>
                    </a:cubicBezTo>
                    <a:cubicBezTo>
                      <a:pt x="60" y="310"/>
                      <a:pt x="1120" y="846"/>
                      <a:pt x="1120" y="846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5"/>
              <p:cNvSpPr/>
              <p:nvPr/>
            </p:nvSpPr>
            <p:spPr>
              <a:xfrm>
                <a:off x="7100526" y="658583"/>
                <a:ext cx="222102" cy="85993"/>
              </a:xfrm>
              <a:custGeom>
                <a:rect b="b" l="l" r="r" t="t"/>
                <a:pathLst>
                  <a:path extrusionOk="0" h="1268" w="3275">
                    <a:moveTo>
                      <a:pt x="3013" y="1"/>
                    </a:moveTo>
                    <a:cubicBezTo>
                      <a:pt x="3005" y="1"/>
                      <a:pt x="2997" y="1"/>
                      <a:pt x="2989" y="2"/>
                    </a:cubicBezTo>
                    <a:cubicBezTo>
                      <a:pt x="2989" y="2"/>
                      <a:pt x="2988" y="2"/>
                      <a:pt x="2987" y="2"/>
                    </a:cubicBezTo>
                    <a:cubicBezTo>
                      <a:pt x="2872" y="2"/>
                      <a:pt x="239" y="930"/>
                      <a:pt x="239" y="930"/>
                    </a:cubicBezTo>
                    <a:cubicBezTo>
                      <a:pt x="120" y="990"/>
                      <a:pt x="1" y="1109"/>
                      <a:pt x="60" y="1216"/>
                    </a:cubicBezTo>
                    <a:cubicBezTo>
                      <a:pt x="82" y="1250"/>
                      <a:pt x="194" y="1268"/>
                      <a:pt x="344" y="1268"/>
                    </a:cubicBezTo>
                    <a:cubicBezTo>
                      <a:pt x="613" y="1268"/>
                      <a:pt x="1000" y="1212"/>
                      <a:pt x="1191" y="1097"/>
                    </a:cubicBezTo>
                    <a:cubicBezTo>
                      <a:pt x="1489" y="919"/>
                      <a:pt x="2358" y="573"/>
                      <a:pt x="2656" y="514"/>
                    </a:cubicBezTo>
                    <a:cubicBezTo>
                      <a:pt x="2953" y="442"/>
                      <a:pt x="3251" y="347"/>
                      <a:pt x="3263" y="216"/>
                    </a:cubicBezTo>
                    <a:cubicBezTo>
                      <a:pt x="3274" y="72"/>
                      <a:pt x="3121" y="1"/>
                      <a:pt x="30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5"/>
              <p:cNvSpPr/>
              <p:nvPr/>
            </p:nvSpPr>
            <p:spPr>
              <a:xfrm>
                <a:off x="7104731" y="654650"/>
                <a:ext cx="213083" cy="80838"/>
              </a:xfrm>
              <a:custGeom>
                <a:rect b="b" l="l" r="r" t="t"/>
                <a:pathLst>
                  <a:path extrusionOk="0" h="1192" w="3142">
                    <a:moveTo>
                      <a:pt x="2618" y="0"/>
                    </a:moveTo>
                    <a:cubicBezTo>
                      <a:pt x="2368" y="24"/>
                      <a:pt x="486" y="715"/>
                      <a:pt x="486" y="715"/>
                    </a:cubicBezTo>
                    <a:cubicBezTo>
                      <a:pt x="486" y="715"/>
                      <a:pt x="105" y="1012"/>
                      <a:pt x="46" y="1108"/>
                    </a:cubicBezTo>
                    <a:cubicBezTo>
                      <a:pt x="0" y="1153"/>
                      <a:pt x="183" y="1192"/>
                      <a:pt x="411" y="1192"/>
                    </a:cubicBezTo>
                    <a:cubicBezTo>
                      <a:pt x="599" y="1192"/>
                      <a:pt x="817" y="1166"/>
                      <a:pt x="963" y="1096"/>
                    </a:cubicBezTo>
                    <a:cubicBezTo>
                      <a:pt x="1296" y="941"/>
                      <a:pt x="1975" y="655"/>
                      <a:pt x="2308" y="536"/>
                    </a:cubicBezTo>
                    <a:cubicBezTo>
                      <a:pt x="2630" y="417"/>
                      <a:pt x="3141" y="346"/>
                      <a:pt x="3118" y="179"/>
                    </a:cubicBezTo>
                    <a:cubicBezTo>
                      <a:pt x="3106" y="24"/>
                      <a:pt x="2868" y="0"/>
                      <a:pt x="2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5"/>
              <p:cNvSpPr/>
              <p:nvPr/>
            </p:nvSpPr>
            <p:spPr>
              <a:xfrm>
                <a:off x="7135249" y="603923"/>
                <a:ext cx="166424" cy="114544"/>
              </a:xfrm>
              <a:custGeom>
                <a:rect b="b" l="l" r="r" t="t"/>
                <a:pathLst>
                  <a:path extrusionOk="0" h="1689" w="2454">
                    <a:moveTo>
                      <a:pt x="1268" y="1"/>
                    </a:moveTo>
                    <a:cubicBezTo>
                      <a:pt x="1197" y="1"/>
                      <a:pt x="1123" y="7"/>
                      <a:pt x="1048" y="22"/>
                    </a:cubicBezTo>
                    <a:cubicBezTo>
                      <a:pt x="786" y="82"/>
                      <a:pt x="132" y="308"/>
                      <a:pt x="60" y="855"/>
                    </a:cubicBezTo>
                    <a:cubicBezTo>
                      <a:pt x="1" y="1403"/>
                      <a:pt x="96" y="1689"/>
                      <a:pt x="96" y="1689"/>
                    </a:cubicBezTo>
                    <a:cubicBezTo>
                      <a:pt x="96" y="1689"/>
                      <a:pt x="1799" y="1010"/>
                      <a:pt x="2334" y="915"/>
                    </a:cubicBezTo>
                    <a:cubicBezTo>
                      <a:pt x="2453" y="903"/>
                      <a:pt x="2156" y="332"/>
                      <a:pt x="2025" y="236"/>
                    </a:cubicBezTo>
                    <a:cubicBezTo>
                      <a:pt x="1888" y="138"/>
                      <a:pt x="1598" y="1"/>
                      <a:pt x="1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5" name="Google Shape;925;p35"/>
              <p:cNvGrpSpPr/>
              <p:nvPr/>
            </p:nvGrpSpPr>
            <p:grpSpPr>
              <a:xfrm>
                <a:off x="7466330" y="552179"/>
                <a:ext cx="896342" cy="506665"/>
                <a:chOff x="7466330" y="552179"/>
                <a:chExt cx="896342" cy="506665"/>
              </a:xfrm>
            </p:grpSpPr>
            <p:sp>
              <p:nvSpPr>
                <p:cNvPr id="926" name="Google Shape;926;p35"/>
                <p:cNvSpPr/>
                <p:nvPr/>
              </p:nvSpPr>
              <p:spPr>
                <a:xfrm>
                  <a:off x="7466330" y="815782"/>
                  <a:ext cx="152861" cy="56424"/>
                </a:xfrm>
                <a:custGeom>
                  <a:rect b="b" l="l" r="r" t="t"/>
                  <a:pathLst>
                    <a:path extrusionOk="0" h="832" w="2254">
                      <a:moveTo>
                        <a:pt x="2005" y="0"/>
                      </a:moveTo>
                      <a:cubicBezTo>
                        <a:pt x="1983" y="0"/>
                        <a:pt x="1957" y="2"/>
                        <a:pt x="1929" y="5"/>
                      </a:cubicBezTo>
                      <a:lnTo>
                        <a:pt x="119" y="303"/>
                      </a:lnTo>
                      <a:cubicBezTo>
                        <a:pt x="36" y="327"/>
                        <a:pt x="0" y="410"/>
                        <a:pt x="0" y="529"/>
                      </a:cubicBezTo>
                      <a:cubicBezTo>
                        <a:pt x="12" y="637"/>
                        <a:pt x="72" y="744"/>
                        <a:pt x="143" y="744"/>
                      </a:cubicBezTo>
                      <a:lnTo>
                        <a:pt x="1965" y="827"/>
                      </a:lnTo>
                      <a:cubicBezTo>
                        <a:pt x="1988" y="830"/>
                        <a:pt x="2009" y="831"/>
                        <a:pt x="2028" y="831"/>
                      </a:cubicBezTo>
                      <a:cubicBezTo>
                        <a:pt x="2253" y="831"/>
                        <a:pt x="2201" y="640"/>
                        <a:pt x="2179" y="398"/>
                      </a:cubicBezTo>
                      <a:cubicBezTo>
                        <a:pt x="2179" y="151"/>
                        <a:pt x="2218" y="0"/>
                        <a:pt x="2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35"/>
                <p:cNvSpPr/>
                <p:nvPr/>
              </p:nvSpPr>
              <p:spPr>
                <a:xfrm>
                  <a:off x="7603591" y="552179"/>
                  <a:ext cx="759081" cy="506665"/>
                </a:xfrm>
                <a:custGeom>
                  <a:rect b="b" l="l" r="r" t="t"/>
                  <a:pathLst>
                    <a:path extrusionOk="0" h="7471" w="11193">
                      <a:moveTo>
                        <a:pt x="8331" y="1"/>
                      </a:moveTo>
                      <a:cubicBezTo>
                        <a:pt x="8254" y="1"/>
                        <a:pt x="8176" y="51"/>
                        <a:pt x="8049" y="142"/>
                      </a:cubicBezTo>
                      <a:cubicBezTo>
                        <a:pt x="7962" y="110"/>
                        <a:pt x="7836" y="8"/>
                        <a:pt x="7742" y="8"/>
                      </a:cubicBezTo>
                      <a:cubicBezTo>
                        <a:pt x="7733" y="8"/>
                        <a:pt x="7724" y="9"/>
                        <a:pt x="7716" y="11"/>
                      </a:cubicBezTo>
                      <a:cubicBezTo>
                        <a:pt x="7537" y="59"/>
                        <a:pt x="7466" y="154"/>
                        <a:pt x="7466" y="392"/>
                      </a:cubicBezTo>
                      <a:cubicBezTo>
                        <a:pt x="7414" y="421"/>
                        <a:pt x="7368" y="433"/>
                        <a:pt x="7327" y="433"/>
                      </a:cubicBezTo>
                      <a:cubicBezTo>
                        <a:pt x="7114" y="433"/>
                        <a:pt x="7029" y="109"/>
                        <a:pt x="6884" y="109"/>
                      </a:cubicBezTo>
                      <a:cubicBezTo>
                        <a:pt x="6826" y="109"/>
                        <a:pt x="6758" y="162"/>
                        <a:pt x="6668" y="309"/>
                      </a:cubicBezTo>
                      <a:cubicBezTo>
                        <a:pt x="6585" y="234"/>
                        <a:pt x="6504" y="198"/>
                        <a:pt x="6420" y="198"/>
                      </a:cubicBezTo>
                      <a:cubicBezTo>
                        <a:pt x="6264" y="198"/>
                        <a:pt x="6095" y="322"/>
                        <a:pt x="5870" y="547"/>
                      </a:cubicBezTo>
                      <a:cubicBezTo>
                        <a:pt x="5801" y="504"/>
                        <a:pt x="5719" y="473"/>
                        <a:pt x="5639" y="473"/>
                      </a:cubicBezTo>
                      <a:cubicBezTo>
                        <a:pt x="5608" y="473"/>
                        <a:pt x="5578" y="477"/>
                        <a:pt x="5549" y="487"/>
                      </a:cubicBezTo>
                      <a:cubicBezTo>
                        <a:pt x="5275" y="547"/>
                        <a:pt x="4560" y="630"/>
                        <a:pt x="4608" y="987"/>
                      </a:cubicBezTo>
                      <a:cubicBezTo>
                        <a:pt x="4550" y="942"/>
                        <a:pt x="4475" y="922"/>
                        <a:pt x="4394" y="922"/>
                      </a:cubicBezTo>
                      <a:cubicBezTo>
                        <a:pt x="4044" y="922"/>
                        <a:pt x="3570" y="1290"/>
                        <a:pt x="3715" y="1618"/>
                      </a:cubicBezTo>
                      <a:cubicBezTo>
                        <a:pt x="3660" y="1564"/>
                        <a:pt x="3606" y="1535"/>
                        <a:pt x="3554" y="1535"/>
                      </a:cubicBezTo>
                      <a:cubicBezTo>
                        <a:pt x="3527" y="1535"/>
                        <a:pt x="3501" y="1543"/>
                        <a:pt x="3477" y="1559"/>
                      </a:cubicBezTo>
                      <a:cubicBezTo>
                        <a:pt x="3457" y="1547"/>
                        <a:pt x="3437" y="1542"/>
                        <a:pt x="3417" y="1542"/>
                      </a:cubicBezTo>
                      <a:cubicBezTo>
                        <a:pt x="3311" y="1542"/>
                        <a:pt x="3192" y="1672"/>
                        <a:pt x="3072" y="1702"/>
                      </a:cubicBezTo>
                      <a:cubicBezTo>
                        <a:pt x="2822" y="1761"/>
                        <a:pt x="2382" y="2035"/>
                        <a:pt x="2346" y="2345"/>
                      </a:cubicBezTo>
                      <a:cubicBezTo>
                        <a:pt x="2295" y="2316"/>
                        <a:pt x="2241" y="2300"/>
                        <a:pt x="2181" y="2300"/>
                      </a:cubicBezTo>
                      <a:cubicBezTo>
                        <a:pt x="2143" y="2300"/>
                        <a:pt x="2102" y="2307"/>
                        <a:pt x="2060" y="2321"/>
                      </a:cubicBezTo>
                      <a:cubicBezTo>
                        <a:pt x="1941" y="2345"/>
                        <a:pt x="1739" y="2654"/>
                        <a:pt x="1667" y="2761"/>
                      </a:cubicBezTo>
                      <a:cubicBezTo>
                        <a:pt x="1393" y="2869"/>
                        <a:pt x="1441" y="2988"/>
                        <a:pt x="1191" y="3190"/>
                      </a:cubicBezTo>
                      <a:cubicBezTo>
                        <a:pt x="1171" y="3183"/>
                        <a:pt x="1150" y="3179"/>
                        <a:pt x="1128" y="3179"/>
                      </a:cubicBezTo>
                      <a:cubicBezTo>
                        <a:pt x="781" y="3179"/>
                        <a:pt x="112" y="3995"/>
                        <a:pt x="0" y="4107"/>
                      </a:cubicBezTo>
                      <a:lnTo>
                        <a:pt x="119" y="4702"/>
                      </a:lnTo>
                      <a:cubicBezTo>
                        <a:pt x="119" y="4702"/>
                        <a:pt x="612" y="5195"/>
                        <a:pt x="836" y="5195"/>
                      </a:cubicBezTo>
                      <a:cubicBezTo>
                        <a:pt x="848" y="5195"/>
                        <a:pt x="859" y="5193"/>
                        <a:pt x="869" y="5190"/>
                      </a:cubicBezTo>
                      <a:cubicBezTo>
                        <a:pt x="888" y="5185"/>
                        <a:pt x="907" y="5182"/>
                        <a:pt x="925" y="5182"/>
                      </a:cubicBezTo>
                      <a:cubicBezTo>
                        <a:pt x="1109" y="5182"/>
                        <a:pt x="1247" y="5453"/>
                        <a:pt x="1584" y="5833"/>
                      </a:cubicBezTo>
                      <a:cubicBezTo>
                        <a:pt x="1688" y="5949"/>
                        <a:pt x="1773" y="5978"/>
                        <a:pt x="1857" y="5978"/>
                      </a:cubicBezTo>
                      <a:cubicBezTo>
                        <a:pt x="1936" y="5978"/>
                        <a:pt x="2015" y="5952"/>
                        <a:pt x="2108" y="5952"/>
                      </a:cubicBezTo>
                      <a:cubicBezTo>
                        <a:pt x="2232" y="6122"/>
                        <a:pt x="2721" y="6624"/>
                        <a:pt x="2943" y="6624"/>
                      </a:cubicBezTo>
                      <a:cubicBezTo>
                        <a:pt x="2955" y="6624"/>
                        <a:pt x="2966" y="6622"/>
                        <a:pt x="2977" y="6619"/>
                      </a:cubicBezTo>
                      <a:cubicBezTo>
                        <a:pt x="3072" y="6595"/>
                        <a:pt x="3465" y="6429"/>
                        <a:pt x="3536" y="6333"/>
                      </a:cubicBezTo>
                      <a:lnTo>
                        <a:pt x="3536" y="6381"/>
                      </a:lnTo>
                      <a:cubicBezTo>
                        <a:pt x="3620" y="6747"/>
                        <a:pt x="3869" y="7003"/>
                        <a:pt x="4123" y="7003"/>
                      </a:cubicBezTo>
                      <a:cubicBezTo>
                        <a:pt x="4157" y="7003"/>
                        <a:pt x="4192" y="6998"/>
                        <a:pt x="4227" y="6988"/>
                      </a:cubicBezTo>
                      <a:cubicBezTo>
                        <a:pt x="4310" y="6988"/>
                        <a:pt x="4429" y="6988"/>
                        <a:pt x="4584" y="6976"/>
                      </a:cubicBezTo>
                      <a:cubicBezTo>
                        <a:pt x="4656" y="6968"/>
                        <a:pt x="4718" y="6964"/>
                        <a:pt x="4772" y="6964"/>
                      </a:cubicBezTo>
                      <a:cubicBezTo>
                        <a:pt x="5032" y="6964"/>
                        <a:pt x="5111" y="7048"/>
                        <a:pt x="5239" y="7107"/>
                      </a:cubicBezTo>
                      <a:cubicBezTo>
                        <a:pt x="5354" y="7269"/>
                        <a:pt x="5499" y="7363"/>
                        <a:pt x="5656" y="7363"/>
                      </a:cubicBezTo>
                      <a:cubicBezTo>
                        <a:pt x="5695" y="7363"/>
                        <a:pt x="5735" y="7357"/>
                        <a:pt x="5775" y="7345"/>
                      </a:cubicBezTo>
                      <a:cubicBezTo>
                        <a:pt x="5894" y="7321"/>
                        <a:pt x="5977" y="7250"/>
                        <a:pt x="6037" y="7131"/>
                      </a:cubicBezTo>
                      <a:cubicBezTo>
                        <a:pt x="6049" y="7131"/>
                        <a:pt x="6072" y="7131"/>
                        <a:pt x="6084" y="7107"/>
                      </a:cubicBezTo>
                      <a:cubicBezTo>
                        <a:pt x="6204" y="7327"/>
                        <a:pt x="6383" y="7455"/>
                        <a:pt x="6571" y="7455"/>
                      </a:cubicBezTo>
                      <a:cubicBezTo>
                        <a:pt x="6607" y="7455"/>
                        <a:pt x="6643" y="7450"/>
                        <a:pt x="6680" y="7441"/>
                      </a:cubicBezTo>
                      <a:cubicBezTo>
                        <a:pt x="6906" y="7381"/>
                        <a:pt x="7049" y="7143"/>
                        <a:pt x="7049" y="6845"/>
                      </a:cubicBezTo>
                      <a:lnTo>
                        <a:pt x="7096" y="6845"/>
                      </a:lnTo>
                      <a:cubicBezTo>
                        <a:pt x="7190" y="7208"/>
                        <a:pt x="7436" y="7471"/>
                        <a:pt x="7686" y="7471"/>
                      </a:cubicBezTo>
                      <a:cubicBezTo>
                        <a:pt x="7724" y="7471"/>
                        <a:pt x="7762" y="7465"/>
                        <a:pt x="7799" y="7452"/>
                      </a:cubicBezTo>
                      <a:cubicBezTo>
                        <a:pt x="8013" y="7393"/>
                        <a:pt x="8156" y="7155"/>
                        <a:pt x="8168" y="6857"/>
                      </a:cubicBezTo>
                      <a:cubicBezTo>
                        <a:pt x="8192" y="6845"/>
                        <a:pt x="8239" y="6833"/>
                        <a:pt x="8275" y="6810"/>
                      </a:cubicBezTo>
                      <a:cubicBezTo>
                        <a:pt x="8299" y="6798"/>
                        <a:pt x="8347" y="6774"/>
                        <a:pt x="8394" y="6750"/>
                      </a:cubicBezTo>
                      <a:cubicBezTo>
                        <a:pt x="8503" y="6889"/>
                        <a:pt x="8653" y="6961"/>
                        <a:pt x="8797" y="6961"/>
                      </a:cubicBezTo>
                      <a:cubicBezTo>
                        <a:pt x="8826" y="6961"/>
                        <a:pt x="8854" y="6958"/>
                        <a:pt x="8882" y="6952"/>
                      </a:cubicBezTo>
                      <a:cubicBezTo>
                        <a:pt x="9073" y="6905"/>
                        <a:pt x="9775" y="6571"/>
                        <a:pt x="9823" y="6333"/>
                      </a:cubicBezTo>
                      <a:cubicBezTo>
                        <a:pt x="10002" y="6298"/>
                        <a:pt x="10156" y="6250"/>
                        <a:pt x="10299" y="6202"/>
                      </a:cubicBezTo>
                      <a:cubicBezTo>
                        <a:pt x="10621" y="6119"/>
                        <a:pt x="10430" y="6178"/>
                        <a:pt x="10537" y="5667"/>
                      </a:cubicBezTo>
                      <a:lnTo>
                        <a:pt x="10537" y="5667"/>
                      </a:lnTo>
                      <a:cubicBezTo>
                        <a:pt x="10555" y="5672"/>
                        <a:pt x="10579" y="5675"/>
                        <a:pt x="10604" y="5675"/>
                      </a:cubicBezTo>
                      <a:cubicBezTo>
                        <a:pt x="10630" y="5675"/>
                        <a:pt x="10656" y="5672"/>
                        <a:pt x="10680" y="5667"/>
                      </a:cubicBezTo>
                      <a:cubicBezTo>
                        <a:pt x="10966" y="5595"/>
                        <a:pt x="11037" y="5107"/>
                        <a:pt x="10930" y="4702"/>
                      </a:cubicBezTo>
                      <a:cubicBezTo>
                        <a:pt x="10930" y="4666"/>
                        <a:pt x="10918" y="4643"/>
                        <a:pt x="10906" y="4631"/>
                      </a:cubicBezTo>
                      <a:cubicBezTo>
                        <a:pt x="10918" y="4535"/>
                        <a:pt x="10811" y="4107"/>
                        <a:pt x="10811" y="3988"/>
                      </a:cubicBezTo>
                      <a:cubicBezTo>
                        <a:pt x="11097" y="3881"/>
                        <a:pt x="11192" y="3678"/>
                        <a:pt x="11097" y="3333"/>
                      </a:cubicBezTo>
                      <a:cubicBezTo>
                        <a:pt x="11014" y="3023"/>
                        <a:pt x="10871" y="2761"/>
                        <a:pt x="10656" y="2726"/>
                      </a:cubicBezTo>
                      <a:cubicBezTo>
                        <a:pt x="10633" y="2678"/>
                        <a:pt x="10490" y="2464"/>
                        <a:pt x="10478" y="2428"/>
                      </a:cubicBezTo>
                      <a:cubicBezTo>
                        <a:pt x="10835" y="2309"/>
                        <a:pt x="10537" y="1785"/>
                        <a:pt x="10311" y="1476"/>
                      </a:cubicBezTo>
                      <a:cubicBezTo>
                        <a:pt x="10311" y="1416"/>
                        <a:pt x="10299" y="1356"/>
                        <a:pt x="10275" y="1297"/>
                      </a:cubicBezTo>
                      <a:cubicBezTo>
                        <a:pt x="10250" y="1196"/>
                        <a:pt x="10164" y="1170"/>
                        <a:pt x="10061" y="1170"/>
                      </a:cubicBezTo>
                      <a:cubicBezTo>
                        <a:pt x="9952" y="1170"/>
                        <a:pt x="9823" y="1198"/>
                        <a:pt x="9723" y="1198"/>
                      </a:cubicBezTo>
                      <a:cubicBezTo>
                        <a:pt x="9694" y="1198"/>
                        <a:pt x="9667" y="1196"/>
                        <a:pt x="9644" y="1190"/>
                      </a:cubicBezTo>
                      <a:cubicBezTo>
                        <a:pt x="9644" y="1121"/>
                        <a:pt x="9788" y="975"/>
                        <a:pt x="9628" y="975"/>
                      </a:cubicBezTo>
                      <a:cubicBezTo>
                        <a:pt x="9622" y="975"/>
                        <a:pt x="9616" y="975"/>
                        <a:pt x="9609" y="975"/>
                      </a:cubicBezTo>
                      <a:cubicBezTo>
                        <a:pt x="9501" y="594"/>
                        <a:pt x="9954" y="594"/>
                        <a:pt x="9251" y="380"/>
                      </a:cubicBezTo>
                      <a:cubicBezTo>
                        <a:pt x="9249" y="380"/>
                        <a:pt x="9247" y="381"/>
                        <a:pt x="9245" y="381"/>
                      </a:cubicBezTo>
                      <a:cubicBezTo>
                        <a:pt x="9157" y="381"/>
                        <a:pt x="8795" y="192"/>
                        <a:pt x="8676" y="192"/>
                      </a:cubicBezTo>
                      <a:cubicBezTo>
                        <a:pt x="8662" y="192"/>
                        <a:pt x="8651" y="195"/>
                        <a:pt x="8644" y="202"/>
                      </a:cubicBezTo>
                      <a:lnTo>
                        <a:pt x="8597" y="154"/>
                      </a:lnTo>
                      <a:cubicBezTo>
                        <a:pt x="8479" y="48"/>
                        <a:pt x="8405" y="1"/>
                        <a:pt x="8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35"/>
                <p:cNvSpPr/>
                <p:nvPr/>
              </p:nvSpPr>
              <p:spPr>
                <a:xfrm>
                  <a:off x="7668153" y="589342"/>
                  <a:ext cx="648471" cy="465025"/>
                </a:xfrm>
                <a:custGeom>
                  <a:rect b="b" l="l" r="r" t="t"/>
                  <a:pathLst>
                    <a:path extrusionOk="0" h="6857" w="9562">
                      <a:moveTo>
                        <a:pt x="6968" y="0"/>
                      </a:moveTo>
                      <a:cubicBezTo>
                        <a:pt x="6886" y="0"/>
                        <a:pt x="6795" y="47"/>
                        <a:pt x="6704" y="106"/>
                      </a:cubicBezTo>
                      <a:cubicBezTo>
                        <a:pt x="6650" y="79"/>
                        <a:pt x="6597" y="66"/>
                        <a:pt x="6548" y="66"/>
                      </a:cubicBezTo>
                      <a:cubicBezTo>
                        <a:pt x="6532" y="66"/>
                        <a:pt x="6516" y="67"/>
                        <a:pt x="6502" y="70"/>
                      </a:cubicBezTo>
                      <a:cubicBezTo>
                        <a:pt x="6347" y="106"/>
                        <a:pt x="6263" y="273"/>
                        <a:pt x="6275" y="451"/>
                      </a:cubicBezTo>
                      <a:cubicBezTo>
                        <a:pt x="6233" y="475"/>
                        <a:pt x="6194" y="485"/>
                        <a:pt x="6159" y="485"/>
                      </a:cubicBezTo>
                      <a:cubicBezTo>
                        <a:pt x="5980" y="485"/>
                        <a:pt x="5892" y="227"/>
                        <a:pt x="5770" y="227"/>
                      </a:cubicBezTo>
                      <a:cubicBezTo>
                        <a:pt x="5723" y="227"/>
                        <a:pt x="5672" y="264"/>
                        <a:pt x="5609" y="368"/>
                      </a:cubicBezTo>
                      <a:cubicBezTo>
                        <a:pt x="5537" y="320"/>
                        <a:pt x="5471" y="296"/>
                        <a:pt x="5406" y="296"/>
                      </a:cubicBezTo>
                      <a:cubicBezTo>
                        <a:pt x="5277" y="296"/>
                        <a:pt x="5147" y="389"/>
                        <a:pt x="4966" y="570"/>
                      </a:cubicBezTo>
                      <a:cubicBezTo>
                        <a:pt x="4906" y="536"/>
                        <a:pt x="4840" y="508"/>
                        <a:pt x="4768" y="508"/>
                      </a:cubicBezTo>
                      <a:cubicBezTo>
                        <a:pt x="4740" y="508"/>
                        <a:pt x="4710" y="513"/>
                        <a:pt x="4680" y="523"/>
                      </a:cubicBezTo>
                      <a:cubicBezTo>
                        <a:pt x="4478" y="570"/>
                        <a:pt x="4358" y="820"/>
                        <a:pt x="4418" y="1082"/>
                      </a:cubicBezTo>
                      <a:cubicBezTo>
                        <a:pt x="4222" y="1011"/>
                        <a:pt x="4068" y="946"/>
                        <a:pt x="3943" y="946"/>
                      </a:cubicBezTo>
                      <a:cubicBezTo>
                        <a:pt x="3756" y="946"/>
                        <a:pt x="3632" y="1088"/>
                        <a:pt x="3525" y="1559"/>
                      </a:cubicBezTo>
                      <a:cubicBezTo>
                        <a:pt x="3515" y="1548"/>
                        <a:pt x="3500" y="1544"/>
                        <a:pt x="3481" y="1544"/>
                      </a:cubicBezTo>
                      <a:cubicBezTo>
                        <a:pt x="3367" y="1544"/>
                        <a:pt x="3122" y="1705"/>
                        <a:pt x="3061" y="1725"/>
                      </a:cubicBezTo>
                      <a:cubicBezTo>
                        <a:pt x="2976" y="1678"/>
                        <a:pt x="2839" y="1631"/>
                        <a:pt x="2733" y="1631"/>
                      </a:cubicBezTo>
                      <a:cubicBezTo>
                        <a:pt x="2704" y="1631"/>
                        <a:pt x="2678" y="1634"/>
                        <a:pt x="2656" y="1642"/>
                      </a:cubicBezTo>
                      <a:cubicBezTo>
                        <a:pt x="2453" y="1678"/>
                        <a:pt x="2418" y="1832"/>
                        <a:pt x="2394" y="2082"/>
                      </a:cubicBezTo>
                      <a:cubicBezTo>
                        <a:pt x="2351" y="2068"/>
                        <a:pt x="2299" y="2006"/>
                        <a:pt x="2213" y="2006"/>
                      </a:cubicBezTo>
                      <a:cubicBezTo>
                        <a:pt x="2156" y="2006"/>
                        <a:pt x="2084" y="2033"/>
                        <a:pt x="1989" y="2118"/>
                      </a:cubicBezTo>
                      <a:cubicBezTo>
                        <a:pt x="1918" y="2178"/>
                        <a:pt x="1763" y="2547"/>
                        <a:pt x="1703" y="2618"/>
                      </a:cubicBezTo>
                      <a:cubicBezTo>
                        <a:pt x="1612" y="2565"/>
                        <a:pt x="1543" y="2544"/>
                        <a:pt x="1490" y="2544"/>
                      </a:cubicBezTo>
                      <a:cubicBezTo>
                        <a:pt x="1314" y="2544"/>
                        <a:pt x="1299" y="2776"/>
                        <a:pt x="1144" y="2904"/>
                      </a:cubicBezTo>
                      <a:cubicBezTo>
                        <a:pt x="1111" y="2890"/>
                        <a:pt x="1074" y="2883"/>
                        <a:pt x="1034" y="2883"/>
                      </a:cubicBezTo>
                      <a:cubicBezTo>
                        <a:pt x="774" y="2883"/>
                        <a:pt x="383" y="3159"/>
                        <a:pt x="1" y="3344"/>
                      </a:cubicBezTo>
                      <a:lnTo>
                        <a:pt x="72" y="3999"/>
                      </a:lnTo>
                      <a:cubicBezTo>
                        <a:pt x="72" y="3999"/>
                        <a:pt x="910" y="4894"/>
                        <a:pt x="1095" y="4894"/>
                      </a:cubicBezTo>
                      <a:cubicBezTo>
                        <a:pt x="1100" y="4894"/>
                        <a:pt x="1104" y="4893"/>
                        <a:pt x="1108" y="4892"/>
                      </a:cubicBezTo>
                      <a:cubicBezTo>
                        <a:pt x="1175" y="4879"/>
                        <a:pt x="1215" y="4859"/>
                        <a:pt x="1256" y="4859"/>
                      </a:cubicBezTo>
                      <a:cubicBezTo>
                        <a:pt x="1326" y="4859"/>
                        <a:pt x="1399" y="4915"/>
                        <a:pt x="1608" y="5154"/>
                      </a:cubicBezTo>
                      <a:cubicBezTo>
                        <a:pt x="1787" y="5345"/>
                        <a:pt x="1787" y="5428"/>
                        <a:pt x="1942" y="5428"/>
                      </a:cubicBezTo>
                      <a:cubicBezTo>
                        <a:pt x="2061" y="5583"/>
                        <a:pt x="2263" y="6238"/>
                        <a:pt x="2406" y="6381"/>
                      </a:cubicBezTo>
                      <a:cubicBezTo>
                        <a:pt x="2532" y="6513"/>
                        <a:pt x="2690" y="6564"/>
                        <a:pt x="2809" y="6564"/>
                      </a:cubicBezTo>
                      <a:cubicBezTo>
                        <a:pt x="2893" y="6564"/>
                        <a:pt x="2958" y="6539"/>
                        <a:pt x="2977" y="6500"/>
                      </a:cubicBezTo>
                      <a:cubicBezTo>
                        <a:pt x="2977" y="6500"/>
                        <a:pt x="2977" y="6501"/>
                        <a:pt x="2978" y="6501"/>
                      </a:cubicBezTo>
                      <a:cubicBezTo>
                        <a:pt x="2984" y="6501"/>
                        <a:pt x="3077" y="6273"/>
                        <a:pt x="3226" y="6273"/>
                      </a:cubicBezTo>
                      <a:cubicBezTo>
                        <a:pt x="3263" y="6273"/>
                        <a:pt x="3303" y="6287"/>
                        <a:pt x="3346" y="6321"/>
                      </a:cubicBezTo>
                      <a:cubicBezTo>
                        <a:pt x="3414" y="6610"/>
                        <a:pt x="3497" y="6720"/>
                        <a:pt x="3658" y="6720"/>
                      </a:cubicBezTo>
                      <a:cubicBezTo>
                        <a:pt x="3696" y="6720"/>
                        <a:pt x="3739" y="6713"/>
                        <a:pt x="3787" y="6702"/>
                      </a:cubicBezTo>
                      <a:lnTo>
                        <a:pt x="3930" y="6238"/>
                      </a:lnTo>
                      <a:cubicBezTo>
                        <a:pt x="4001" y="6250"/>
                        <a:pt x="3966" y="6702"/>
                        <a:pt x="4108" y="6702"/>
                      </a:cubicBezTo>
                      <a:cubicBezTo>
                        <a:pt x="4158" y="6697"/>
                        <a:pt x="4202" y="6695"/>
                        <a:pt x="4241" y="6695"/>
                      </a:cubicBezTo>
                      <a:cubicBezTo>
                        <a:pt x="4489" y="6695"/>
                        <a:pt x="4567" y="6782"/>
                        <a:pt x="4680" y="6833"/>
                      </a:cubicBezTo>
                      <a:cubicBezTo>
                        <a:pt x="4693" y="6849"/>
                        <a:pt x="4707" y="6857"/>
                        <a:pt x="4721" y="6857"/>
                      </a:cubicBezTo>
                      <a:cubicBezTo>
                        <a:pt x="4860" y="6857"/>
                        <a:pt x="5042" y="6128"/>
                        <a:pt x="5204" y="6107"/>
                      </a:cubicBezTo>
                      <a:cubicBezTo>
                        <a:pt x="5311" y="6071"/>
                        <a:pt x="5382" y="6011"/>
                        <a:pt x="5430" y="5928"/>
                      </a:cubicBezTo>
                      <a:lnTo>
                        <a:pt x="5454" y="5928"/>
                      </a:lnTo>
                      <a:cubicBezTo>
                        <a:pt x="5578" y="6115"/>
                        <a:pt x="5756" y="6247"/>
                        <a:pt x="5934" y="6247"/>
                      </a:cubicBezTo>
                      <a:cubicBezTo>
                        <a:pt x="5960" y="6247"/>
                        <a:pt x="5987" y="6244"/>
                        <a:pt x="6013" y="6238"/>
                      </a:cubicBezTo>
                      <a:cubicBezTo>
                        <a:pt x="6204" y="6190"/>
                        <a:pt x="6323" y="5988"/>
                        <a:pt x="6311" y="5714"/>
                      </a:cubicBezTo>
                      <a:lnTo>
                        <a:pt x="6335" y="5714"/>
                      </a:lnTo>
                      <a:cubicBezTo>
                        <a:pt x="6443" y="6048"/>
                        <a:pt x="6696" y="6294"/>
                        <a:pt x="6929" y="6294"/>
                      </a:cubicBezTo>
                      <a:cubicBezTo>
                        <a:pt x="6953" y="6294"/>
                        <a:pt x="6978" y="6291"/>
                        <a:pt x="7002" y="6285"/>
                      </a:cubicBezTo>
                      <a:cubicBezTo>
                        <a:pt x="7204" y="6238"/>
                        <a:pt x="7299" y="6023"/>
                        <a:pt x="7299" y="5773"/>
                      </a:cubicBezTo>
                      <a:cubicBezTo>
                        <a:pt x="7335" y="5761"/>
                        <a:pt x="7359" y="5761"/>
                        <a:pt x="7395" y="5726"/>
                      </a:cubicBezTo>
                      <a:cubicBezTo>
                        <a:pt x="7418" y="5714"/>
                        <a:pt x="7454" y="5702"/>
                        <a:pt x="7502" y="5690"/>
                      </a:cubicBezTo>
                      <a:cubicBezTo>
                        <a:pt x="7610" y="5808"/>
                        <a:pt x="7751" y="5878"/>
                        <a:pt x="7878" y="5878"/>
                      </a:cubicBezTo>
                      <a:cubicBezTo>
                        <a:pt x="7904" y="5878"/>
                        <a:pt x="7930" y="5875"/>
                        <a:pt x="7954" y="5869"/>
                      </a:cubicBezTo>
                      <a:cubicBezTo>
                        <a:pt x="8133" y="5821"/>
                        <a:pt x="8228" y="5654"/>
                        <a:pt x="8240" y="5452"/>
                      </a:cubicBezTo>
                      <a:cubicBezTo>
                        <a:pt x="8395" y="5404"/>
                        <a:pt x="8538" y="5369"/>
                        <a:pt x="8657" y="5345"/>
                      </a:cubicBezTo>
                      <a:cubicBezTo>
                        <a:pt x="8954" y="5273"/>
                        <a:pt x="8930" y="4809"/>
                        <a:pt x="8990" y="4380"/>
                      </a:cubicBezTo>
                      <a:lnTo>
                        <a:pt x="9121" y="4380"/>
                      </a:lnTo>
                      <a:cubicBezTo>
                        <a:pt x="9371" y="4321"/>
                        <a:pt x="9466" y="3987"/>
                        <a:pt x="9323" y="3642"/>
                      </a:cubicBezTo>
                      <a:cubicBezTo>
                        <a:pt x="9311" y="3618"/>
                        <a:pt x="9311" y="3606"/>
                        <a:pt x="9300" y="3571"/>
                      </a:cubicBezTo>
                      <a:cubicBezTo>
                        <a:pt x="9311" y="3499"/>
                        <a:pt x="9311" y="3404"/>
                        <a:pt x="9300" y="3321"/>
                      </a:cubicBezTo>
                      <a:cubicBezTo>
                        <a:pt x="9502" y="3214"/>
                        <a:pt x="9562" y="2928"/>
                        <a:pt x="9442" y="2654"/>
                      </a:cubicBezTo>
                      <a:cubicBezTo>
                        <a:pt x="9347" y="2392"/>
                        <a:pt x="9145" y="2213"/>
                        <a:pt x="8942" y="2178"/>
                      </a:cubicBezTo>
                      <a:cubicBezTo>
                        <a:pt x="8930" y="2142"/>
                        <a:pt x="8895" y="2106"/>
                        <a:pt x="8883" y="2082"/>
                      </a:cubicBezTo>
                      <a:cubicBezTo>
                        <a:pt x="8871" y="1832"/>
                        <a:pt x="9181" y="1535"/>
                        <a:pt x="8942" y="1285"/>
                      </a:cubicBezTo>
                      <a:cubicBezTo>
                        <a:pt x="8942" y="1237"/>
                        <a:pt x="8930" y="1189"/>
                        <a:pt x="8907" y="1130"/>
                      </a:cubicBezTo>
                      <a:cubicBezTo>
                        <a:pt x="8888" y="1080"/>
                        <a:pt x="8869" y="1062"/>
                        <a:pt x="8849" y="1062"/>
                      </a:cubicBezTo>
                      <a:cubicBezTo>
                        <a:pt x="8796" y="1062"/>
                        <a:pt x="8731" y="1191"/>
                        <a:pt x="8628" y="1191"/>
                      </a:cubicBezTo>
                      <a:cubicBezTo>
                        <a:pt x="8622" y="1191"/>
                        <a:pt x="8616" y="1190"/>
                        <a:pt x="8609" y="1189"/>
                      </a:cubicBezTo>
                      <a:cubicBezTo>
                        <a:pt x="8597" y="1130"/>
                        <a:pt x="8466" y="1130"/>
                        <a:pt x="8454" y="1070"/>
                      </a:cubicBezTo>
                      <a:cubicBezTo>
                        <a:pt x="8341" y="787"/>
                        <a:pt x="8184" y="245"/>
                        <a:pt x="7974" y="245"/>
                      </a:cubicBezTo>
                      <a:cubicBezTo>
                        <a:pt x="7964" y="245"/>
                        <a:pt x="7953" y="246"/>
                        <a:pt x="7942" y="249"/>
                      </a:cubicBezTo>
                      <a:cubicBezTo>
                        <a:pt x="7871" y="273"/>
                        <a:pt x="7645" y="249"/>
                        <a:pt x="7597" y="297"/>
                      </a:cubicBezTo>
                      <a:cubicBezTo>
                        <a:pt x="7585" y="285"/>
                        <a:pt x="7204" y="285"/>
                        <a:pt x="7204" y="273"/>
                      </a:cubicBezTo>
                      <a:cubicBezTo>
                        <a:pt x="7152" y="70"/>
                        <a:pt x="7067" y="0"/>
                        <a:pt x="69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35"/>
                <p:cNvSpPr/>
                <p:nvPr/>
              </p:nvSpPr>
              <p:spPr>
                <a:xfrm>
                  <a:off x="7781271" y="684692"/>
                  <a:ext cx="502256" cy="318335"/>
                </a:xfrm>
                <a:custGeom>
                  <a:rect b="b" l="l" r="r" t="t"/>
                  <a:pathLst>
                    <a:path extrusionOk="0" h="4694" w="7406">
                      <a:moveTo>
                        <a:pt x="5790" y="0"/>
                      </a:moveTo>
                      <a:cubicBezTo>
                        <a:pt x="5724" y="0"/>
                        <a:pt x="5644" y="27"/>
                        <a:pt x="5560" y="69"/>
                      </a:cubicBezTo>
                      <a:cubicBezTo>
                        <a:pt x="5500" y="33"/>
                        <a:pt x="5441" y="22"/>
                        <a:pt x="5369" y="22"/>
                      </a:cubicBezTo>
                      <a:cubicBezTo>
                        <a:pt x="5215" y="33"/>
                        <a:pt x="5119" y="153"/>
                        <a:pt x="5084" y="319"/>
                      </a:cubicBezTo>
                      <a:cubicBezTo>
                        <a:pt x="5047" y="333"/>
                        <a:pt x="5016" y="338"/>
                        <a:pt x="4988" y="338"/>
                      </a:cubicBezTo>
                      <a:cubicBezTo>
                        <a:pt x="4806" y="338"/>
                        <a:pt x="4790" y="91"/>
                        <a:pt x="4666" y="91"/>
                      </a:cubicBezTo>
                      <a:cubicBezTo>
                        <a:pt x="4624" y="91"/>
                        <a:pt x="4568" y="121"/>
                        <a:pt x="4488" y="200"/>
                      </a:cubicBezTo>
                      <a:cubicBezTo>
                        <a:pt x="4425" y="146"/>
                        <a:pt x="4366" y="121"/>
                        <a:pt x="4300" y="121"/>
                      </a:cubicBezTo>
                      <a:cubicBezTo>
                        <a:pt x="4191" y="121"/>
                        <a:pt x="4066" y="189"/>
                        <a:pt x="3881" y="307"/>
                      </a:cubicBezTo>
                      <a:cubicBezTo>
                        <a:pt x="3822" y="268"/>
                        <a:pt x="3755" y="245"/>
                        <a:pt x="3686" y="245"/>
                      </a:cubicBezTo>
                      <a:cubicBezTo>
                        <a:pt x="3672" y="245"/>
                        <a:pt x="3657" y="246"/>
                        <a:pt x="3643" y="248"/>
                      </a:cubicBezTo>
                      <a:cubicBezTo>
                        <a:pt x="3429" y="272"/>
                        <a:pt x="3298" y="474"/>
                        <a:pt x="3298" y="688"/>
                      </a:cubicBezTo>
                      <a:cubicBezTo>
                        <a:pt x="3112" y="609"/>
                        <a:pt x="2973" y="536"/>
                        <a:pt x="2851" y="536"/>
                      </a:cubicBezTo>
                      <a:cubicBezTo>
                        <a:pt x="2698" y="536"/>
                        <a:pt x="2570" y="648"/>
                        <a:pt x="2405" y="998"/>
                      </a:cubicBezTo>
                      <a:cubicBezTo>
                        <a:pt x="2397" y="988"/>
                        <a:pt x="2380" y="983"/>
                        <a:pt x="2359" y="983"/>
                      </a:cubicBezTo>
                      <a:cubicBezTo>
                        <a:pt x="2254" y="983"/>
                        <a:pt x="2021" y="1083"/>
                        <a:pt x="1952" y="1093"/>
                      </a:cubicBezTo>
                      <a:cubicBezTo>
                        <a:pt x="1869" y="1034"/>
                        <a:pt x="1702" y="974"/>
                        <a:pt x="1619" y="974"/>
                      </a:cubicBezTo>
                      <a:cubicBezTo>
                        <a:pt x="1417" y="998"/>
                        <a:pt x="1357" y="1117"/>
                        <a:pt x="1297" y="1319"/>
                      </a:cubicBezTo>
                      <a:cubicBezTo>
                        <a:pt x="1258" y="1296"/>
                        <a:pt x="1213" y="1236"/>
                        <a:pt x="1119" y="1236"/>
                      </a:cubicBezTo>
                      <a:cubicBezTo>
                        <a:pt x="1070" y="1236"/>
                        <a:pt x="1009" y="1251"/>
                        <a:pt x="928" y="1296"/>
                      </a:cubicBezTo>
                      <a:cubicBezTo>
                        <a:pt x="857" y="1343"/>
                        <a:pt x="666" y="1629"/>
                        <a:pt x="607" y="1688"/>
                      </a:cubicBezTo>
                      <a:cubicBezTo>
                        <a:pt x="585" y="1674"/>
                        <a:pt x="563" y="1668"/>
                        <a:pt x="542" y="1668"/>
                      </a:cubicBezTo>
                      <a:cubicBezTo>
                        <a:pt x="239" y="1668"/>
                        <a:pt x="1" y="2986"/>
                        <a:pt x="153" y="2986"/>
                      </a:cubicBezTo>
                      <a:cubicBezTo>
                        <a:pt x="153" y="2986"/>
                        <a:pt x="154" y="2986"/>
                        <a:pt x="154" y="2986"/>
                      </a:cubicBezTo>
                      <a:cubicBezTo>
                        <a:pt x="165" y="2985"/>
                        <a:pt x="174" y="2984"/>
                        <a:pt x="182" y="2984"/>
                      </a:cubicBezTo>
                      <a:cubicBezTo>
                        <a:pt x="292" y="2984"/>
                        <a:pt x="182" y="3136"/>
                        <a:pt x="393" y="3403"/>
                      </a:cubicBezTo>
                      <a:cubicBezTo>
                        <a:pt x="425" y="3442"/>
                        <a:pt x="464" y="3456"/>
                        <a:pt x="506" y="3456"/>
                      </a:cubicBezTo>
                      <a:cubicBezTo>
                        <a:pt x="618" y="3456"/>
                        <a:pt x="753" y="3355"/>
                        <a:pt x="857" y="3355"/>
                      </a:cubicBezTo>
                      <a:cubicBezTo>
                        <a:pt x="928" y="3474"/>
                        <a:pt x="1047" y="3629"/>
                        <a:pt x="1155" y="3736"/>
                      </a:cubicBezTo>
                      <a:cubicBezTo>
                        <a:pt x="1208" y="3794"/>
                        <a:pt x="1267" y="3814"/>
                        <a:pt x="1324" y="3814"/>
                      </a:cubicBezTo>
                      <a:cubicBezTo>
                        <a:pt x="1432" y="3814"/>
                        <a:pt x="1532" y="3740"/>
                        <a:pt x="1571" y="3701"/>
                      </a:cubicBezTo>
                      <a:lnTo>
                        <a:pt x="1571" y="3724"/>
                      </a:lnTo>
                      <a:cubicBezTo>
                        <a:pt x="1604" y="3955"/>
                        <a:pt x="1769" y="4145"/>
                        <a:pt x="1953" y="4145"/>
                      </a:cubicBezTo>
                      <a:cubicBezTo>
                        <a:pt x="1969" y="4145"/>
                        <a:pt x="1984" y="4144"/>
                        <a:pt x="2000" y="4141"/>
                      </a:cubicBezTo>
                      <a:cubicBezTo>
                        <a:pt x="2059" y="4153"/>
                        <a:pt x="2155" y="4153"/>
                        <a:pt x="2274" y="4153"/>
                      </a:cubicBezTo>
                      <a:cubicBezTo>
                        <a:pt x="2571" y="4153"/>
                        <a:pt x="2631" y="4236"/>
                        <a:pt x="2738" y="4296"/>
                      </a:cubicBezTo>
                      <a:cubicBezTo>
                        <a:pt x="2812" y="4401"/>
                        <a:pt x="2913" y="4479"/>
                        <a:pt x="3043" y="4479"/>
                      </a:cubicBezTo>
                      <a:cubicBezTo>
                        <a:pt x="3060" y="4479"/>
                        <a:pt x="3077" y="4477"/>
                        <a:pt x="3095" y="4475"/>
                      </a:cubicBezTo>
                      <a:cubicBezTo>
                        <a:pt x="3179" y="4451"/>
                        <a:pt x="3250" y="4427"/>
                        <a:pt x="3310" y="4367"/>
                      </a:cubicBezTo>
                      <a:lnTo>
                        <a:pt x="3345" y="4367"/>
                      </a:lnTo>
                      <a:cubicBezTo>
                        <a:pt x="3409" y="4517"/>
                        <a:pt x="3541" y="4609"/>
                        <a:pt x="3688" y="4609"/>
                      </a:cubicBezTo>
                      <a:cubicBezTo>
                        <a:pt x="3704" y="4609"/>
                        <a:pt x="3721" y="4608"/>
                        <a:pt x="3738" y="4605"/>
                      </a:cubicBezTo>
                      <a:cubicBezTo>
                        <a:pt x="3905" y="4594"/>
                        <a:pt x="4036" y="4451"/>
                        <a:pt x="4084" y="4272"/>
                      </a:cubicBezTo>
                      <a:lnTo>
                        <a:pt x="4119" y="4272"/>
                      </a:lnTo>
                      <a:cubicBezTo>
                        <a:pt x="4141" y="4513"/>
                        <a:pt x="4304" y="4693"/>
                        <a:pt x="4505" y="4693"/>
                      </a:cubicBezTo>
                      <a:cubicBezTo>
                        <a:pt x="4523" y="4693"/>
                        <a:pt x="4541" y="4692"/>
                        <a:pt x="4560" y="4689"/>
                      </a:cubicBezTo>
                      <a:cubicBezTo>
                        <a:pt x="4726" y="4677"/>
                        <a:pt x="4857" y="4546"/>
                        <a:pt x="4905" y="4367"/>
                      </a:cubicBezTo>
                      <a:cubicBezTo>
                        <a:pt x="4929" y="4367"/>
                        <a:pt x="4965" y="4355"/>
                        <a:pt x="5000" y="4355"/>
                      </a:cubicBezTo>
                      <a:cubicBezTo>
                        <a:pt x="5024" y="4344"/>
                        <a:pt x="5060" y="4344"/>
                        <a:pt x="5084" y="4320"/>
                      </a:cubicBezTo>
                      <a:cubicBezTo>
                        <a:pt x="5171" y="4418"/>
                        <a:pt x="5278" y="4476"/>
                        <a:pt x="5396" y="4476"/>
                      </a:cubicBezTo>
                      <a:cubicBezTo>
                        <a:pt x="5407" y="4476"/>
                        <a:pt x="5418" y="4476"/>
                        <a:pt x="5429" y="4475"/>
                      </a:cubicBezTo>
                      <a:cubicBezTo>
                        <a:pt x="5572" y="4463"/>
                        <a:pt x="5691" y="4355"/>
                        <a:pt x="5750" y="4201"/>
                      </a:cubicBezTo>
                      <a:cubicBezTo>
                        <a:pt x="5893" y="4189"/>
                        <a:pt x="6012" y="4177"/>
                        <a:pt x="6108" y="4153"/>
                      </a:cubicBezTo>
                      <a:cubicBezTo>
                        <a:pt x="6370" y="4129"/>
                        <a:pt x="6453" y="3796"/>
                        <a:pt x="6584" y="3498"/>
                      </a:cubicBezTo>
                      <a:cubicBezTo>
                        <a:pt x="6631" y="3522"/>
                        <a:pt x="6667" y="3522"/>
                        <a:pt x="6703" y="3522"/>
                      </a:cubicBezTo>
                      <a:cubicBezTo>
                        <a:pt x="6929" y="3486"/>
                        <a:pt x="7096" y="3260"/>
                        <a:pt x="7060" y="3010"/>
                      </a:cubicBezTo>
                      <a:cubicBezTo>
                        <a:pt x="7060" y="2998"/>
                        <a:pt x="7060" y="2986"/>
                        <a:pt x="7048" y="2962"/>
                      </a:cubicBezTo>
                      <a:cubicBezTo>
                        <a:pt x="7072" y="2903"/>
                        <a:pt x="7096" y="2843"/>
                        <a:pt x="7108" y="2784"/>
                      </a:cubicBezTo>
                      <a:cubicBezTo>
                        <a:pt x="7286" y="2736"/>
                        <a:pt x="7405" y="2522"/>
                        <a:pt x="7382" y="2296"/>
                      </a:cubicBezTo>
                      <a:cubicBezTo>
                        <a:pt x="7346" y="2105"/>
                        <a:pt x="7227" y="1938"/>
                        <a:pt x="7060" y="1903"/>
                      </a:cubicBezTo>
                      <a:cubicBezTo>
                        <a:pt x="7048" y="1867"/>
                        <a:pt x="7048" y="1855"/>
                        <a:pt x="7036" y="1819"/>
                      </a:cubicBezTo>
                      <a:cubicBezTo>
                        <a:pt x="7096" y="1629"/>
                        <a:pt x="7155" y="1403"/>
                        <a:pt x="7012" y="1200"/>
                      </a:cubicBezTo>
                      <a:cubicBezTo>
                        <a:pt x="7012" y="1153"/>
                        <a:pt x="7036" y="1129"/>
                        <a:pt x="7012" y="1081"/>
                      </a:cubicBezTo>
                      <a:cubicBezTo>
                        <a:pt x="7001" y="915"/>
                        <a:pt x="6870" y="772"/>
                        <a:pt x="6739" y="724"/>
                      </a:cubicBezTo>
                      <a:cubicBezTo>
                        <a:pt x="6739" y="676"/>
                        <a:pt x="6631" y="665"/>
                        <a:pt x="6620" y="617"/>
                      </a:cubicBezTo>
                      <a:cubicBezTo>
                        <a:pt x="6585" y="375"/>
                        <a:pt x="6405" y="200"/>
                        <a:pt x="6188" y="200"/>
                      </a:cubicBezTo>
                      <a:cubicBezTo>
                        <a:pt x="6181" y="200"/>
                        <a:pt x="6174" y="200"/>
                        <a:pt x="6167" y="200"/>
                      </a:cubicBezTo>
                      <a:cubicBezTo>
                        <a:pt x="6096" y="212"/>
                        <a:pt x="6048" y="236"/>
                        <a:pt x="5989" y="272"/>
                      </a:cubicBezTo>
                      <a:lnTo>
                        <a:pt x="5965" y="248"/>
                      </a:lnTo>
                      <a:cubicBezTo>
                        <a:pt x="5965" y="66"/>
                        <a:pt x="5894" y="0"/>
                        <a:pt x="57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35"/>
                <p:cNvSpPr/>
                <p:nvPr/>
              </p:nvSpPr>
              <p:spPr>
                <a:xfrm>
                  <a:off x="7711623" y="718668"/>
                  <a:ext cx="300567" cy="299414"/>
                </a:xfrm>
                <a:custGeom>
                  <a:rect b="b" l="l" r="r" t="t"/>
                  <a:pathLst>
                    <a:path extrusionOk="0" h="4415" w="4432">
                      <a:moveTo>
                        <a:pt x="3420" y="1"/>
                      </a:moveTo>
                      <a:cubicBezTo>
                        <a:pt x="3380" y="1"/>
                        <a:pt x="3332" y="24"/>
                        <a:pt x="3277" y="56"/>
                      </a:cubicBezTo>
                      <a:cubicBezTo>
                        <a:pt x="3253" y="33"/>
                        <a:pt x="3206" y="9"/>
                        <a:pt x="3158" y="9"/>
                      </a:cubicBezTo>
                      <a:cubicBezTo>
                        <a:pt x="3075" y="33"/>
                        <a:pt x="3015" y="128"/>
                        <a:pt x="3003" y="283"/>
                      </a:cubicBezTo>
                      <a:cubicBezTo>
                        <a:pt x="2983" y="293"/>
                        <a:pt x="2965" y="297"/>
                        <a:pt x="2949" y="297"/>
                      </a:cubicBezTo>
                      <a:cubicBezTo>
                        <a:pt x="2835" y="297"/>
                        <a:pt x="2818" y="66"/>
                        <a:pt x="2745" y="66"/>
                      </a:cubicBezTo>
                      <a:cubicBezTo>
                        <a:pt x="2721" y="66"/>
                        <a:pt x="2690" y="93"/>
                        <a:pt x="2646" y="164"/>
                      </a:cubicBezTo>
                      <a:cubicBezTo>
                        <a:pt x="2601" y="109"/>
                        <a:pt x="2559" y="81"/>
                        <a:pt x="2511" y="81"/>
                      </a:cubicBezTo>
                      <a:cubicBezTo>
                        <a:pt x="2445" y="81"/>
                        <a:pt x="2369" y="136"/>
                        <a:pt x="2265" y="247"/>
                      </a:cubicBezTo>
                      <a:cubicBezTo>
                        <a:pt x="2234" y="216"/>
                        <a:pt x="2194" y="185"/>
                        <a:pt x="2145" y="185"/>
                      </a:cubicBezTo>
                      <a:cubicBezTo>
                        <a:pt x="2138" y="185"/>
                        <a:pt x="2130" y="186"/>
                        <a:pt x="2122" y="187"/>
                      </a:cubicBezTo>
                      <a:cubicBezTo>
                        <a:pt x="2003" y="211"/>
                        <a:pt x="1920" y="390"/>
                        <a:pt x="1932" y="604"/>
                      </a:cubicBezTo>
                      <a:cubicBezTo>
                        <a:pt x="1813" y="524"/>
                        <a:pt x="1729" y="453"/>
                        <a:pt x="1657" y="453"/>
                      </a:cubicBezTo>
                      <a:cubicBezTo>
                        <a:pt x="1569" y="453"/>
                        <a:pt x="1499" y="558"/>
                        <a:pt x="1408" y="878"/>
                      </a:cubicBezTo>
                      <a:cubicBezTo>
                        <a:pt x="1401" y="866"/>
                        <a:pt x="1387" y="861"/>
                        <a:pt x="1371" y="861"/>
                      </a:cubicBezTo>
                      <a:cubicBezTo>
                        <a:pt x="1302" y="861"/>
                        <a:pt x="1172" y="940"/>
                        <a:pt x="1134" y="949"/>
                      </a:cubicBezTo>
                      <a:cubicBezTo>
                        <a:pt x="1101" y="895"/>
                        <a:pt x="1009" y="841"/>
                        <a:pt x="948" y="841"/>
                      </a:cubicBezTo>
                      <a:cubicBezTo>
                        <a:pt x="942" y="841"/>
                        <a:pt x="937" y="841"/>
                        <a:pt x="931" y="842"/>
                      </a:cubicBezTo>
                      <a:cubicBezTo>
                        <a:pt x="812" y="866"/>
                        <a:pt x="777" y="961"/>
                        <a:pt x="753" y="1164"/>
                      </a:cubicBezTo>
                      <a:cubicBezTo>
                        <a:pt x="721" y="1140"/>
                        <a:pt x="700" y="1080"/>
                        <a:pt x="645" y="1080"/>
                      </a:cubicBezTo>
                      <a:cubicBezTo>
                        <a:pt x="616" y="1080"/>
                        <a:pt x="579" y="1096"/>
                        <a:pt x="527" y="1140"/>
                      </a:cubicBezTo>
                      <a:cubicBezTo>
                        <a:pt x="479" y="1187"/>
                        <a:pt x="384" y="1437"/>
                        <a:pt x="336" y="1497"/>
                      </a:cubicBezTo>
                      <a:cubicBezTo>
                        <a:pt x="323" y="1484"/>
                        <a:pt x="309" y="1477"/>
                        <a:pt x="296" y="1477"/>
                      </a:cubicBezTo>
                      <a:cubicBezTo>
                        <a:pt x="117" y="1477"/>
                        <a:pt x="0" y="2688"/>
                        <a:pt x="95" y="2688"/>
                      </a:cubicBezTo>
                      <a:cubicBezTo>
                        <a:pt x="96" y="2688"/>
                        <a:pt x="97" y="2688"/>
                        <a:pt x="98" y="2688"/>
                      </a:cubicBezTo>
                      <a:cubicBezTo>
                        <a:pt x="101" y="2687"/>
                        <a:pt x="104" y="2687"/>
                        <a:pt x="106" y="2687"/>
                      </a:cubicBezTo>
                      <a:cubicBezTo>
                        <a:pt x="176" y="2687"/>
                        <a:pt x="115" y="2840"/>
                        <a:pt x="265" y="3092"/>
                      </a:cubicBezTo>
                      <a:cubicBezTo>
                        <a:pt x="284" y="3132"/>
                        <a:pt x="308" y="3146"/>
                        <a:pt x="333" y="3146"/>
                      </a:cubicBezTo>
                      <a:cubicBezTo>
                        <a:pt x="396" y="3146"/>
                        <a:pt x="471" y="3056"/>
                        <a:pt x="531" y="3056"/>
                      </a:cubicBezTo>
                      <a:cubicBezTo>
                        <a:pt x="533" y="3056"/>
                        <a:pt x="536" y="3056"/>
                        <a:pt x="539" y="3057"/>
                      </a:cubicBezTo>
                      <a:cubicBezTo>
                        <a:pt x="586" y="3188"/>
                        <a:pt x="658" y="3319"/>
                        <a:pt x="741" y="3438"/>
                      </a:cubicBezTo>
                      <a:cubicBezTo>
                        <a:pt x="769" y="3489"/>
                        <a:pt x="802" y="3508"/>
                        <a:pt x="835" y="3508"/>
                      </a:cubicBezTo>
                      <a:cubicBezTo>
                        <a:pt x="901" y="3508"/>
                        <a:pt x="967" y="3434"/>
                        <a:pt x="991" y="3402"/>
                      </a:cubicBezTo>
                      <a:lnTo>
                        <a:pt x="991" y="3438"/>
                      </a:lnTo>
                      <a:cubicBezTo>
                        <a:pt x="1002" y="3662"/>
                        <a:pt x="1119" y="3833"/>
                        <a:pt x="1231" y="3833"/>
                      </a:cubicBezTo>
                      <a:cubicBezTo>
                        <a:pt x="1239" y="3833"/>
                        <a:pt x="1246" y="3832"/>
                        <a:pt x="1253" y="3831"/>
                      </a:cubicBezTo>
                      <a:cubicBezTo>
                        <a:pt x="1301" y="3854"/>
                        <a:pt x="1348" y="3854"/>
                        <a:pt x="1420" y="3866"/>
                      </a:cubicBezTo>
                      <a:cubicBezTo>
                        <a:pt x="1598" y="3878"/>
                        <a:pt x="1634" y="3938"/>
                        <a:pt x="1705" y="3997"/>
                      </a:cubicBezTo>
                      <a:cubicBezTo>
                        <a:pt x="1761" y="4108"/>
                        <a:pt x="1826" y="4177"/>
                        <a:pt x="1911" y="4177"/>
                      </a:cubicBezTo>
                      <a:cubicBezTo>
                        <a:pt x="1918" y="4177"/>
                        <a:pt x="1925" y="4177"/>
                        <a:pt x="1932" y="4176"/>
                      </a:cubicBezTo>
                      <a:cubicBezTo>
                        <a:pt x="1967" y="4164"/>
                        <a:pt x="2015" y="4128"/>
                        <a:pt x="2063" y="4069"/>
                      </a:cubicBezTo>
                      <a:lnTo>
                        <a:pt x="2074" y="4069"/>
                      </a:lnTo>
                      <a:cubicBezTo>
                        <a:pt x="2118" y="4209"/>
                        <a:pt x="2210" y="4310"/>
                        <a:pt x="2289" y="4310"/>
                      </a:cubicBezTo>
                      <a:cubicBezTo>
                        <a:pt x="2297" y="4310"/>
                        <a:pt x="2305" y="4309"/>
                        <a:pt x="2313" y="4307"/>
                      </a:cubicBezTo>
                      <a:cubicBezTo>
                        <a:pt x="2420" y="4295"/>
                        <a:pt x="2491" y="4176"/>
                        <a:pt x="2515" y="4009"/>
                      </a:cubicBezTo>
                      <a:lnTo>
                        <a:pt x="2527" y="4009"/>
                      </a:lnTo>
                      <a:cubicBezTo>
                        <a:pt x="2538" y="4240"/>
                        <a:pt x="2662" y="4415"/>
                        <a:pt x="2799" y="4415"/>
                      </a:cubicBezTo>
                      <a:cubicBezTo>
                        <a:pt x="2804" y="4415"/>
                        <a:pt x="2808" y="4414"/>
                        <a:pt x="2813" y="4414"/>
                      </a:cubicBezTo>
                      <a:cubicBezTo>
                        <a:pt x="2908" y="4402"/>
                        <a:pt x="2979" y="4283"/>
                        <a:pt x="3003" y="4116"/>
                      </a:cubicBezTo>
                      <a:cubicBezTo>
                        <a:pt x="3015" y="4116"/>
                        <a:pt x="3027" y="4104"/>
                        <a:pt x="3051" y="4104"/>
                      </a:cubicBezTo>
                      <a:cubicBezTo>
                        <a:pt x="3063" y="4093"/>
                        <a:pt x="3075" y="4093"/>
                        <a:pt x="3110" y="4069"/>
                      </a:cubicBezTo>
                      <a:cubicBezTo>
                        <a:pt x="3154" y="4167"/>
                        <a:pt x="3227" y="4225"/>
                        <a:pt x="3294" y="4225"/>
                      </a:cubicBezTo>
                      <a:cubicBezTo>
                        <a:pt x="3300" y="4225"/>
                        <a:pt x="3307" y="4225"/>
                        <a:pt x="3313" y="4224"/>
                      </a:cubicBezTo>
                      <a:cubicBezTo>
                        <a:pt x="3408" y="4212"/>
                        <a:pt x="3479" y="4116"/>
                        <a:pt x="3503" y="3985"/>
                      </a:cubicBezTo>
                      <a:cubicBezTo>
                        <a:pt x="3575" y="3974"/>
                        <a:pt x="3658" y="3974"/>
                        <a:pt x="3729" y="3950"/>
                      </a:cubicBezTo>
                      <a:cubicBezTo>
                        <a:pt x="3872" y="3938"/>
                        <a:pt x="3920" y="3628"/>
                        <a:pt x="4015" y="3354"/>
                      </a:cubicBezTo>
                      <a:cubicBezTo>
                        <a:pt x="4039" y="3378"/>
                        <a:pt x="4051" y="3378"/>
                        <a:pt x="4087" y="3378"/>
                      </a:cubicBezTo>
                      <a:cubicBezTo>
                        <a:pt x="4218" y="3354"/>
                        <a:pt x="4313" y="3152"/>
                        <a:pt x="4277" y="2914"/>
                      </a:cubicBezTo>
                      <a:lnTo>
                        <a:pt x="4277" y="2866"/>
                      </a:lnTo>
                      <a:cubicBezTo>
                        <a:pt x="4301" y="2819"/>
                        <a:pt x="4313" y="2759"/>
                        <a:pt x="4313" y="2700"/>
                      </a:cubicBezTo>
                      <a:cubicBezTo>
                        <a:pt x="4372" y="2592"/>
                        <a:pt x="4432" y="2390"/>
                        <a:pt x="4420" y="2188"/>
                      </a:cubicBezTo>
                      <a:cubicBezTo>
                        <a:pt x="4396" y="2009"/>
                        <a:pt x="4313" y="1854"/>
                        <a:pt x="4218" y="1795"/>
                      </a:cubicBezTo>
                      <a:cubicBezTo>
                        <a:pt x="4218" y="1771"/>
                        <a:pt x="4206" y="1759"/>
                        <a:pt x="4206" y="1723"/>
                      </a:cubicBezTo>
                      <a:cubicBezTo>
                        <a:pt x="4229" y="1545"/>
                        <a:pt x="4265" y="1342"/>
                        <a:pt x="4194" y="1140"/>
                      </a:cubicBezTo>
                      <a:lnTo>
                        <a:pt x="4194" y="1045"/>
                      </a:lnTo>
                      <a:cubicBezTo>
                        <a:pt x="4170" y="890"/>
                        <a:pt x="4087" y="747"/>
                        <a:pt x="4015" y="699"/>
                      </a:cubicBezTo>
                      <a:cubicBezTo>
                        <a:pt x="4015" y="652"/>
                        <a:pt x="3932" y="640"/>
                        <a:pt x="3932" y="592"/>
                      </a:cubicBezTo>
                      <a:cubicBezTo>
                        <a:pt x="3910" y="375"/>
                        <a:pt x="3809" y="207"/>
                        <a:pt x="3691" y="207"/>
                      </a:cubicBezTo>
                      <a:cubicBezTo>
                        <a:pt x="3680" y="207"/>
                        <a:pt x="3669" y="208"/>
                        <a:pt x="3658" y="211"/>
                      </a:cubicBezTo>
                      <a:cubicBezTo>
                        <a:pt x="3610" y="211"/>
                        <a:pt x="3575" y="235"/>
                        <a:pt x="3551" y="271"/>
                      </a:cubicBezTo>
                      <a:cubicBezTo>
                        <a:pt x="3551" y="247"/>
                        <a:pt x="3539" y="235"/>
                        <a:pt x="3539" y="235"/>
                      </a:cubicBezTo>
                      <a:cubicBezTo>
                        <a:pt x="3524" y="60"/>
                        <a:pt x="3483" y="1"/>
                        <a:pt x="34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35"/>
                <p:cNvSpPr/>
                <p:nvPr/>
              </p:nvSpPr>
              <p:spPr>
                <a:xfrm>
                  <a:off x="7715896" y="610365"/>
                  <a:ext cx="483674" cy="408736"/>
                </a:xfrm>
                <a:custGeom>
                  <a:rect b="b" l="l" r="r" t="t"/>
                  <a:pathLst>
                    <a:path extrusionOk="0" h="6027" w="7132">
                      <a:moveTo>
                        <a:pt x="5455" y="1"/>
                      </a:moveTo>
                      <a:cubicBezTo>
                        <a:pt x="5389" y="1"/>
                        <a:pt x="5310" y="35"/>
                        <a:pt x="5226" y="82"/>
                      </a:cubicBezTo>
                      <a:cubicBezTo>
                        <a:pt x="5180" y="45"/>
                        <a:pt x="5133" y="15"/>
                        <a:pt x="5087" y="15"/>
                      </a:cubicBezTo>
                      <a:cubicBezTo>
                        <a:pt x="5074" y="15"/>
                        <a:pt x="5061" y="17"/>
                        <a:pt x="5048" y="22"/>
                      </a:cubicBezTo>
                      <a:cubicBezTo>
                        <a:pt x="4917" y="34"/>
                        <a:pt x="4809" y="201"/>
                        <a:pt x="4786" y="391"/>
                      </a:cubicBezTo>
                      <a:cubicBezTo>
                        <a:pt x="4755" y="404"/>
                        <a:pt x="4729" y="410"/>
                        <a:pt x="4705" y="410"/>
                      </a:cubicBezTo>
                      <a:cubicBezTo>
                        <a:pt x="4525" y="410"/>
                        <a:pt x="4503" y="89"/>
                        <a:pt x="4382" y="89"/>
                      </a:cubicBezTo>
                      <a:cubicBezTo>
                        <a:pt x="4341" y="89"/>
                        <a:pt x="4288" y="126"/>
                        <a:pt x="4214" y="225"/>
                      </a:cubicBezTo>
                      <a:cubicBezTo>
                        <a:pt x="4157" y="148"/>
                        <a:pt x="4096" y="112"/>
                        <a:pt x="4027" y="112"/>
                      </a:cubicBezTo>
                      <a:cubicBezTo>
                        <a:pt x="3923" y="112"/>
                        <a:pt x="3800" y="194"/>
                        <a:pt x="3643" y="344"/>
                      </a:cubicBezTo>
                      <a:cubicBezTo>
                        <a:pt x="3574" y="295"/>
                        <a:pt x="3514" y="254"/>
                        <a:pt x="3442" y="254"/>
                      </a:cubicBezTo>
                      <a:cubicBezTo>
                        <a:pt x="3426" y="254"/>
                        <a:pt x="3410" y="256"/>
                        <a:pt x="3393" y="260"/>
                      </a:cubicBezTo>
                      <a:cubicBezTo>
                        <a:pt x="3202" y="284"/>
                        <a:pt x="3071" y="534"/>
                        <a:pt x="3071" y="820"/>
                      </a:cubicBezTo>
                      <a:cubicBezTo>
                        <a:pt x="2888" y="707"/>
                        <a:pt x="2753" y="608"/>
                        <a:pt x="2637" y="608"/>
                      </a:cubicBezTo>
                      <a:cubicBezTo>
                        <a:pt x="2496" y="608"/>
                        <a:pt x="2381" y="752"/>
                        <a:pt x="2238" y="1189"/>
                      </a:cubicBezTo>
                      <a:cubicBezTo>
                        <a:pt x="2228" y="1173"/>
                        <a:pt x="2209" y="1166"/>
                        <a:pt x="2183" y="1166"/>
                      </a:cubicBezTo>
                      <a:cubicBezTo>
                        <a:pt x="2078" y="1166"/>
                        <a:pt x="1869" y="1277"/>
                        <a:pt x="1821" y="1296"/>
                      </a:cubicBezTo>
                      <a:cubicBezTo>
                        <a:pt x="1757" y="1232"/>
                        <a:pt x="1617" y="1150"/>
                        <a:pt x="1512" y="1150"/>
                      </a:cubicBezTo>
                      <a:cubicBezTo>
                        <a:pt x="1499" y="1150"/>
                        <a:pt x="1487" y="1151"/>
                        <a:pt x="1476" y="1153"/>
                      </a:cubicBezTo>
                      <a:cubicBezTo>
                        <a:pt x="1297" y="1177"/>
                        <a:pt x="1238" y="1332"/>
                        <a:pt x="1190" y="1582"/>
                      </a:cubicBezTo>
                      <a:cubicBezTo>
                        <a:pt x="1150" y="1550"/>
                        <a:pt x="1111" y="1476"/>
                        <a:pt x="1018" y="1476"/>
                      </a:cubicBezTo>
                      <a:cubicBezTo>
                        <a:pt x="972" y="1476"/>
                        <a:pt x="912" y="1495"/>
                        <a:pt x="833" y="1546"/>
                      </a:cubicBezTo>
                      <a:cubicBezTo>
                        <a:pt x="761" y="1606"/>
                        <a:pt x="595" y="1951"/>
                        <a:pt x="535" y="2046"/>
                      </a:cubicBezTo>
                      <a:cubicBezTo>
                        <a:pt x="513" y="2027"/>
                        <a:pt x="492" y="2018"/>
                        <a:pt x="471" y="2018"/>
                      </a:cubicBezTo>
                      <a:cubicBezTo>
                        <a:pt x="186" y="2018"/>
                        <a:pt x="0" y="3690"/>
                        <a:pt x="139" y="3690"/>
                      </a:cubicBezTo>
                      <a:cubicBezTo>
                        <a:pt x="140" y="3690"/>
                        <a:pt x="141" y="3689"/>
                        <a:pt x="142" y="3689"/>
                      </a:cubicBezTo>
                      <a:cubicBezTo>
                        <a:pt x="146" y="3689"/>
                        <a:pt x="150" y="3689"/>
                        <a:pt x="154" y="3689"/>
                      </a:cubicBezTo>
                      <a:cubicBezTo>
                        <a:pt x="278" y="3689"/>
                        <a:pt x="161" y="3879"/>
                        <a:pt x="380" y="4249"/>
                      </a:cubicBezTo>
                      <a:cubicBezTo>
                        <a:pt x="413" y="4302"/>
                        <a:pt x="451" y="4321"/>
                        <a:pt x="491" y="4321"/>
                      </a:cubicBezTo>
                      <a:cubicBezTo>
                        <a:pt x="591" y="4321"/>
                        <a:pt x="707" y="4201"/>
                        <a:pt x="800" y="4201"/>
                      </a:cubicBezTo>
                      <a:cubicBezTo>
                        <a:pt x="803" y="4201"/>
                        <a:pt x="806" y="4201"/>
                        <a:pt x="809" y="4201"/>
                      </a:cubicBezTo>
                      <a:cubicBezTo>
                        <a:pt x="880" y="4344"/>
                        <a:pt x="999" y="4558"/>
                        <a:pt x="1107" y="4701"/>
                      </a:cubicBezTo>
                      <a:cubicBezTo>
                        <a:pt x="1159" y="4778"/>
                        <a:pt x="1216" y="4805"/>
                        <a:pt x="1270" y="4805"/>
                      </a:cubicBezTo>
                      <a:cubicBezTo>
                        <a:pt x="1375" y="4805"/>
                        <a:pt x="1472" y="4701"/>
                        <a:pt x="1511" y="4654"/>
                      </a:cubicBezTo>
                      <a:lnTo>
                        <a:pt x="1511" y="4689"/>
                      </a:lnTo>
                      <a:cubicBezTo>
                        <a:pt x="1534" y="4991"/>
                        <a:pt x="1703" y="5240"/>
                        <a:pt x="1901" y="5240"/>
                      </a:cubicBezTo>
                      <a:cubicBezTo>
                        <a:pt x="1914" y="5240"/>
                        <a:pt x="1927" y="5239"/>
                        <a:pt x="1940" y="5237"/>
                      </a:cubicBezTo>
                      <a:cubicBezTo>
                        <a:pt x="2000" y="5249"/>
                        <a:pt x="2083" y="5273"/>
                        <a:pt x="2190" y="5273"/>
                      </a:cubicBezTo>
                      <a:cubicBezTo>
                        <a:pt x="2476" y="5285"/>
                        <a:pt x="2535" y="5368"/>
                        <a:pt x="2642" y="5451"/>
                      </a:cubicBezTo>
                      <a:cubicBezTo>
                        <a:pt x="2710" y="5598"/>
                        <a:pt x="2832" y="5702"/>
                        <a:pt x="2956" y="5702"/>
                      </a:cubicBezTo>
                      <a:cubicBezTo>
                        <a:pt x="2963" y="5702"/>
                        <a:pt x="2969" y="5702"/>
                        <a:pt x="2976" y="5701"/>
                      </a:cubicBezTo>
                      <a:cubicBezTo>
                        <a:pt x="3059" y="5690"/>
                        <a:pt x="3131" y="5642"/>
                        <a:pt x="3190" y="5571"/>
                      </a:cubicBezTo>
                      <a:lnTo>
                        <a:pt x="3214" y="5571"/>
                      </a:lnTo>
                      <a:cubicBezTo>
                        <a:pt x="3294" y="5764"/>
                        <a:pt x="3428" y="5893"/>
                        <a:pt x="3586" y="5893"/>
                      </a:cubicBezTo>
                      <a:cubicBezTo>
                        <a:pt x="3593" y="5893"/>
                        <a:pt x="3600" y="5892"/>
                        <a:pt x="3607" y="5892"/>
                      </a:cubicBezTo>
                      <a:cubicBezTo>
                        <a:pt x="3774" y="5880"/>
                        <a:pt x="3893" y="5701"/>
                        <a:pt x="3916" y="5475"/>
                      </a:cubicBezTo>
                      <a:lnTo>
                        <a:pt x="3952" y="5475"/>
                      </a:lnTo>
                      <a:cubicBezTo>
                        <a:pt x="3974" y="5787"/>
                        <a:pt x="4143" y="6026"/>
                        <a:pt x="4340" y="6026"/>
                      </a:cubicBezTo>
                      <a:cubicBezTo>
                        <a:pt x="4353" y="6026"/>
                        <a:pt x="4367" y="6025"/>
                        <a:pt x="4381" y="6023"/>
                      </a:cubicBezTo>
                      <a:cubicBezTo>
                        <a:pt x="4547" y="6011"/>
                        <a:pt x="4667" y="5832"/>
                        <a:pt x="4690" y="5606"/>
                      </a:cubicBezTo>
                      <a:cubicBezTo>
                        <a:pt x="4726" y="5606"/>
                        <a:pt x="4750" y="5594"/>
                        <a:pt x="4762" y="5582"/>
                      </a:cubicBezTo>
                      <a:cubicBezTo>
                        <a:pt x="4797" y="5571"/>
                        <a:pt x="4821" y="5547"/>
                        <a:pt x="4857" y="5547"/>
                      </a:cubicBezTo>
                      <a:cubicBezTo>
                        <a:pt x="4946" y="5681"/>
                        <a:pt x="5046" y="5762"/>
                        <a:pt x="5156" y="5762"/>
                      </a:cubicBezTo>
                      <a:cubicBezTo>
                        <a:pt x="5163" y="5762"/>
                        <a:pt x="5171" y="5762"/>
                        <a:pt x="5178" y="5761"/>
                      </a:cubicBezTo>
                      <a:cubicBezTo>
                        <a:pt x="5321" y="5749"/>
                        <a:pt x="5440" y="5606"/>
                        <a:pt x="5476" y="5416"/>
                      </a:cubicBezTo>
                      <a:cubicBezTo>
                        <a:pt x="5595" y="5404"/>
                        <a:pt x="5738" y="5392"/>
                        <a:pt x="5821" y="5368"/>
                      </a:cubicBezTo>
                      <a:cubicBezTo>
                        <a:pt x="6060" y="5344"/>
                        <a:pt x="6143" y="4928"/>
                        <a:pt x="6274" y="4535"/>
                      </a:cubicBezTo>
                      <a:cubicBezTo>
                        <a:pt x="6298" y="4558"/>
                        <a:pt x="6345" y="4558"/>
                        <a:pt x="6369" y="4558"/>
                      </a:cubicBezTo>
                      <a:cubicBezTo>
                        <a:pt x="6583" y="4523"/>
                        <a:pt x="6726" y="4237"/>
                        <a:pt x="6702" y="3904"/>
                      </a:cubicBezTo>
                      <a:cubicBezTo>
                        <a:pt x="6702" y="3880"/>
                        <a:pt x="6691" y="3856"/>
                        <a:pt x="6691" y="3844"/>
                      </a:cubicBezTo>
                      <a:cubicBezTo>
                        <a:pt x="6714" y="3761"/>
                        <a:pt x="6726" y="3689"/>
                        <a:pt x="6750" y="3606"/>
                      </a:cubicBezTo>
                      <a:cubicBezTo>
                        <a:pt x="6917" y="3535"/>
                        <a:pt x="7036" y="3261"/>
                        <a:pt x="7000" y="2975"/>
                      </a:cubicBezTo>
                      <a:cubicBezTo>
                        <a:pt x="6976" y="2725"/>
                        <a:pt x="6857" y="2523"/>
                        <a:pt x="6702" y="2463"/>
                      </a:cubicBezTo>
                      <a:cubicBezTo>
                        <a:pt x="6691" y="2427"/>
                        <a:pt x="6691" y="2403"/>
                        <a:pt x="6679" y="2356"/>
                      </a:cubicBezTo>
                      <a:cubicBezTo>
                        <a:pt x="6714" y="2106"/>
                        <a:pt x="7131" y="1594"/>
                        <a:pt x="7000" y="1332"/>
                      </a:cubicBezTo>
                      <a:lnTo>
                        <a:pt x="7000" y="1177"/>
                      </a:lnTo>
                      <a:cubicBezTo>
                        <a:pt x="6988" y="975"/>
                        <a:pt x="6500" y="999"/>
                        <a:pt x="6381" y="939"/>
                      </a:cubicBezTo>
                      <a:cubicBezTo>
                        <a:pt x="6381" y="879"/>
                        <a:pt x="6524" y="713"/>
                        <a:pt x="6512" y="653"/>
                      </a:cubicBezTo>
                      <a:cubicBezTo>
                        <a:pt x="6481" y="374"/>
                        <a:pt x="6144" y="265"/>
                        <a:pt x="5915" y="265"/>
                      </a:cubicBezTo>
                      <a:cubicBezTo>
                        <a:pt x="5881" y="265"/>
                        <a:pt x="5849" y="268"/>
                        <a:pt x="5821" y="272"/>
                      </a:cubicBezTo>
                      <a:cubicBezTo>
                        <a:pt x="5762" y="284"/>
                        <a:pt x="5702" y="320"/>
                        <a:pt x="5655" y="356"/>
                      </a:cubicBezTo>
                      <a:cubicBezTo>
                        <a:pt x="5643" y="344"/>
                        <a:pt x="5631" y="332"/>
                        <a:pt x="5631" y="320"/>
                      </a:cubicBezTo>
                      <a:cubicBezTo>
                        <a:pt x="5624" y="82"/>
                        <a:pt x="5555" y="1"/>
                        <a:pt x="54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35"/>
                <p:cNvSpPr/>
                <p:nvPr/>
              </p:nvSpPr>
              <p:spPr>
                <a:xfrm>
                  <a:off x="7753737" y="656413"/>
                  <a:ext cx="476486" cy="322201"/>
                </a:xfrm>
                <a:custGeom>
                  <a:rect b="b" l="l" r="r" t="t"/>
                  <a:pathLst>
                    <a:path extrusionOk="0" h="4751" w="7026">
                      <a:moveTo>
                        <a:pt x="5485" y="0"/>
                      </a:moveTo>
                      <a:cubicBezTo>
                        <a:pt x="5420" y="0"/>
                        <a:pt x="5342" y="28"/>
                        <a:pt x="5263" y="69"/>
                      </a:cubicBezTo>
                      <a:cubicBezTo>
                        <a:pt x="5204" y="34"/>
                        <a:pt x="5144" y="22"/>
                        <a:pt x="5085" y="22"/>
                      </a:cubicBezTo>
                      <a:cubicBezTo>
                        <a:pt x="4954" y="34"/>
                        <a:pt x="4847" y="153"/>
                        <a:pt x="4823" y="320"/>
                      </a:cubicBezTo>
                      <a:cubicBezTo>
                        <a:pt x="4790" y="331"/>
                        <a:pt x="4761" y="336"/>
                        <a:pt x="4735" y="336"/>
                      </a:cubicBezTo>
                      <a:cubicBezTo>
                        <a:pt x="4555" y="336"/>
                        <a:pt x="4536" y="90"/>
                        <a:pt x="4420" y="90"/>
                      </a:cubicBezTo>
                      <a:cubicBezTo>
                        <a:pt x="4379" y="90"/>
                        <a:pt x="4327" y="120"/>
                        <a:pt x="4251" y="200"/>
                      </a:cubicBezTo>
                      <a:cubicBezTo>
                        <a:pt x="4194" y="143"/>
                        <a:pt x="4135" y="115"/>
                        <a:pt x="4067" y="115"/>
                      </a:cubicBezTo>
                      <a:cubicBezTo>
                        <a:pt x="3966" y="115"/>
                        <a:pt x="3844" y="179"/>
                        <a:pt x="3680" y="308"/>
                      </a:cubicBezTo>
                      <a:cubicBezTo>
                        <a:pt x="3611" y="268"/>
                        <a:pt x="3550" y="245"/>
                        <a:pt x="3477" y="245"/>
                      </a:cubicBezTo>
                      <a:cubicBezTo>
                        <a:pt x="3462" y="245"/>
                        <a:pt x="3446" y="246"/>
                        <a:pt x="3430" y="248"/>
                      </a:cubicBezTo>
                      <a:cubicBezTo>
                        <a:pt x="3239" y="272"/>
                        <a:pt x="3108" y="474"/>
                        <a:pt x="3108" y="689"/>
                      </a:cubicBezTo>
                      <a:cubicBezTo>
                        <a:pt x="2929" y="604"/>
                        <a:pt x="2797" y="532"/>
                        <a:pt x="2681" y="532"/>
                      </a:cubicBezTo>
                      <a:cubicBezTo>
                        <a:pt x="2535" y="532"/>
                        <a:pt x="2416" y="647"/>
                        <a:pt x="2263" y="998"/>
                      </a:cubicBezTo>
                      <a:cubicBezTo>
                        <a:pt x="2255" y="988"/>
                        <a:pt x="2239" y="984"/>
                        <a:pt x="2218" y="984"/>
                      </a:cubicBezTo>
                      <a:cubicBezTo>
                        <a:pt x="2117" y="984"/>
                        <a:pt x="1896" y="1084"/>
                        <a:pt x="1846" y="1093"/>
                      </a:cubicBezTo>
                      <a:cubicBezTo>
                        <a:pt x="1763" y="1034"/>
                        <a:pt x="1608" y="974"/>
                        <a:pt x="1513" y="974"/>
                      </a:cubicBezTo>
                      <a:cubicBezTo>
                        <a:pt x="1334" y="986"/>
                        <a:pt x="1275" y="1117"/>
                        <a:pt x="1239" y="1320"/>
                      </a:cubicBezTo>
                      <a:cubicBezTo>
                        <a:pt x="1200" y="1296"/>
                        <a:pt x="1160" y="1236"/>
                        <a:pt x="1069" y="1236"/>
                      </a:cubicBezTo>
                      <a:cubicBezTo>
                        <a:pt x="1023" y="1236"/>
                        <a:pt x="962" y="1252"/>
                        <a:pt x="882" y="1296"/>
                      </a:cubicBezTo>
                      <a:cubicBezTo>
                        <a:pt x="799" y="1343"/>
                        <a:pt x="620" y="1629"/>
                        <a:pt x="560" y="1689"/>
                      </a:cubicBezTo>
                      <a:cubicBezTo>
                        <a:pt x="540" y="1675"/>
                        <a:pt x="520" y="1668"/>
                        <a:pt x="500" y="1668"/>
                      </a:cubicBezTo>
                      <a:cubicBezTo>
                        <a:pt x="219" y="1668"/>
                        <a:pt x="0" y="2987"/>
                        <a:pt x="130" y="2987"/>
                      </a:cubicBezTo>
                      <a:cubicBezTo>
                        <a:pt x="131" y="2987"/>
                        <a:pt x="131" y="2987"/>
                        <a:pt x="132" y="2987"/>
                      </a:cubicBezTo>
                      <a:cubicBezTo>
                        <a:pt x="138" y="2986"/>
                        <a:pt x="143" y="2986"/>
                        <a:pt x="148" y="2986"/>
                      </a:cubicBezTo>
                      <a:cubicBezTo>
                        <a:pt x="276" y="2986"/>
                        <a:pt x="152" y="3129"/>
                        <a:pt x="370" y="3415"/>
                      </a:cubicBezTo>
                      <a:cubicBezTo>
                        <a:pt x="402" y="3454"/>
                        <a:pt x="439" y="3468"/>
                        <a:pt x="478" y="3468"/>
                      </a:cubicBezTo>
                      <a:cubicBezTo>
                        <a:pt x="583" y="3468"/>
                        <a:pt x="703" y="3368"/>
                        <a:pt x="799" y="3368"/>
                      </a:cubicBezTo>
                      <a:cubicBezTo>
                        <a:pt x="882" y="3487"/>
                        <a:pt x="977" y="3641"/>
                        <a:pt x="1084" y="3760"/>
                      </a:cubicBezTo>
                      <a:cubicBezTo>
                        <a:pt x="1135" y="3811"/>
                        <a:pt x="1190" y="3830"/>
                        <a:pt x="1243" y="3830"/>
                      </a:cubicBezTo>
                      <a:cubicBezTo>
                        <a:pt x="1350" y="3830"/>
                        <a:pt x="1449" y="3753"/>
                        <a:pt x="1489" y="3713"/>
                      </a:cubicBezTo>
                      <a:lnTo>
                        <a:pt x="1489" y="3737"/>
                      </a:lnTo>
                      <a:cubicBezTo>
                        <a:pt x="1511" y="3977"/>
                        <a:pt x="1664" y="4158"/>
                        <a:pt x="1854" y="4158"/>
                      </a:cubicBezTo>
                      <a:cubicBezTo>
                        <a:pt x="1871" y="4158"/>
                        <a:pt x="1888" y="4156"/>
                        <a:pt x="1906" y="4153"/>
                      </a:cubicBezTo>
                      <a:cubicBezTo>
                        <a:pt x="1965" y="4177"/>
                        <a:pt x="2037" y="4177"/>
                        <a:pt x="2156" y="4177"/>
                      </a:cubicBezTo>
                      <a:cubicBezTo>
                        <a:pt x="2442" y="4177"/>
                        <a:pt x="2501" y="4249"/>
                        <a:pt x="2585" y="4308"/>
                      </a:cubicBezTo>
                      <a:cubicBezTo>
                        <a:pt x="2651" y="4420"/>
                        <a:pt x="2781" y="4500"/>
                        <a:pt x="2905" y="4500"/>
                      </a:cubicBezTo>
                      <a:cubicBezTo>
                        <a:pt x="2913" y="4500"/>
                        <a:pt x="2921" y="4499"/>
                        <a:pt x="2930" y="4499"/>
                      </a:cubicBezTo>
                      <a:cubicBezTo>
                        <a:pt x="3001" y="4487"/>
                        <a:pt x="3085" y="4451"/>
                        <a:pt x="3132" y="4391"/>
                      </a:cubicBezTo>
                      <a:lnTo>
                        <a:pt x="3168" y="4391"/>
                      </a:lnTo>
                      <a:cubicBezTo>
                        <a:pt x="3236" y="4550"/>
                        <a:pt x="3379" y="4654"/>
                        <a:pt x="3515" y="4654"/>
                      </a:cubicBezTo>
                      <a:cubicBezTo>
                        <a:pt x="3523" y="4654"/>
                        <a:pt x="3530" y="4654"/>
                        <a:pt x="3537" y="4653"/>
                      </a:cubicBezTo>
                      <a:cubicBezTo>
                        <a:pt x="3704" y="4630"/>
                        <a:pt x="3823" y="4499"/>
                        <a:pt x="3870" y="4320"/>
                      </a:cubicBezTo>
                      <a:lnTo>
                        <a:pt x="3894" y="4320"/>
                      </a:lnTo>
                      <a:cubicBezTo>
                        <a:pt x="3928" y="4557"/>
                        <a:pt x="4100" y="4751"/>
                        <a:pt x="4290" y="4751"/>
                      </a:cubicBezTo>
                      <a:cubicBezTo>
                        <a:pt x="4301" y="4751"/>
                        <a:pt x="4312" y="4750"/>
                        <a:pt x="4323" y="4749"/>
                      </a:cubicBezTo>
                      <a:cubicBezTo>
                        <a:pt x="4490" y="4737"/>
                        <a:pt x="4609" y="4606"/>
                        <a:pt x="4656" y="4427"/>
                      </a:cubicBezTo>
                      <a:cubicBezTo>
                        <a:pt x="4680" y="4427"/>
                        <a:pt x="4716" y="4415"/>
                        <a:pt x="4728" y="4415"/>
                      </a:cubicBezTo>
                      <a:cubicBezTo>
                        <a:pt x="4763" y="4403"/>
                        <a:pt x="4787" y="4403"/>
                        <a:pt x="4823" y="4380"/>
                      </a:cubicBezTo>
                      <a:cubicBezTo>
                        <a:pt x="4888" y="4478"/>
                        <a:pt x="4994" y="4536"/>
                        <a:pt x="5111" y="4536"/>
                      </a:cubicBezTo>
                      <a:cubicBezTo>
                        <a:pt x="5122" y="4536"/>
                        <a:pt x="5133" y="4535"/>
                        <a:pt x="5144" y="4534"/>
                      </a:cubicBezTo>
                      <a:cubicBezTo>
                        <a:pt x="5275" y="4522"/>
                        <a:pt x="5394" y="4415"/>
                        <a:pt x="5442" y="4260"/>
                      </a:cubicBezTo>
                      <a:cubicBezTo>
                        <a:pt x="5561" y="4249"/>
                        <a:pt x="5692" y="4237"/>
                        <a:pt x="5787" y="4213"/>
                      </a:cubicBezTo>
                      <a:cubicBezTo>
                        <a:pt x="6025" y="4189"/>
                        <a:pt x="6109" y="3856"/>
                        <a:pt x="6252" y="3558"/>
                      </a:cubicBezTo>
                      <a:cubicBezTo>
                        <a:pt x="6275" y="3582"/>
                        <a:pt x="6323" y="3582"/>
                        <a:pt x="6347" y="3582"/>
                      </a:cubicBezTo>
                      <a:cubicBezTo>
                        <a:pt x="6561" y="3546"/>
                        <a:pt x="6704" y="3320"/>
                        <a:pt x="6680" y="3070"/>
                      </a:cubicBezTo>
                      <a:cubicBezTo>
                        <a:pt x="6680" y="3058"/>
                        <a:pt x="6680" y="3046"/>
                        <a:pt x="6668" y="3022"/>
                      </a:cubicBezTo>
                      <a:cubicBezTo>
                        <a:pt x="6692" y="2963"/>
                        <a:pt x="6704" y="2903"/>
                        <a:pt x="6728" y="2844"/>
                      </a:cubicBezTo>
                      <a:cubicBezTo>
                        <a:pt x="6906" y="2736"/>
                        <a:pt x="7026" y="2522"/>
                        <a:pt x="6990" y="2296"/>
                      </a:cubicBezTo>
                      <a:cubicBezTo>
                        <a:pt x="6978" y="2105"/>
                        <a:pt x="6847" y="1939"/>
                        <a:pt x="6692" y="1903"/>
                      </a:cubicBezTo>
                      <a:cubicBezTo>
                        <a:pt x="6680" y="1867"/>
                        <a:pt x="6680" y="1855"/>
                        <a:pt x="6668" y="1820"/>
                      </a:cubicBezTo>
                      <a:cubicBezTo>
                        <a:pt x="6716" y="1629"/>
                        <a:pt x="6787" y="1403"/>
                        <a:pt x="6656" y="1201"/>
                      </a:cubicBezTo>
                      <a:cubicBezTo>
                        <a:pt x="6656" y="1153"/>
                        <a:pt x="6668" y="1129"/>
                        <a:pt x="6656" y="1082"/>
                      </a:cubicBezTo>
                      <a:cubicBezTo>
                        <a:pt x="6633" y="915"/>
                        <a:pt x="6502" y="772"/>
                        <a:pt x="6383" y="724"/>
                      </a:cubicBezTo>
                      <a:cubicBezTo>
                        <a:pt x="6383" y="677"/>
                        <a:pt x="6275" y="665"/>
                        <a:pt x="6275" y="617"/>
                      </a:cubicBezTo>
                      <a:cubicBezTo>
                        <a:pt x="6253" y="381"/>
                        <a:pt x="6082" y="198"/>
                        <a:pt x="5883" y="198"/>
                      </a:cubicBezTo>
                      <a:cubicBezTo>
                        <a:pt x="5871" y="198"/>
                        <a:pt x="5859" y="199"/>
                        <a:pt x="5847" y="200"/>
                      </a:cubicBezTo>
                      <a:cubicBezTo>
                        <a:pt x="5787" y="200"/>
                        <a:pt x="5728" y="236"/>
                        <a:pt x="5680" y="272"/>
                      </a:cubicBezTo>
                      <a:lnTo>
                        <a:pt x="5656" y="248"/>
                      </a:lnTo>
                      <a:cubicBezTo>
                        <a:pt x="5656" y="67"/>
                        <a:pt x="5586" y="0"/>
                        <a:pt x="54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35"/>
                <p:cNvSpPr/>
                <p:nvPr/>
              </p:nvSpPr>
              <p:spPr>
                <a:xfrm>
                  <a:off x="7677444" y="730401"/>
                  <a:ext cx="246788" cy="242448"/>
                </a:xfrm>
                <a:custGeom>
                  <a:rect b="b" l="l" r="r" t="t"/>
                  <a:pathLst>
                    <a:path extrusionOk="0" h="3575" w="3639">
                      <a:moveTo>
                        <a:pt x="2802" y="1"/>
                      </a:moveTo>
                      <a:cubicBezTo>
                        <a:pt x="2769" y="1"/>
                        <a:pt x="2728" y="22"/>
                        <a:pt x="2686" y="50"/>
                      </a:cubicBezTo>
                      <a:cubicBezTo>
                        <a:pt x="2659" y="23"/>
                        <a:pt x="2639" y="10"/>
                        <a:pt x="2615" y="10"/>
                      </a:cubicBezTo>
                      <a:cubicBezTo>
                        <a:pt x="2607" y="10"/>
                        <a:pt x="2599" y="11"/>
                        <a:pt x="2590" y="14"/>
                      </a:cubicBezTo>
                      <a:cubicBezTo>
                        <a:pt x="2519" y="38"/>
                        <a:pt x="2471" y="121"/>
                        <a:pt x="2459" y="241"/>
                      </a:cubicBezTo>
                      <a:cubicBezTo>
                        <a:pt x="2442" y="250"/>
                        <a:pt x="2427" y="254"/>
                        <a:pt x="2413" y="254"/>
                      </a:cubicBezTo>
                      <a:cubicBezTo>
                        <a:pt x="2319" y="254"/>
                        <a:pt x="2309" y="57"/>
                        <a:pt x="2246" y="57"/>
                      </a:cubicBezTo>
                      <a:cubicBezTo>
                        <a:pt x="2225" y="57"/>
                        <a:pt x="2199" y="78"/>
                        <a:pt x="2162" y="133"/>
                      </a:cubicBezTo>
                      <a:cubicBezTo>
                        <a:pt x="2134" y="88"/>
                        <a:pt x="2103" y="67"/>
                        <a:pt x="2068" y="67"/>
                      </a:cubicBezTo>
                      <a:cubicBezTo>
                        <a:pt x="2012" y="67"/>
                        <a:pt x="1945" y="121"/>
                        <a:pt x="1864" y="217"/>
                      </a:cubicBezTo>
                      <a:cubicBezTo>
                        <a:pt x="1840" y="169"/>
                        <a:pt x="1793" y="157"/>
                        <a:pt x="1745" y="157"/>
                      </a:cubicBezTo>
                      <a:cubicBezTo>
                        <a:pt x="1638" y="169"/>
                        <a:pt x="1578" y="312"/>
                        <a:pt x="1578" y="491"/>
                      </a:cubicBezTo>
                      <a:cubicBezTo>
                        <a:pt x="1487" y="426"/>
                        <a:pt x="1418" y="369"/>
                        <a:pt x="1357" y="369"/>
                      </a:cubicBezTo>
                      <a:cubicBezTo>
                        <a:pt x="1283" y="369"/>
                        <a:pt x="1222" y="455"/>
                        <a:pt x="1150" y="717"/>
                      </a:cubicBezTo>
                      <a:cubicBezTo>
                        <a:pt x="1145" y="707"/>
                        <a:pt x="1135" y="704"/>
                        <a:pt x="1122" y="704"/>
                      </a:cubicBezTo>
                      <a:cubicBezTo>
                        <a:pt x="1069" y="704"/>
                        <a:pt x="962" y="767"/>
                        <a:pt x="923" y="776"/>
                      </a:cubicBezTo>
                      <a:cubicBezTo>
                        <a:pt x="893" y="736"/>
                        <a:pt x="829" y="688"/>
                        <a:pt x="774" y="688"/>
                      </a:cubicBezTo>
                      <a:cubicBezTo>
                        <a:pt x="764" y="688"/>
                        <a:pt x="754" y="689"/>
                        <a:pt x="745" y="693"/>
                      </a:cubicBezTo>
                      <a:cubicBezTo>
                        <a:pt x="662" y="705"/>
                        <a:pt x="626" y="788"/>
                        <a:pt x="602" y="943"/>
                      </a:cubicBezTo>
                      <a:cubicBezTo>
                        <a:pt x="579" y="920"/>
                        <a:pt x="561" y="878"/>
                        <a:pt x="521" y="878"/>
                      </a:cubicBezTo>
                      <a:cubicBezTo>
                        <a:pt x="497" y="878"/>
                        <a:pt x="467" y="892"/>
                        <a:pt x="423" y="931"/>
                      </a:cubicBezTo>
                      <a:cubicBezTo>
                        <a:pt x="376" y="955"/>
                        <a:pt x="304" y="1169"/>
                        <a:pt x="269" y="1205"/>
                      </a:cubicBezTo>
                      <a:cubicBezTo>
                        <a:pt x="259" y="1195"/>
                        <a:pt x="249" y="1191"/>
                        <a:pt x="240" y="1191"/>
                      </a:cubicBezTo>
                      <a:cubicBezTo>
                        <a:pt x="100" y="1191"/>
                        <a:pt x="0" y="2193"/>
                        <a:pt x="65" y="2193"/>
                      </a:cubicBezTo>
                      <a:cubicBezTo>
                        <a:pt x="65" y="2193"/>
                        <a:pt x="66" y="2193"/>
                        <a:pt x="66" y="2193"/>
                      </a:cubicBezTo>
                      <a:cubicBezTo>
                        <a:pt x="69" y="2193"/>
                        <a:pt x="72" y="2192"/>
                        <a:pt x="75" y="2192"/>
                      </a:cubicBezTo>
                      <a:cubicBezTo>
                        <a:pt x="132" y="2192"/>
                        <a:pt x="72" y="2310"/>
                        <a:pt x="197" y="2515"/>
                      </a:cubicBezTo>
                      <a:cubicBezTo>
                        <a:pt x="215" y="2550"/>
                        <a:pt x="236" y="2562"/>
                        <a:pt x="258" y="2562"/>
                      </a:cubicBezTo>
                      <a:cubicBezTo>
                        <a:pt x="308" y="2562"/>
                        <a:pt x="366" y="2502"/>
                        <a:pt x="415" y="2502"/>
                      </a:cubicBezTo>
                      <a:cubicBezTo>
                        <a:pt x="418" y="2502"/>
                        <a:pt x="420" y="2502"/>
                        <a:pt x="423" y="2503"/>
                      </a:cubicBezTo>
                      <a:lnTo>
                        <a:pt x="566" y="2800"/>
                      </a:lnTo>
                      <a:cubicBezTo>
                        <a:pt x="594" y="2845"/>
                        <a:pt x="624" y="2860"/>
                        <a:pt x="652" y="2860"/>
                      </a:cubicBezTo>
                      <a:cubicBezTo>
                        <a:pt x="707" y="2860"/>
                        <a:pt x="757" y="2800"/>
                        <a:pt x="781" y="2777"/>
                      </a:cubicBezTo>
                      <a:lnTo>
                        <a:pt x="781" y="2788"/>
                      </a:lnTo>
                      <a:cubicBezTo>
                        <a:pt x="792" y="2966"/>
                        <a:pt x="885" y="3112"/>
                        <a:pt x="985" y="3112"/>
                      </a:cubicBezTo>
                      <a:cubicBezTo>
                        <a:pt x="992" y="3112"/>
                        <a:pt x="999" y="3112"/>
                        <a:pt x="1007" y="3110"/>
                      </a:cubicBezTo>
                      <a:cubicBezTo>
                        <a:pt x="1031" y="3134"/>
                        <a:pt x="1078" y="3134"/>
                        <a:pt x="1138" y="3134"/>
                      </a:cubicBezTo>
                      <a:cubicBezTo>
                        <a:pt x="1281" y="3146"/>
                        <a:pt x="1316" y="3193"/>
                        <a:pt x="1364" y="3229"/>
                      </a:cubicBezTo>
                      <a:cubicBezTo>
                        <a:pt x="1397" y="3327"/>
                        <a:pt x="1449" y="3385"/>
                        <a:pt x="1522" y="3385"/>
                      </a:cubicBezTo>
                      <a:cubicBezTo>
                        <a:pt x="1529" y="3385"/>
                        <a:pt x="1536" y="3385"/>
                        <a:pt x="1543" y="3384"/>
                      </a:cubicBezTo>
                      <a:cubicBezTo>
                        <a:pt x="1578" y="3384"/>
                        <a:pt x="1614" y="3348"/>
                        <a:pt x="1638" y="3312"/>
                      </a:cubicBezTo>
                      <a:lnTo>
                        <a:pt x="1662" y="3312"/>
                      </a:lnTo>
                      <a:cubicBezTo>
                        <a:pt x="1695" y="3424"/>
                        <a:pt x="1770" y="3504"/>
                        <a:pt x="1838" y="3504"/>
                      </a:cubicBezTo>
                      <a:cubicBezTo>
                        <a:pt x="1843" y="3504"/>
                        <a:pt x="1848" y="3504"/>
                        <a:pt x="1852" y="3503"/>
                      </a:cubicBezTo>
                      <a:cubicBezTo>
                        <a:pt x="1924" y="3491"/>
                        <a:pt x="1995" y="3384"/>
                        <a:pt x="2019" y="3253"/>
                      </a:cubicBezTo>
                      <a:lnTo>
                        <a:pt x="2031" y="3253"/>
                      </a:lnTo>
                      <a:cubicBezTo>
                        <a:pt x="2042" y="3436"/>
                        <a:pt x="2142" y="3575"/>
                        <a:pt x="2244" y="3575"/>
                      </a:cubicBezTo>
                      <a:cubicBezTo>
                        <a:pt x="2249" y="3575"/>
                        <a:pt x="2253" y="3575"/>
                        <a:pt x="2257" y="3574"/>
                      </a:cubicBezTo>
                      <a:cubicBezTo>
                        <a:pt x="2328" y="3562"/>
                        <a:pt x="2400" y="3467"/>
                        <a:pt x="2424" y="3336"/>
                      </a:cubicBezTo>
                      <a:cubicBezTo>
                        <a:pt x="2436" y="3336"/>
                        <a:pt x="2447" y="3336"/>
                        <a:pt x="2459" y="3324"/>
                      </a:cubicBezTo>
                      <a:cubicBezTo>
                        <a:pt x="2483" y="3312"/>
                        <a:pt x="2495" y="3312"/>
                        <a:pt x="2507" y="3312"/>
                      </a:cubicBezTo>
                      <a:cubicBezTo>
                        <a:pt x="2550" y="3387"/>
                        <a:pt x="2602" y="3433"/>
                        <a:pt x="2655" y="3433"/>
                      </a:cubicBezTo>
                      <a:cubicBezTo>
                        <a:pt x="2662" y="3433"/>
                        <a:pt x="2668" y="3433"/>
                        <a:pt x="2674" y="3431"/>
                      </a:cubicBezTo>
                      <a:cubicBezTo>
                        <a:pt x="2745" y="3408"/>
                        <a:pt x="2805" y="3336"/>
                        <a:pt x="2817" y="3229"/>
                      </a:cubicBezTo>
                      <a:cubicBezTo>
                        <a:pt x="2876" y="3217"/>
                        <a:pt x="2959" y="3217"/>
                        <a:pt x="2995" y="3205"/>
                      </a:cubicBezTo>
                      <a:cubicBezTo>
                        <a:pt x="3114" y="3193"/>
                        <a:pt x="3162" y="2931"/>
                        <a:pt x="3221" y="2717"/>
                      </a:cubicBezTo>
                      <a:cubicBezTo>
                        <a:pt x="3233" y="2717"/>
                        <a:pt x="3257" y="2729"/>
                        <a:pt x="3281" y="2729"/>
                      </a:cubicBezTo>
                      <a:cubicBezTo>
                        <a:pt x="3388" y="2717"/>
                        <a:pt x="3459" y="2538"/>
                        <a:pt x="3448" y="2336"/>
                      </a:cubicBezTo>
                      <a:lnTo>
                        <a:pt x="3448" y="2300"/>
                      </a:lnTo>
                      <a:cubicBezTo>
                        <a:pt x="3459" y="2253"/>
                        <a:pt x="3459" y="2205"/>
                        <a:pt x="3471" y="2157"/>
                      </a:cubicBezTo>
                      <a:cubicBezTo>
                        <a:pt x="3579" y="2134"/>
                        <a:pt x="3638" y="1979"/>
                        <a:pt x="3626" y="1800"/>
                      </a:cubicBezTo>
                      <a:cubicBezTo>
                        <a:pt x="3614" y="1657"/>
                        <a:pt x="3555" y="1538"/>
                        <a:pt x="3459" y="1491"/>
                      </a:cubicBezTo>
                      <a:cubicBezTo>
                        <a:pt x="3459" y="1479"/>
                        <a:pt x="3448" y="1443"/>
                        <a:pt x="3448" y="1431"/>
                      </a:cubicBezTo>
                      <a:cubicBezTo>
                        <a:pt x="3471" y="1288"/>
                        <a:pt x="3507" y="1122"/>
                        <a:pt x="3424" y="955"/>
                      </a:cubicBezTo>
                      <a:lnTo>
                        <a:pt x="3424" y="872"/>
                      </a:lnTo>
                      <a:cubicBezTo>
                        <a:pt x="3412" y="753"/>
                        <a:pt x="3352" y="610"/>
                        <a:pt x="3281" y="586"/>
                      </a:cubicBezTo>
                      <a:cubicBezTo>
                        <a:pt x="3281" y="550"/>
                        <a:pt x="3221" y="538"/>
                        <a:pt x="3221" y="491"/>
                      </a:cubicBezTo>
                      <a:cubicBezTo>
                        <a:pt x="3210" y="308"/>
                        <a:pt x="3110" y="168"/>
                        <a:pt x="3008" y="168"/>
                      </a:cubicBezTo>
                      <a:cubicBezTo>
                        <a:pt x="3003" y="168"/>
                        <a:pt x="2999" y="169"/>
                        <a:pt x="2995" y="169"/>
                      </a:cubicBezTo>
                      <a:cubicBezTo>
                        <a:pt x="2971" y="169"/>
                        <a:pt x="2936" y="193"/>
                        <a:pt x="2912" y="229"/>
                      </a:cubicBezTo>
                      <a:cubicBezTo>
                        <a:pt x="2912" y="217"/>
                        <a:pt x="2888" y="217"/>
                        <a:pt x="2888" y="193"/>
                      </a:cubicBezTo>
                      <a:cubicBezTo>
                        <a:pt x="2888" y="49"/>
                        <a:pt x="2853" y="1"/>
                        <a:pt x="2802" y="1"/>
                      </a:cubicBezTo>
                      <a:close/>
                    </a:path>
                  </a:pathLst>
                </a:custGeom>
                <a:solidFill>
                  <a:srgbClr val="AEC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35"/>
                <p:cNvSpPr/>
                <p:nvPr/>
              </p:nvSpPr>
              <p:spPr>
                <a:xfrm>
                  <a:off x="7611661" y="686795"/>
                  <a:ext cx="542676" cy="290937"/>
                </a:xfrm>
                <a:custGeom>
                  <a:rect b="b" l="l" r="r" t="t"/>
                  <a:pathLst>
                    <a:path extrusionOk="0" h="4290" w="8002">
                      <a:moveTo>
                        <a:pt x="6157" y="0"/>
                      </a:moveTo>
                      <a:cubicBezTo>
                        <a:pt x="6069" y="0"/>
                        <a:pt x="5960" y="33"/>
                        <a:pt x="5846" y="74"/>
                      </a:cubicBezTo>
                      <a:cubicBezTo>
                        <a:pt x="5804" y="60"/>
                        <a:pt x="5759" y="54"/>
                        <a:pt x="5713" y="54"/>
                      </a:cubicBezTo>
                      <a:cubicBezTo>
                        <a:pt x="5681" y="54"/>
                        <a:pt x="5650" y="57"/>
                        <a:pt x="5620" y="62"/>
                      </a:cubicBezTo>
                      <a:cubicBezTo>
                        <a:pt x="5442" y="98"/>
                        <a:pt x="5311" y="217"/>
                        <a:pt x="5275" y="360"/>
                      </a:cubicBezTo>
                      <a:cubicBezTo>
                        <a:pt x="5222" y="379"/>
                        <a:pt x="5178" y="387"/>
                        <a:pt x="5141" y="387"/>
                      </a:cubicBezTo>
                      <a:cubicBezTo>
                        <a:pt x="4957" y="387"/>
                        <a:pt x="4939" y="186"/>
                        <a:pt x="4811" y="186"/>
                      </a:cubicBezTo>
                      <a:cubicBezTo>
                        <a:pt x="4761" y="186"/>
                        <a:pt x="4695" y="216"/>
                        <a:pt x="4596" y="300"/>
                      </a:cubicBezTo>
                      <a:cubicBezTo>
                        <a:pt x="4535" y="260"/>
                        <a:pt x="4474" y="240"/>
                        <a:pt x="4407" y="240"/>
                      </a:cubicBezTo>
                      <a:cubicBezTo>
                        <a:pt x="4278" y="240"/>
                        <a:pt x="4125" y="314"/>
                        <a:pt x="3906" y="455"/>
                      </a:cubicBezTo>
                      <a:cubicBezTo>
                        <a:pt x="3852" y="428"/>
                        <a:pt x="3792" y="415"/>
                        <a:pt x="3725" y="415"/>
                      </a:cubicBezTo>
                      <a:cubicBezTo>
                        <a:pt x="3702" y="415"/>
                        <a:pt x="3679" y="416"/>
                        <a:pt x="3656" y="419"/>
                      </a:cubicBezTo>
                      <a:cubicBezTo>
                        <a:pt x="3453" y="455"/>
                        <a:pt x="3286" y="634"/>
                        <a:pt x="3286" y="836"/>
                      </a:cubicBezTo>
                      <a:cubicBezTo>
                        <a:pt x="3114" y="782"/>
                        <a:pt x="2985" y="734"/>
                        <a:pt x="2871" y="734"/>
                      </a:cubicBezTo>
                      <a:cubicBezTo>
                        <a:pt x="2708" y="734"/>
                        <a:pt x="2575" y="831"/>
                        <a:pt x="2394" y="1145"/>
                      </a:cubicBezTo>
                      <a:cubicBezTo>
                        <a:pt x="2362" y="1122"/>
                        <a:pt x="2326" y="1104"/>
                        <a:pt x="2289" y="1104"/>
                      </a:cubicBezTo>
                      <a:cubicBezTo>
                        <a:pt x="2268" y="1104"/>
                        <a:pt x="2248" y="1109"/>
                        <a:pt x="2227" y="1122"/>
                      </a:cubicBezTo>
                      <a:cubicBezTo>
                        <a:pt x="2172" y="1085"/>
                        <a:pt x="2104" y="1070"/>
                        <a:pt x="2032" y="1070"/>
                      </a:cubicBezTo>
                      <a:cubicBezTo>
                        <a:pt x="2010" y="1070"/>
                        <a:pt x="1987" y="1071"/>
                        <a:pt x="1965" y="1074"/>
                      </a:cubicBezTo>
                      <a:cubicBezTo>
                        <a:pt x="1786" y="1110"/>
                        <a:pt x="1453" y="1110"/>
                        <a:pt x="1405" y="1265"/>
                      </a:cubicBezTo>
                      <a:cubicBezTo>
                        <a:pt x="1375" y="1191"/>
                        <a:pt x="1351" y="1168"/>
                        <a:pt x="1330" y="1168"/>
                      </a:cubicBezTo>
                      <a:cubicBezTo>
                        <a:pt x="1293" y="1168"/>
                        <a:pt x="1265" y="1241"/>
                        <a:pt x="1227" y="1241"/>
                      </a:cubicBezTo>
                      <a:cubicBezTo>
                        <a:pt x="1155" y="1253"/>
                        <a:pt x="1084" y="1288"/>
                        <a:pt x="1036" y="1348"/>
                      </a:cubicBezTo>
                      <a:cubicBezTo>
                        <a:pt x="858" y="1384"/>
                        <a:pt x="810" y="1717"/>
                        <a:pt x="655" y="1800"/>
                      </a:cubicBezTo>
                      <a:cubicBezTo>
                        <a:pt x="633" y="1791"/>
                        <a:pt x="610" y="1787"/>
                        <a:pt x="588" y="1787"/>
                      </a:cubicBezTo>
                      <a:cubicBezTo>
                        <a:pt x="435" y="1787"/>
                        <a:pt x="281" y="1982"/>
                        <a:pt x="0" y="2086"/>
                      </a:cubicBezTo>
                      <a:lnTo>
                        <a:pt x="60" y="2515"/>
                      </a:lnTo>
                      <a:cubicBezTo>
                        <a:pt x="60" y="2515"/>
                        <a:pt x="256" y="2754"/>
                        <a:pt x="377" y="2754"/>
                      </a:cubicBezTo>
                      <a:cubicBezTo>
                        <a:pt x="383" y="2754"/>
                        <a:pt x="388" y="2754"/>
                        <a:pt x="393" y="2753"/>
                      </a:cubicBezTo>
                      <a:cubicBezTo>
                        <a:pt x="399" y="2752"/>
                        <a:pt x="405" y="2752"/>
                        <a:pt x="411" y="2752"/>
                      </a:cubicBezTo>
                      <a:cubicBezTo>
                        <a:pt x="539" y="2752"/>
                        <a:pt x="580" y="2881"/>
                        <a:pt x="774" y="3098"/>
                      </a:cubicBezTo>
                      <a:cubicBezTo>
                        <a:pt x="870" y="3217"/>
                        <a:pt x="977" y="3253"/>
                        <a:pt x="1108" y="3265"/>
                      </a:cubicBezTo>
                      <a:cubicBezTo>
                        <a:pt x="1191" y="3348"/>
                        <a:pt x="1286" y="3408"/>
                        <a:pt x="1405" y="3408"/>
                      </a:cubicBezTo>
                      <a:cubicBezTo>
                        <a:pt x="1489" y="3408"/>
                        <a:pt x="1548" y="3384"/>
                        <a:pt x="1584" y="3336"/>
                      </a:cubicBezTo>
                      <a:lnTo>
                        <a:pt x="1584" y="3372"/>
                      </a:lnTo>
                      <a:cubicBezTo>
                        <a:pt x="1606" y="3561"/>
                        <a:pt x="1763" y="3708"/>
                        <a:pt x="1938" y="3708"/>
                      </a:cubicBezTo>
                      <a:cubicBezTo>
                        <a:pt x="1951" y="3708"/>
                        <a:pt x="1964" y="3707"/>
                        <a:pt x="1977" y="3705"/>
                      </a:cubicBezTo>
                      <a:cubicBezTo>
                        <a:pt x="2036" y="3729"/>
                        <a:pt x="2108" y="3729"/>
                        <a:pt x="2215" y="3741"/>
                      </a:cubicBezTo>
                      <a:cubicBezTo>
                        <a:pt x="2501" y="3753"/>
                        <a:pt x="2560" y="3812"/>
                        <a:pt x="2644" y="3860"/>
                      </a:cubicBezTo>
                      <a:cubicBezTo>
                        <a:pt x="2710" y="3959"/>
                        <a:pt x="2837" y="4028"/>
                        <a:pt x="2960" y="4028"/>
                      </a:cubicBezTo>
                      <a:cubicBezTo>
                        <a:pt x="2970" y="4028"/>
                        <a:pt x="2979" y="4028"/>
                        <a:pt x="2989" y="4027"/>
                      </a:cubicBezTo>
                      <a:cubicBezTo>
                        <a:pt x="3072" y="4027"/>
                        <a:pt x="3156" y="3991"/>
                        <a:pt x="3215" y="3943"/>
                      </a:cubicBezTo>
                      <a:lnTo>
                        <a:pt x="3239" y="3943"/>
                      </a:lnTo>
                      <a:cubicBezTo>
                        <a:pt x="3306" y="4078"/>
                        <a:pt x="3448" y="4171"/>
                        <a:pt x="3614" y="4171"/>
                      </a:cubicBezTo>
                      <a:cubicBezTo>
                        <a:pt x="3624" y="4171"/>
                        <a:pt x="3634" y="4170"/>
                        <a:pt x="3644" y="4170"/>
                      </a:cubicBezTo>
                      <a:cubicBezTo>
                        <a:pt x="3822" y="4170"/>
                        <a:pt x="3953" y="4051"/>
                        <a:pt x="4013" y="3908"/>
                      </a:cubicBezTo>
                      <a:lnTo>
                        <a:pt x="4048" y="3908"/>
                      </a:lnTo>
                      <a:cubicBezTo>
                        <a:pt x="4060" y="4115"/>
                        <a:pt x="4272" y="4289"/>
                        <a:pt x="4502" y="4289"/>
                      </a:cubicBezTo>
                      <a:cubicBezTo>
                        <a:pt x="4510" y="4289"/>
                        <a:pt x="4517" y="4289"/>
                        <a:pt x="4525" y="4289"/>
                      </a:cubicBezTo>
                      <a:cubicBezTo>
                        <a:pt x="4715" y="4289"/>
                        <a:pt x="4858" y="4170"/>
                        <a:pt x="4906" y="4027"/>
                      </a:cubicBezTo>
                      <a:cubicBezTo>
                        <a:pt x="4941" y="4027"/>
                        <a:pt x="4965" y="4027"/>
                        <a:pt x="5001" y="4003"/>
                      </a:cubicBezTo>
                      <a:cubicBezTo>
                        <a:pt x="5025" y="4003"/>
                        <a:pt x="5072" y="3991"/>
                        <a:pt x="5096" y="3991"/>
                      </a:cubicBezTo>
                      <a:cubicBezTo>
                        <a:pt x="5191" y="4098"/>
                        <a:pt x="5334" y="4158"/>
                        <a:pt x="5489" y="4158"/>
                      </a:cubicBezTo>
                      <a:cubicBezTo>
                        <a:pt x="5668" y="4158"/>
                        <a:pt x="5811" y="4063"/>
                        <a:pt x="5894" y="3932"/>
                      </a:cubicBezTo>
                      <a:cubicBezTo>
                        <a:pt x="6049" y="3920"/>
                        <a:pt x="6215" y="3920"/>
                        <a:pt x="6334" y="3920"/>
                      </a:cubicBezTo>
                      <a:cubicBezTo>
                        <a:pt x="6668" y="3908"/>
                        <a:pt x="6787" y="3610"/>
                        <a:pt x="6977" y="3324"/>
                      </a:cubicBezTo>
                      <a:cubicBezTo>
                        <a:pt x="7025" y="3336"/>
                        <a:pt x="7061" y="3336"/>
                        <a:pt x="7120" y="3336"/>
                      </a:cubicBezTo>
                      <a:cubicBezTo>
                        <a:pt x="7418" y="3324"/>
                        <a:pt x="7644" y="3098"/>
                        <a:pt x="7620" y="2848"/>
                      </a:cubicBezTo>
                      <a:cubicBezTo>
                        <a:pt x="7620" y="2836"/>
                        <a:pt x="7597" y="2812"/>
                        <a:pt x="7597" y="2800"/>
                      </a:cubicBezTo>
                      <a:cubicBezTo>
                        <a:pt x="7644" y="2741"/>
                        <a:pt x="7680" y="2681"/>
                        <a:pt x="7704" y="2622"/>
                      </a:cubicBezTo>
                      <a:cubicBezTo>
                        <a:pt x="7978" y="2562"/>
                        <a:pt x="8001" y="2265"/>
                        <a:pt x="7978" y="2050"/>
                      </a:cubicBezTo>
                      <a:cubicBezTo>
                        <a:pt x="7954" y="1848"/>
                        <a:pt x="7930" y="1788"/>
                        <a:pt x="7716" y="1753"/>
                      </a:cubicBezTo>
                      <a:cubicBezTo>
                        <a:pt x="7704" y="1717"/>
                        <a:pt x="7692" y="1705"/>
                        <a:pt x="7692" y="1669"/>
                      </a:cubicBezTo>
                      <a:cubicBezTo>
                        <a:pt x="7763" y="1479"/>
                        <a:pt x="7989" y="1253"/>
                        <a:pt x="7811" y="1050"/>
                      </a:cubicBezTo>
                      <a:cubicBezTo>
                        <a:pt x="7823" y="1003"/>
                        <a:pt x="7823" y="979"/>
                        <a:pt x="7823" y="931"/>
                      </a:cubicBezTo>
                      <a:cubicBezTo>
                        <a:pt x="7811" y="764"/>
                        <a:pt x="7680" y="657"/>
                        <a:pt x="7501" y="622"/>
                      </a:cubicBezTo>
                      <a:cubicBezTo>
                        <a:pt x="7513" y="574"/>
                        <a:pt x="7513" y="526"/>
                        <a:pt x="7513" y="479"/>
                      </a:cubicBezTo>
                      <a:cubicBezTo>
                        <a:pt x="7483" y="269"/>
                        <a:pt x="7076" y="143"/>
                        <a:pt x="6777" y="143"/>
                      </a:cubicBezTo>
                      <a:cubicBezTo>
                        <a:pt x="6720" y="143"/>
                        <a:pt x="6666" y="148"/>
                        <a:pt x="6620" y="157"/>
                      </a:cubicBezTo>
                      <a:cubicBezTo>
                        <a:pt x="6525" y="169"/>
                        <a:pt x="6454" y="205"/>
                        <a:pt x="6394" y="241"/>
                      </a:cubicBezTo>
                      <a:cubicBezTo>
                        <a:pt x="6382" y="229"/>
                        <a:pt x="6370" y="229"/>
                        <a:pt x="6346" y="217"/>
                      </a:cubicBezTo>
                      <a:cubicBezTo>
                        <a:pt x="6346" y="55"/>
                        <a:pt x="6270" y="0"/>
                        <a:pt x="61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35"/>
                <p:cNvSpPr/>
                <p:nvPr/>
              </p:nvSpPr>
              <p:spPr>
                <a:xfrm>
                  <a:off x="7717727" y="776652"/>
                  <a:ext cx="231529" cy="120580"/>
                </a:xfrm>
                <a:custGeom>
                  <a:rect b="b" l="l" r="r" t="t"/>
                  <a:pathLst>
                    <a:path extrusionOk="0" h="1778" w="3414">
                      <a:moveTo>
                        <a:pt x="2687" y="1"/>
                      </a:moveTo>
                      <a:cubicBezTo>
                        <a:pt x="2655" y="1"/>
                        <a:pt x="2613" y="15"/>
                        <a:pt x="2568" y="35"/>
                      </a:cubicBezTo>
                      <a:cubicBezTo>
                        <a:pt x="2544" y="23"/>
                        <a:pt x="2508" y="23"/>
                        <a:pt x="2473" y="23"/>
                      </a:cubicBezTo>
                      <a:cubicBezTo>
                        <a:pt x="2425" y="23"/>
                        <a:pt x="2354" y="82"/>
                        <a:pt x="2342" y="142"/>
                      </a:cubicBezTo>
                      <a:cubicBezTo>
                        <a:pt x="2324" y="147"/>
                        <a:pt x="2310" y="149"/>
                        <a:pt x="2296" y="149"/>
                      </a:cubicBezTo>
                      <a:cubicBezTo>
                        <a:pt x="2211" y="149"/>
                        <a:pt x="2204" y="58"/>
                        <a:pt x="2151" y="58"/>
                      </a:cubicBezTo>
                      <a:cubicBezTo>
                        <a:pt x="2134" y="58"/>
                        <a:pt x="2112" y="68"/>
                        <a:pt x="2080" y="94"/>
                      </a:cubicBezTo>
                      <a:cubicBezTo>
                        <a:pt x="2050" y="73"/>
                        <a:pt x="2023" y="64"/>
                        <a:pt x="1993" y="64"/>
                      </a:cubicBezTo>
                      <a:cubicBezTo>
                        <a:pt x="1939" y="64"/>
                        <a:pt x="1879" y="96"/>
                        <a:pt x="1794" y="142"/>
                      </a:cubicBezTo>
                      <a:cubicBezTo>
                        <a:pt x="1777" y="134"/>
                        <a:pt x="1750" y="120"/>
                        <a:pt x="1722" y="120"/>
                      </a:cubicBezTo>
                      <a:cubicBezTo>
                        <a:pt x="1710" y="120"/>
                        <a:pt x="1698" y="123"/>
                        <a:pt x="1687" y="130"/>
                      </a:cubicBezTo>
                      <a:cubicBezTo>
                        <a:pt x="1603" y="142"/>
                        <a:pt x="1532" y="213"/>
                        <a:pt x="1532" y="285"/>
                      </a:cubicBezTo>
                      <a:cubicBezTo>
                        <a:pt x="1441" y="258"/>
                        <a:pt x="1377" y="232"/>
                        <a:pt x="1320" y="232"/>
                      </a:cubicBezTo>
                      <a:cubicBezTo>
                        <a:pt x="1249" y="232"/>
                        <a:pt x="1189" y="272"/>
                        <a:pt x="1103" y="404"/>
                      </a:cubicBezTo>
                      <a:cubicBezTo>
                        <a:pt x="1099" y="400"/>
                        <a:pt x="1092" y="398"/>
                        <a:pt x="1083" y="398"/>
                      </a:cubicBezTo>
                      <a:cubicBezTo>
                        <a:pt x="1035" y="398"/>
                        <a:pt x="931" y="440"/>
                        <a:pt x="901" y="440"/>
                      </a:cubicBezTo>
                      <a:cubicBezTo>
                        <a:pt x="853" y="428"/>
                        <a:pt x="782" y="392"/>
                        <a:pt x="734" y="392"/>
                      </a:cubicBezTo>
                      <a:cubicBezTo>
                        <a:pt x="651" y="404"/>
                        <a:pt x="615" y="452"/>
                        <a:pt x="591" y="523"/>
                      </a:cubicBezTo>
                      <a:cubicBezTo>
                        <a:pt x="569" y="515"/>
                        <a:pt x="551" y="494"/>
                        <a:pt x="514" y="494"/>
                      </a:cubicBezTo>
                      <a:cubicBezTo>
                        <a:pt x="492" y="494"/>
                        <a:pt x="464" y="501"/>
                        <a:pt x="425" y="523"/>
                      </a:cubicBezTo>
                      <a:cubicBezTo>
                        <a:pt x="389" y="547"/>
                        <a:pt x="306" y="642"/>
                        <a:pt x="270" y="678"/>
                      </a:cubicBezTo>
                      <a:cubicBezTo>
                        <a:pt x="261" y="673"/>
                        <a:pt x="253" y="671"/>
                        <a:pt x="244" y="671"/>
                      </a:cubicBezTo>
                      <a:cubicBezTo>
                        <a:pt x="112" y="671"/>
                        <a:pt x="0" y="1166"/>
                        <a:pt x="68" y="1166"/>
                      </a:cubicBezTo>
                      <a:cubicBezTo>
                        <a:pt x="74" y="1165"/>
                        <a:pt x="79" y="1164"/>
                        <a:pt x="83" y="1164"/>
                      </a:cubicBezTo>
                      <a:cubicBezTo>
                        <a:pt x="128" y="1164"/>
                        <a:pt x="77" y="1223"/>
                        <a:pt x="175" y="1321"/>
                      </a:cubicBezTo>
                      <a:cubicBezTo>
                        <a:pt x="190" y="1336"/>
                        <a:pt x="208" y="1342"/>
                        <a:pt x="226" y="1342"/>
                      </a:cubicBezTo>
                      <a:cubicBezTo>
                        <a:pt x="276" y="1342"/>
                        <a:pt x="333" y="1297"/>
                        <a:pt x="377" y="1297"/>
                      </a:cubicBezTo>
                      <a:cubicBezTo>
                        <a:pt x="413" y="1344"/>
                        <a:pt x="472" y="1404"/>
                        <a:pt x="508" y="1452"/>
                      </a:cubicBezTo>
                      <a:cubicBezTo>
                        <a:pt x="535" y="1471"/>
                        <a:pt x="562" y="1478"/>
                        <a:pt x="587" y="1478"/>
                      </a:cubicBezTo>
                      <a:cubicBezTo>
                        <a:pt x="640" y="1478"/>
                        <a:pt x="686" y="1448"/>
                        <a:pt x="710" y="1440"/>
                      </a:cubicBezTo>
                      <a:lnTo>
                        <a:pt x="710" y="1452"/>
                      </a:lnTo>
                      <a:cubicBezTo>
                        <a:pt x="721" y="1525"/>
                        <a:pt x="787" y="1599"/>
                        <a:pt x="868" y="1599"/>
                      </a:cubicBezTo>
                      <a:cubicBezTo>
                        <a:pt x="879" y="1599"/>
                        <a:pt x="890" y="1597"/>
                        <a:pt x="901" y="1595"/>
                      </a:cubicBezTo>
                      <a:lnTo>
                        <a:pt x="1020" y="1595"/>
                      </a:lnTo>
                      <a:cubicBezTo>
                        <a:pt x="1151" y="1595"/>
                        <a:pt x="1187" y="1630"/>
                        <a:pt x="1222" y="1642"/>
                      </a:cubicBezTo>
                      <a:cubicBezTo>
                        <a:pt x="1252" y="1682"/>
                        <a:pt x="1306" y="1705"/>
                        <a:pt x="1358" y="1705"/>
                      </a:cubicBezTo>
                      <a:cubicBezTo>
                        <a:pt x="1368" y="1705"/>
                        <a:pt x="1379" y="1704"/>
                        <a:pt x="1389" y="1702"/>
                      </a:cubicBezTo>
                      <a:cubicBezTo>
                        <a:pt x="1437" y="1702"/>
                        <a:pt x="1461" y="1690"/>
                        <a:pt x="1496" y="1654"/>
                      </a:cubicBezTo>
                      <a:lnTo>
                        <a:pt x="1508" y="1654"/>
                      </a:lnTo>
                      <a:cubicBezTo>
                        <a:pt x="1544" y="1714"/>
                        <a:pt x="1615" y="1749"/>
                        <a:pt x="1687" y="1749"/>
                      </a:cubicBezTo>
                      <a:cubicBezTo>
                        <a:pt x="1758" y="1737"/>
                        <a:pt x="1818" y="1690"/>
                        <a:pt x="1853" y="1630"/>
                      </a:cubicBezTo>
                      <a:lnTo>
                        <a:pt x="1865" y="1630"/>
                      </a:lnTo>
                      <a:cubicBezTo>
                        <a:pt x="1886" y="1704"/>
                        <a:pt x="1954" y="1777"/>
                        <a:pt x="2043" y="1777"/>
                      </a:cubicBezTo>
                      <a:cubicBezTo>
                        <a:pt x="2055" y="1777"/>
                        <a:pt x="2067" y="1776"/>
                        <a:pt x="2080" y="1773"/>
                      </a:cubicBezTo>
                      <a:cubicBezTo>
                        <a:pt x="2151" y="1761"/>
                        <a:pt x="2211" y="1714"/>
                        <a:pt x="2246" y="1654"/>
                      </a:cubicBezTo>
                      <a:cubicBezTo>
                        <a:pt x="2258" y="1654"/>
                        <a:pt x="2270" y="1654"/>
                        <a:pt x="2282" y="1642"/>
                      </a:cubicBezTo>
                      <a:cubicBezTo>
                        <a:pt x="2306" y="1642"/>
                        <a:pt x="2318" y="1642"/>
                        <a:pt x="2330" y="1630"/>
                      </a:cubicBezTo>
                      <a:cubicBezTo>
                        <a:pt x="2377" y="1678"/>
                        <a:pt x="2425" y="1690"/>
                        <a:pt x="2484" y="1690"/>
                      </a:cubicBezTo>
                      <a:cubicBezTo>
                        <a:pt x="2556" y="1690"/>
                        <a:pt x="2604" y="1642"/>
                        <a:pt x="2627" y="1583"/>
                      </a:cubicBezTo>
                      <a:cubicBezTo>
                        <a:pt x="2687" y="1583"/>
                        <a:pt x="2746" y="1571"/>
                        <a:pt x="2794" y="1571"/>
                      </a:cubicBezTo>
                      <a:cubicBezTo>
                        <a:pt x="2913" y="1559"/>
                        <a:pt x="2961" y="1440"/>
                        <a:pt x="3020" y="1321"/>
                      </a:cubicBezTo>
                      <a:lnTo>
                        <a:pt x="3056" y="1321"/>
                      </a:lnTo>
                      <a:cubicBezTo>
                        <a:pt x="3163" y="1297"/>
                        <a:pt x="3235" y="1214"/>
                        <a:pt x="3223" y="1118"/>
                      </a:cubicBezTo>
                      <a:lnTo>
                        <a:pt x="3223" y="1106"/>
                      </a:lnTo>
                      <a:cubicBezTo>
                        <a:pt x="3235" y="1094"/>
                        <a:pt x="3258" y="1059"/>
                        <a:pt x="3258" y="1035"/>
                      </a:cubicBezTo>
                      <a:cubicBezTo>
                        <a:pt x="3354" y="1035"/>
                        <a:pt x="3413" y="963"/>
                        <a:pt x="3401" y="868"/>
                      </a:cubicBezTo>
                      <a:cubicBezTo>
                        <a:pt x="3389" y="797"/>
                        <a:pt x="3342" y="737"/>
                        <a:pt x="3270" y="725"/>
                      </a:cubicBezTo>
                      <a:cubicBezTo>
                        <a:pt x="3270" y="702"/>
                        <a:pt x="3258" y="702"/>
                        <a:pt x="3258" y="690"/>
                      </a:cubicBezTo>
                      <a:cubicBezTo>
                        <a:pt x="3282" y="618"/>
                        <a:pt x="3318" y="547"/>
                        <a:pt x="3258" y="452"/>
                      </a:cubicBezTo>
                      <a:lnTo>
                        <a:pt x="3258" y="404"/>
                      </a:lnTo>
                      <a:cubicBezTo>
                        <a:pt x="3258" y="344"/>
                        <a:pt x="3199" y="285"/>
                        <a:pt x="3139" y="273"/>
                      </a:cubicBezTo>
                      <a:cubicBezTo>
                        <a:pt x="3139" y="261"/>
                        <a:pt x="3092" y="261"/>
                        <a:pt x="3080" y="225"/>
                      </a:cubicBezTo>
                      <a:cubicBezTo>
                        <a:pt x="3058" y="148"/>
                        <a:pt x="2985" y="81"/>
                        <a:pt x="2889" y="81"/>
                      </a:cubicBezTo>
                      <a:cubicBezTo>
                        <a:pt x="2881" y="81"/>
                        <a:pt x="2873" y="82"/>
                        <a:pt x="2865" y="82"/>
                      </a:cubicBezTo>
                      <a:cubicBezTo>
                        <a:pt x="2842" y="82"/>
                        <a:pt x="2806" y="94"/>
                        <a:pt x="2782" y="106"/>
                      </a:cubicBezTo>
                      <a:lnTo>
                        <a:pt x="2758" y="94"/>
                      </a:lnTo>
                      <a:cubicBezTo>
                        <a:pt x="2758" y="26"/>
                        <a:pt x="2731" y="1"/>
                        <a:pt x="2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35"/>
                <p:cNvSpPr/>
                <p:nvPr/>
              </p:nvSpPr>
              <p:spPr>
                <a:xfrm>
                  <a:off x="7665983" y="779907"/>
                  <a:ext cx="229969" cy="120376"/>
                </a:xfrm>
                <a:custGeom>
                  <a:rect b="b" l="l" r="r" t="t"/>
                  <a:pathLst>
                    <a:path extrusionOk="0" h="1775" w="3391">
                      <a:moveTo>
                        <a:pt x="2693" y="0"/>
                      </a:moveTo>
                      <a:cubicBezTo>
                        <a:pt x="2664" y="0"/>
                        <a:pt x="2628" y="14"/>
                        <a:pt x="2593" y="34"/>
                      </a:cubicBezTo>
                      <a:cubicBezTo>
                        <a:pt x="2557" y="23"/>
                        <a:pt x="2533" y="23"/>
                        <a:pt x="2497" y="23"/>
                      </a:cubicBezTo>
                      <a:cubicBezTo>
                        <a:pt x="2438" y="34"/>
                        <a:pt x="2378" y="82"/>
                        <a:pt x="2366" y="142"/>
                      </a:cubicBezTo>
                      <a:cubicBezTo>
                        <a:pt x="2353" y="145"/>
                        <a:pt x="2340" y="146"/>
                        <a:pt x="2329" y="146"/>
                      </a:cubicBezTo>
                      <a:cubicBezTo>
                        <a:pt x="2237" y="146"/>
                        <a:pt x="2230" y="56"/>
                        <a:pt x="2173" y="56"/>
                      </a:cubicBezTo>
                      <a:cubicBezTo>
                        <a:pt x="2154" y="56"/>
                        <a:pt x="2128" y="66"/>
                        <a:pt x="2093" y="94"/>
                      </a:cubicBezTo>
                      <a:cubicBezTo>
                        <a:pt x="2066" y="71"/>
                        <a:pt x="2039" y="61"/>
                        <a:pt x="2008" y="61"/>
                      </a:cubicBezTo>
                      <a:cubicBezTo>
                        <a:pt x="1959" y="61"/>
                        <a:pt x="1900" y="90"/>
                        <a:pt x="1819" y="142"/>
                      </a:cubicBezTo>
                      <a:cubicBezTo>
                        <a:pt x="1793" y="124"/>
                        <a:pt x="1760" y="113"/>
                        <a:pt x="1735" y="113"/>
                      </a:cubicBezTo>
                      <a:cubicBezTo>
                        <a:pt x="1726" y="113"/>
                        <a:pt x="1718" y="115"/>
                        <a:pt x="1712" y="118"/>
                      </a:cubicBezTo>
                      <a:cubicBezTo>
                        <a:pt x="1616" y="142"/>
                        <a:pt x="1545" y="213"/>
                        <a:pt x="1545" y="284"/>
                      </a:cubicBezTo>
                      <a:cubicBezTo>
                        <a:pt x="1460" y="258"/>
                        <a:pt x="1396" y="231"/>
                        <a:pt x="1340" y="231"/>
                      </a:cubicBezTo>
                      <a:cubicBezTo>
                        <a:pt x="1270" y="231"/>
                        <a:pt x="1212" y="272"/>
                        <a:pt x="1140" y="404"/>
                      </a:cubicBezTo>
                      <a:cubicBezTo>
                        <a:pt x="1136" y="400"/>
                        <a:pt x="1129" y="398"/>
                        <a:pt x="1119" y="398"/>
                      </a:cubicBezTo>
                      <a:cubicBezTo>
                        <a:pt x="1072" y="398"/>
                        <a:pt x="967" y="439"/>
                        <a:pt x="938" y="439"/>
                      </a:cubicBezTo>
                      <a:cubicBezTo>
                        <a:pt x="890" y="415"/>
                        <a:pt x="831" y="392"/>
                        <a:pt x="771" y="392"/>
                      </a:cubicBezTo>
                      <a:cubicBezTo>
                        <a:pt x="676" y="404"/>
                        <a:pt x="652" y="451"/>
                        <a:pt x="628" y="523"/>
                      </a:cubicBezTo>
                      <a:cubicBezTo>
                        <a:pt x="606" y="515"/>
                        <a:pt x="588" y="493"/>
                        <a:pt x="551" y="493"/>
                      </a:cubicBezTo>
                      <a:cubicBezTo>
                        <a:pt x="529" y="493"/>
                        <a:pt x="501" y="501"/>
                        <a:pt x="461" y="523"/>
                      </a:cubicBezTo>
                      <a:cubicBezTo>
                        <a:pt x="426" y="534"/>
                        <a:pt x="176" y="689"/>
                        <a:pt x="140" y="713"/>
                      </a:cubicBezTo>
                      <a:cubicBezTo>
                        <a:pt x="131" y="709"/>
                        <a:pt x="122" y="706"/>
                        <a:pt x="114" y="706"/>
                      </a:cubicBezTo>
                      <a:cubicBezTo>
                        <a:pt x="0" y="706"/>
                        <a:pt x="13" y="1154"/>
                        <a:pt x="78" y="1154"/>
                      </a:cubicBezTo>
                      <a:cubicBezTo>
                        <a:pt x="79" y="1154"/>
                        <a:pt x="80" y="1154"/>
                        <a:pt x="80" y="1154"/>
                      </a:cubicBezTo>
                      <a:cubicBezTo>
                        <a:pt x="164" y="1154"/>
                        <a:pt x="80" y="1189"/>
                        <a:pt x="188" y="1296"/>
                      </a:cubicBezTo>
                      <a:cubicBezTo>
                        <a:pt x="205" y="1314"/>
                        <a:pt x="226" y="1320"/>
                        <a:pt x="248" y="1320"/>
                      </a:cubicBezTo>
                      <a:cubicBezTo>
                        <a:pt x="300" y="1320"/>
                        <a:pt x="360" y="1285"/>
                        <a:pt x="402" y="1285"/>
                      </a:cubicBezTo>
                      <a:cubicBezTo>
                        <a:pt x="426" y="1332"/>
                        <a:pt x="485" y="1392"/>
                        <a:pt x="533" y="1427"/>
                      </a:cubicBezTo>
                      <a:cubicBezTo>
                        <a:pt x="556" y="1447"/>
                        <a:pt x="581" y="1453"/>
                        <a:pt x="606" y="1453"/>
                      </a:cubicBezTo>
                      <a:cubicBezTo>
                        <a:pt x="658" y="1453"/>
                        <a:pt x="707" y="1424"/>
                        <a:pt x="723" y="1416"/>
                      </a:cubicBezTo>
                      <a:lnTo>
                        <a:pt x="723" y="1427"/>
                      </a:lnTo>
                      <a:cubicBezTo>
                        <a:pt x="734" y="1516"/>
                        <a:pt x="807" y="1584"/>
                        <a:pt x="893" y="1584"/>
                      </a:cubicBezTo>
                      <a:cubicBezTo>
                        <a:pt x="900" y="1584"/>
                        <a:pt x="907" y="1583"/>
                        <a:pt x="914" y="1582"/>
                      </a:cubicBezTo>
                      <a:lnTo>
                        <a:pt x="1033" y="1582"/>
                      </a:lnTo>
                      <a:cubicBezTo>
                        <a:pt x="1176" y="1582"/>
                        <a:pt x="1200" y="1606"/>
                        <a:pt x="1247" y="1630"/>
                      </a:cubicBezTo>
                      <a:cubicBezTo>
                        <a:pt x="1271" y="1666"/>
                        <a:pt x="1331" y="1701"/>
                        <a:pt x="1414" y="1701"/>
                      </a:cubicBezTo>
                      <a:cubicBezTo>
                        <a:pt x="1450" y="1701"/>
                        <a:pt x="1485" y="1689"/>
                        <a:pt x="1509" y="1654"/>
                      </a:cubicBezTo>
                      <a:lnTo>
                        <a:pt x="1533" y="1654"/>
                      </a:lnTo>
                      <a:cubicBezTo>
                        <a:pt x="1557" y="1713"/>
                        <a:pt x="1628" y="1749"/>
                        <a:pt x="1712" y="1749"/>
                      </a:cubicBezTo>
                      <a:cubicBezTo>
                        <a:pt x="1783" y="1725"/>
                        <a:pt x="1843" y="1689"/>
                        <a:pt x="1866" y="1630"/>
                      </a:cubicBezTo>
                      <a:lnTo>
                        <a:pt x="1890" y="1630"/>
                      </a:lnTo>
                      <a:cubicBezTo>
                        <a:pt x="1901" y="1707"/>
                        <a:pt x="1984" y="1774"/>
                        <a:pt x="2062" y="1774"/>
                      </a:cubicBezTo>
                      <a:cubicBezTo>
                        <a:pt x="2068" y="1774"/>
                        <a:pt x="2075" y="1774"/>
                        <a:pt x="2081" y="1773"/>
                      </a:cubicBezTo>
                      <a:cubicBezTo>
                        <a:pt x="2152" y="1761"/>
                        <a:pt x="2212" y="1713"/>
                        <a:pt x="2247" y="1654"/>
                      </a:cubicBezTo>
                      <a:cubicBezTo>
                        <a:pt x="2259" y="1654"/>
                        <a:pt x="2271" y="1654"/>
                        <a:pt x="2295" y="1642"/>
                      </a:cubicBezTo>
                      <a:cubicBezTo>
                        <a:pt x="2307" y="1642"/>
                        <a:pt x="2319" y="1642"/>
                        <a:pt x="2331" y="1630"/>
                      </a:cubicBezTo>
                      <a:cubicBezTo>
                        <a:pt x="2378" y="1666"/>
                        <a:pt x="2426" y="1689"/>
                        <a:pt x="2485" y="1689"/>
                      </a:cubicBezTo>
                      <a:cubicBezTo>
                        <a:pt x="2545" y="1689"/>
                        <a:pt x="2605" y="1642"/>
                        <a:pt x="2628" y="1582"/>
                      </a:cubicBezTo>
                      <a:cubicBezTo>
                        <a:pt x="2688" y="1582"/>
                        <a:pt x="2747" y="1570"/>
                        <a:pt x="2795" y="1570"/>
                      </a:cubicBezTo>
                      <a:cubicBezTo>
                        <a:pt x="2914" y="1547"/>
                        <a:pt x="2962" y="1427"/>
                        <a:pt x="3021" y="1308"/>
                      </a:cubicBezTo>
                      <a:lnTo>
                        <a:pt x="3069" y="1308"/>
                      </a:lnTo>
                      <a:cubicBezTo>
                        <a:pt x="3164" y="1296"/>
                        <a:pt x="3247" y="1213"/>
                        <a:pt x="3224" y="1118"/>
                      </a:cubicBezTo>
                      <a:lnTo>
                        <a:pt x="3224" y="1106"/>
                      </a:lnTo>
                      <a:cubicBezTo>
                        <a:pt x="3247" y="1094"/>
                        <a:pt x="3259" y="1058"/>
                        <a:pt x="3259" y="1035"/>
                      </a:cubicBezTo>
                      <a:cubicBezTo>
                        <a:pt x="3331" y="1011"/>
                        <a:pt x="3390" y="939"/>
                        <a:pt x="3378" y="868"/>
                      </a:cubicBezTo>
                      <a:cubicBezTo>
                        <a:pt x="3355" y="796"/>
                        <a:pt x="3319" y="737"/>
                        <a:pt x="3247" y="713"/>
                      </a:cubicBezTo>
                      <a:cubicBezTo>
                        <a:pt x="3247" y="701"/>
                        <a:pt x="3224" y="701"/>
                        <a:pt x="3224" y="689"/>
                      </a:cubicBezTo>
                      <a:cubicBezTo>
                        <a:pt x="3259" y="618"/>
                        <a:pt x="3283" y="534"/>
                        <a:pt x="3224" y="451"/>
                      </a:cubicBezTo>
                      <a:lnTo>
                        <a:pt x="3224" y="404"/>
                      </a:lnTo>
                      <a:cubicBezTo>
                        <a:pt x="3224" y="344"/>
                        <a:pt x="3164" y="284"/>
                        <a:pt x="3105" y="273"/>
                      </a:cubicBezTo>
                      <a:cubicBezTo>
                        <a:pt x="3105" y="261"/>
                        <a:pt x="3057" y="261"/>
                        <a:pt x="3045" y="225"/>
                      </a:cubicBezTo>
                      <a:cubicBezTo>
                        <a:pt x="3035" y="151"/>
                        <a:pt x="2969" y="78"/>
                        <a:pt x="2888" y="78"/>
                      </a:cubicBezTo>
                      <a:cubicBezTo>
                        <a:pt x="2877" y="78"/>
                        <a:pt x="2866" y="79"/>
                        <a:pt x="2855" y="82"/>
                      </a:cubicBezTo>
                      <a:cubicBezTo>
                        <a:pt x="2831" y="82"/>
                        <a:pt x="2795" y="94"/>
                        <a:pt x="2783" y="106"/>
                      </a:cubicBezTo>
                      <a:lnTo>
                        <a:pt x="2759" y="94"/>
                      </a:lnTo>
                      <a:cubicBezTo>
                        <a:pt x="2759" y="26"/>
                        <a:pt x="2732" y="0"/>
                        <a:pt x="26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35"/>
                <p:cNvSpPr/>
                <p:nvPr/>
              </p:nvSpPr>
              <p:spPr>
                <a:xfrm>
                  <a:off x="7777812" y="786010"/>
                  <a:ext cx="296566" cy="152996"/>
                </a:xfrm>
                <a:custGeom>
                  <a:rect b="b" l="l" r="r" t="t"/>
                  <a:pathLst>
                    <a:path extrusionOk="0" h="2256" w="4373">
                      <a:moveTo>
                        <a:pt x="3386" y="1"/>
                      </a:moveTo>
                      <a:cubicBezTo>
                        <a:pt x="3344" y="1"/>
                        <a:pt x="3293" y="21"/>
                        <a:pt x="3242" y="52"/>
                      </a:cubicBezTo>
                      <a:cubicBezTo>
                        <a:pt x="3224" y="34"/>
                        <a:pt x="3194" y="23"/>
                        <a:pt x="3170" y="23"/>
                      </a:cubicBezTo>
                      <a:cubicBezTo>
                        <a:pt x="3161" y="23"/>
                        <a:pt x="3153" y="25"/>
                        <a:pt x="3146" y="28"/>
                      </a:cubicBezTo>
                      <a:cubicBezTo>
                        <a:pt x="3051" y="52"/>
                        <a:pt x="2992" y="111"/>
                        <a:pt x="2980" y="183"/>
                      </a:cubicBezTo>
                      <a:cubicBezTo>
                        <a:pt x="2958" y="189"/>
                        <a:pt x="2939" y="191"/>
                        <a:pt x="2922" y="191"/>
                      </a:cubicBezTo>
                      <a:cubicBezTo>
                        <a:pt x="2814" y="191"/>
                        <a:pt x="2802" y="80"/>
                        <a:pt x="2735" y="80"/>
                      </a:cubicBezTo>
                      <a:cubicBezTo>
                        <a:pt x="2711" y="80"/>
                        <a:pt x="2680" y="95"/>
                        <a:pt x="2634" y="135"/>
                      </a:cubicBezTo>
                      <a:cubicBezTo>
                        <a:pt x="2598" y="107"/>
                        <a:pt x="2561" y="94"/>
                        <a:pt x="2520" y="94"/>
                      </a:cubicBezTo>
                      <a:cubicBezTo>
                        <a:pt x="2455" y="94"/>
                        <a:pt x="2380" y="128"/>
                        <a:pt x="2277" y="194"/>
                      </a:cubicBezTo>
                      <a:cubicBezTo>
                        <a:pt x="2230" y="183"/>
                        <a:pt x="2182" y="171"/>
                        <a:pt x="2146" y="171"/>
                      </a:cubicBezTo>
                      <a:cubicBezTo>
                        <a:pt x="2027" y="183"/>
                        <a:pt x="1932" y="266"/>
                        <a:pt x="1932" y="385"/>
                      </a:cubicBezTo>
                      <a:cubicBezTo>
                        <a:pt x="1829" y="349"/>
                        <a:pt x="1752" y="317"/>
                        <a:pt x="1684" y="317"/>
                      </a:cubicBezTo>
                      <a:cubicBezTo>
                        <a:pt x="1595" y="317"/>
                        <a:pt x="1521" y="371"/>
                        <a:pt x="1420" y="540"/>
                      </a:cubicBezTo>
                      <a:cubicBezTo>
                        <a:pt x="1412" y="532"/>
                        <a:pt x="1397" y="529"/>
                        <a:pt x="1377" y="529"/>
                      </a:cubicBezTo>
                      <a:cubicBezTo>
                        <a:pt x="1307" y="529"/>
                        <a:pt x="1186" y="569"/>
                        <a:pt x="1158" y="587"/>
                      </a:cubicBezTo>
                      <a:cubicBezTo>
                        <a:pt x="1129" y="558"/>
                        <a:pt x="1051" y="537"/>
                        <a:pt x="991" y="537"/>
                      </a:cubicBezTo>
                      <a:cubicBezTo>
                        <a:pt x="978" y="537"/>
                        <a:pt x="966" y="538"/>
                        <a:pt x="956" y="540"/>
                      </a:cubicBezTo>
                      <a:cubicBezTo>
                        <a:pt x="848" y="552"/>
                        <a:pt x="801" y="611"/>
                        <a:pt x="777" y="706"/>
                      </a:cubicBezTo>
                      <a:cubicBezTo>
                        <a:pt x="755" y="692"/>
                        <a:pt x="733" y="664"/>
                        <a:pt x="683" y="664"/>
                      </a:cubicBezTo>
                      <a:cubicBezTo>
                        <a:pt x="652" y="664"/>
                        <a:pt x="610" y="674"/>
                        <a:pt x="551" y="706"/>
                      </a:cubicBezTo>
                      <a:cubicBezTo>
                        <a:pt x="503" y="718"/>
                        <a:pt x="384" y="849"/>
                        <a:pt x="360" y="885"/>
                      </a:cubicBezTo>
                      <a:cubicBezTo>
                        <a:pt x="347" y="878"/>
                        <a:pt x="334" y="874"/>
                        <a:pt x="321" y="874"/>
                      </a:cubicBezTo>
                      <a:cubicBezTo>
                        <a:pt x="148" y="874"/>
                        <a:pt x="0" y="1492"/>
                        <a:pt x="84" y="1492"/>
                      </a:cubicBezTo>
                      <a:cubicBezTo>
                        <a:pt x="85" y="1492"/>
                        <a:pt x="86" y="1492"/>
                        <a:pt x="86" y="1492"/>
                      </a:cubicBezTo>
                      <a:cubicBezTo>
                        <a:pt x="93" y="1491"/>
                        <a:pt x="99" y="1491"/>
                        <a:pt x="104" y="1491"/>
                      </a:cubicBezTo>
                      <a:cubicBezTo>
                        <a:pt x="169" y="1491"/>
                        <a:pt x="97" y="1561"/>
                        <a:pt x="229" y="1683"/>
                      </a:cubicBezTo>
                      <a:cubicBezTo>
                        <a:pt x="249" y="1702"/>
                        <a:pt x="271" y="1709"/>
                        <a:pt x="294" y="1709"/>
                      </a:cubicBezTo>
                      <a:cubicBezTo>
                        <a:pt x="357" y="1709"/>
                        <a:pt x="431" y="1659"/>
                        <a:pt x="491" y="1659"/>
                      </a:cubicBezTo>
                      <a:cubicBezTo>
                        <a:pt x="539" y="1718"/>
                        <a:pt x="598" y="1790"/>
                        <a:pt x="658" y="1838"/>
                      </a:cubicBezTo>
                      <a:cubicBezTo>
                        <a:pt x="684" y="1860"/>
                        <a:pt x="713" y="1868"/>
                        <a:pt x="742" y="1868"/>
                      </a:cubicBezTo>
                      <a:cubicBezTo>
                        <a:pt x="807" y="1868"/>
                        <a:pt x="871" y="1826"/>
                        <a:pt x="896" y="1802"/>
                      </a:cubicBezTo>
                      <a:lnTo>
                        <a:pt x="896" y="1814"/>
                      </a:lnTo>
                      <a:cubicBezTo>
                        <a:pt x="907" y="1926"/>
                        <a:pt x="1003" y="2017"/>
                        <a:pt x="1124" y="2017"/>
                      </a:cubicBezTo>
                      <a:cubicBezTo>
                        <a:pt x="1131" y="2017"/>
                        <a:pt x="1139" y="2017"/>
                        <a:pt x="1146" y="2016"/>
                      </a:cubicBezTo>
                      <a:lnTo>
                        <a:pt x="1301" y="2016"/>
                      </a:lnTo>
                      <a:cubicBezTo>
                        <a:pt x="1479" y="2016"/>
                        <a:pt x="1503" y="2040"/>
                        <a:pt x="1563" y="2076"/>
                      </a:cubicBezTo>
                      <a:cubicBezTo>
                        <a:pt x="1610" y="2135"/>
                        <a:pt x="1682" y="2159"/>
                        <a:pt x="1777" y="2159"/>
                      </a:cubicBezTo>
                      <a:cubicBezTo>
                        <a:pt x="1813" y="2159"/>
                        <a:pt x="1860" y="2135"/>
                        <a:pt x="1908" y="2099"/>
                      </a:cubicBezTo>
                      <a:lnTo>
                        <a:pt x="1920" y="2099"/>
                      </a:lnTo>
                      <a:cubicBezTo>
                        <a:pt x="1968" y="2171"/>
                        <a:pt x="2051" y="2219"/>
                        <a:pt x="2146" y="2219"/>
                      </a:cubicBezTo>
                      <a:cubicBezTo>
                        <a:pt x="2253" y="2207"/>
                        <a:pt x="2325" y="2147"/>
                        <a:pt x="2337" y="2052"/>
                      </a:cubicBezTo>
                      <a:lnTo>
                        <a:pt x="2349" y="2052"/>
                      </a:lnTo>
                      <a:cubicBezTo>
                        <a:pt x="2371" y="2164"/>
                        <a:pt x="2478" y="2255"/>
                        <a:pt x="2590" y="2255"/>
                      </a:cubicBezTo>
                      <a:cubicBezTo>
                        <a:pt x="2597" y="2255"/>
                        <a:pt x="2604" y="2255"/>
                        <a:pt x="2611" y="2254"/>
                      </a:cubicBezTo>
                      <a:cubicBezTo>
                        <a:pt x="2706" y="2230"/>
                        <a:pt x="2789" y="2171"/>
                        <a:pt x="2813" y="2088"/>
                      </a:cubicBezTo>
                      <a:cubicBezTo>
                        <a:pt x="2825" y="2088"/>
                        <a:pt x="2849" y="2088"/>
                        <a:pt x="2861" y="2076"/>
                      </a:cubicBezTo>
                      <a:cubicBezTo>
                        <a:pt x="2872" y="2076"/>
                        <a:pt x="2884" y="2052"/>
                        <a:pt x="2920" y="2052"/>
                      </a:cubicBezTo>
                      <a:cubicBezTo>
                        <a:pt x="2968" y="2099"/>
                        <a:pt x="3039" y="2135"/>
                        <a:pt x="3111" y="2135"/>
                      </a:cubicBezTo>
                      <a:cubicBezTo>
                        <a:pt x="3206" y="2111"/>
                        <a:pt x="3265" y="2076"/>
                        <a:pt x="3301" y="1992"/>
                      </a:cubicBezTo>
                      <a:cubicBezTo>
                        <a:pt x="3384" y="1980"/>
                        <a:pt x="3456" y="1980"/>
                        <a:pt x="3515" y="1968"/>
                      </a:cubicBezTo>
                      <a:cubicBezTo>
                        <a:pt x="3658" y="1957"/>
                        <a:pt x="3718" y="1802"/>
                        <a:pt x="3801" y="1659"/>
                      </a:cubicBezTo>
                      <a:lnTo>
                        <a:pt x="3861" y="1659"/>
                      </a:lnTo>
                      <a:cubicBezTo>
                        <a:pt x="3992" y="1635"/>
                        <a:pt x="4075" y="1540"/>
                        <a:pt x="4063" y="1421"/>
                      </a:cubicBezTo>
                      <a:lnTo>
                        <a:pt x="4063" y="1385"/>
                      </a:lnTo>
                      <a:lnTo>
                        <a:pt x="4111" y="1302"/>
                      </a:lnTo>
                      <a:cubicBezTo>
                        <a:pt x="4218" y="1302"/>
                        <a:pt x="4289" y="1195"/>
                        <a:pt x="4277" y="1087"/>
                      </a:cubicBezTo>
                      <a:cubicBezTo>
                        <a:pt x="4254" y="1004"/>
                        <a:pt x="4182" y="921"/>
                        <a:pt x="4099" y="897"/>
                      </a:cubicBezTo>
                      <a:cubicBezTo>
                        <a:pt x="4099" y="885"/>
                        <a:pt x="4075" y="861"/>
                        <a:pt x="4075" y="861"/>
                      </a:cubicBezTo>
                      <a:cubicBezTo>
                        <a:pt x="4111" y="778"/>
                        <a:pt x="4373" y="575"/>
                        <a:pt x="4301" y="480"/>
                      </a:cubicBezTo>
                      <a:lnTo>
                        <a:pt x="4301" y="421"/>
                      </a:lnTo>
                      <a:cubicBezTo>
                        <a:pt x="4289" y="349"/>
                        <a:pt x="4004" y="361"/>
                        <a:pt x="3932" y="349"/>
                      </a:cubicBezTo>
                      <a:cubicBezTo>
                        <a:pt x="3932" y="325"/>
                        <a:pt x="4015" y="254"/>
                        <a:pt x="4015" y="242"/>
                      </a:cubicBezTo>
                      <a:cubicBezTo>
                        <a:pt x="4005" y="137"/>
                        <a:pt x="3801" y="97"/>
                        <a:pt x="3654" y="97"/>
                      </a:cubicBezTo>
                      <a:cubicBezTo>
                        <a:pt x="3635" y="97"/>
                        <a:pt x="3616" y="98"/>
                        <a:pt x="3599" y="99"/>
                      </a:cubicBezTo>
                      <a:cubicBezTo>
                        <a:pt x="3563" y="99"/>
                        <a:pt x="3527" y="123"/>
                        <a:pt x="3503" y="135"/>
                      </a:cubicBezTo>
                      <a:lnTo>
                        <a:pt x="3480" y="123"/>
                      </a:lnTo>
                      <a:cubicBezTo>
                        <a:pt x="3480" y="35"/>
                        <a:pt x="3441" y="1"/>
                        <a:pt x="338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35"/>
                <p:cNvSpPr/>
                <p:nvPr/>
              </p:nvSpPr>
              <p:spPr>
                <a:xfrm>
                  <a:off x="7806702" y="750949"/>
                  <a:ext cx="231325" cy="156523"/>
                </a:xfrm>
                <a:custGeom>
                  <a:rect b="b" l="l" r="r" t="t"/>
                  <a:pathLst>
                    <a:path extrusionOk="0" h="2308" w="3411">
                      <a:moveTo>
                        <a:pt x="2667" y="0"/>
                      </a:moveTo>
                      <a:cubicBezTo>
                        <a:pt x="2636" y="0"/>
                        <a:pt x="2596" y="14"/>
                        <a:pt x="2554" y="33"/>
                      </a:cubicBezTo>
                      <a:cubicBezTo>
                        <a:pt x="2527" y="15"/>
                        <a:pt x="2508" y="4"/>
                        <a:pt x="2485" y="4"/>
                      </a:cubicBezTo>
                      <a:cubicBezTo>
                        <a:pt x="2477" y="4"/>
                        <a:pt x="2468" y="6"/>
                        <a:pt x="2458" y="9"/>
                      </a:cubicBezTo>
                      <a:cubicBezTo>
                        <a:pt x="2387" y="33"/>
                        <a:pt x="2339" y="92"/>
                        <a:pt x="2327" y="164"/>
                      </a:cubicBezTo>
                      <a:cubicBezTo>
                        <a:pt x="2311" y="170"/>
                        <a:pt x="2297" y="172"/>
                        <a:pt x="2285" y="172"/>
                      </a:cubicBezTo>
                      <a:cubicBezTo>
                        <a:pt x="2198" y="172"/>
                        <a:pt x="2190" y="51"/>
                        <a:pt x="2139" y="51"/>
                      </a:cubicBezTo>
                      <a:cubicBezTo>
                        <a:pt x="2121" y="51"/>
                        <a:pt x="2099" y="66"/>
                        <a:pt x="2065" y="104"/>
                      </a:cubicBezTo>
                      <a:cubicBezTo>
                        <a:pt x="2033" y="76"/>
                        <a:pt x="2002" y="63"/>
                        <a:pt x="1968" y="63"/>
                      </a:cubicBezTo>
                      <a:cubicBezTo>
                        <a:pt x="1916" y="63"/>
                        <a:pt x="1859" y="94"/>
                        <a:pt x="1780" y="152"/>
                      </a:cubicBezTo>
                      <a:cubicBezTo>
                        <a:pt x="1744" y="116"/>
                        <a:pt x="1708" y="116"/>
                        <a:pt x="1673" y="116"/>
                      </a:cubicBezTo>
                      <a:cubicBezTo>
                        <a:pt x="1589" y="128"/>
                        <a:pt x="1506" y="223"/>
                        <a:pt x="1506" y="342"/>
                      </a:cubicBezTo>
                      <a:cubicBezTo>
                        <a:pt x="1419" y="299"/>
                        <a:pt x="1357" y="261"/>
                        <a:pt x="1303" y="261"/>
                      </a:cubicBezTo>
                      <a:cubicBezTo>
                        <a:pt x="1238" y="261"/>
                        <a:pt x="1184" y="316"/>
                        <a:pt x="1113" y="485"/>
                      </a:cubicBezTo>
                      <a:cubicBezTo>
                        <a:pt x="1107" y="481"/>
                        <a:pt x="1098" y="480"/>
                        <a:pt x="1088" y="480"/>
                      </a:cubicBezTo>
                      <a:cubicBezTo>
                        <a:pt x="1033" y="480"/>
                        <a:pt x="928" y="523"/>
                        <a:pt x="899" y="533"/>
                      </a:cubicBezTo>
                      <a:cubicBezTo>
                        <a:pt x="851" y="497"/>
                        <a:pt x="780" y="473"/>
                        <a:pt x="732" y="473"/>
                      </a:cubicBezTo>
                      <a:cubicBezTo>
                        <a:pt x="649" y="485"/>
                        <a:pt x="613" y="545"/>
                        <a:pt x="601" y="640"/>
                      </a:cubicBezTo>
                      <a:cubicBezTo>
                        <a:pt x="586" y="625"/>
                        <a:pt x="567" y="597"/>
                        <a:pt x="527" y="597"/>
                      </a:cubicBezTo>
                      <a:cubicBezTo>
                        <a:pt x="501" y="597"/>
                        <a:pt x="468" y="608"/>
                        <a:pt x="422" y="640"/>
                      </a:cubicBezTo>
                      <a:cubicBezTo>
                        <a:pt x="399" y="652"/>
                        <a:pt x="303" y="783"/>
                        <a:pt x="280" y="819"/>
                      </a:cubicBezTo>
                      <a:cubicBezTo>
                        <a:pt x="269" y="811"/>
                        <a:pt x="259" y="808"/>
                        <a:pt x="248" y="808"/>
                      </a:cubicBezTo>
                      <a:cubicBezTo>
                        <a:pt x="109" y="808"/>
                        <a:pt x="0" y="1438"/>
                        <a:pt x="64" y="1438"/>
                      </a:cubicBezTo>
                      <a:cubicBezTo>
                        <a:pt x="64" y="1438"/>
                        <a:pt x="65" y="1438"/>
                        <a:pt x="65" y="1438"/>
                      </a:cubicBezTo>
                      <a:cubicBezTo>
                        <a:pt x="70" y="1437"/>
                        <a:pt x="74" y="1437"/>
                        <a:pt x="77" y="1437"/>
                      </a:cubicBezTo>
                      <a:cubicBezTo>
                        <a:pt x="128" y="1437"/>
                        <a:pt x="73" y="1518"/>
                        <a:pt x="184" y="1652"/>
                      </a:cubicBezTo>
                      <a:cubicBezTo>
                        <a:pt x="200" y="1670"/>
                        <a:pt x="217" y="1677"/>
                        <a:pt x="236" y="1677"/>
                      </a:cubicBezTo>
                      <a:cubicBezTo>
                        <a:pt x="283" y="1677"/>
                        <a:pt x="337" y="1637"/>
                        <a:pt x="379" y="1637"/>
                      </a:cubicBezTo>
                      <a:cubicBezTo>
                        <a:pt x="386" y="1637"/>
                        <a:pt x="392" y="1638"/>
                        <a:pt x="399" y="1640"/>
                      </a:cubicBezTo>
                      <a:cubicBezTo>
                        <a:pt x="434" y="1688"/>
                        <a:pt x="482" y="1771"/>
                        <a:pt x="530" y="1831"/>
                      </a:cubicBezTo>
                      <a:cubicBezTo>
                        <a:pt x="553" y="1854"/>
                        <a:pt x="578" y="1862"/>
                        <a:pt x="603" y="1862"/>
                      </a:cubicBezTo>
                      <a:cubicBezTo>
                        <a:pt x="655" y="1862"/>
                        <a:pt x="704" y="1827"/>
                        <a:pt x="720" y="1819"/>
                      </a:cubicBezTo>
                      <a:lnTo>
                        <a:pt x="720" y="1831"/>
                      </a:lnTo>
                      <a:cubicBezTo>
                        <a:pt x="732" y="1950"/>
                        <a:pt x="827" y="2033"/>
                        <a:pt x="934" y="2033"/>
                      </a:cubicBezTo>
                      <a:cubicBezTo>
                        <a:pt x="958" y="2033"/>
                        <a:pt x="1006" y="2057"/>
                        <a:pt x="1053" y="2057"/>
                      </a:cubicBezTo>
                      <a:cubicBezTo>
                        <a:pt x="1184" y="2057"/>
                        <a:pt x="1208" y="2081"/>
                        <a:pt x="1256" y="2116"/>
                      </a:cubicBezTo>
                      <a:cubicBezTo>
                        <a:pt x="1297" y="2168"/>
                        <a:pt x="1348" y="2202"/>
                        <a:pt x="1399" y="2202"/>
                      </a:cubicBezTo>
                      <a:cubicBezTo>
                        <a:pt x="1407" y="2202"/>
                        <a:pt x="1415" y="2201"/>
                        <a:pt x="1423" y="2200"/>
                      </a:cubicBezTo>
                      <a:cubicBezTo>
                        <a:pt x="1470" y="2200"/>
                        <a:pt x="1494" y="2176"/>
                        <a:pt x="1530" y="2140"/>
                      </a:cubicBezTo>
                      <a:lnTo>
                        <a:pt x="1542" y="2140"/>
                      </a:lnTo>
                      <a:cubicBezTo>
                        <a:pt x="1563" y="2205"/>
                        <a:pt x="1635" y="2261"/>
                        <a:pt x="1701" y="2261"/>
                      </a:cubicBezTo>
                      <a:cubicBezTo>
                        <a:pt x="1708" y="2261"/>
                        <a:pt x="1714" y="2260"/>
                        <a:pt x="1720" y="2259"/>
                      </a:cubicBezTo>
                      <a:cubicBezTo>
                        <a:pt x="1792" y="2247"/>
                        <a:pt x="1851" y="2188"/>
                        <a:pt x="1887" y="2093"/>
                      </a:cubicBezTo>
                      <a:lnTo>
                        <a:pt x="1899" y="2093"/>
                      </a:lnTo>
                      <a:cubicBezTo>
                        <a:pt x="1910" y="2206"/>
                        <a:pt x="1996" y="2308"/>
                        <a:pt x="2087" y="2308"/>
                      </a:cubicBezTo>
                      <a:cubicBezTo>
                        <a:pt x="2091" y="2308"/>
                        <a:pt x="2096" y="2308"/>
                        <a:pt x="2101" y="2307"/>
                      </a:cubicBezTo>
                      <a:cubicBezTo>
                        <a:pt x="2185" y="2295"/>
                        <a:pt x="2244" y="2235"/>
                        <a:pt x="2256" y="2140"/>
                      </a:cubicBezTo>
                      <a:cubicBezTo>
                        <a:pt x="2268" y="2140"/>
                        <a:pt x="2280" y="2140"/>
                        <a:pt x="2304" y="2128"/>
                      </a:cubicBezTo>
                      <a:cubicBezTo>
                        <a:pt x="2315" y="2128"/>
                        <a:pt x="2327" y="2116"/>
                        <a:pt x="2339" y="2116"/>
                      </a:cubicBezTo>
                      <a:cubicBezTo>
                        <a:pt x="2387" y="2152"/>
                        <a:pt x="2435" y="2188"/>
                        <a:pt x="2506" y="2188"/>
                      </a:cubicBezTo>
                      <a:cubicBezTo>
                        <a:pt x="2577" y="2176"/>
                        <a:pt x="2625" y="2128"/>
                        <a:pt x="2661" y="2057"/>
                      </a:cubicBezTo>
                      <a:cubicBezTo>
                        <a:pt x="2720" y="2057"/>
                        <a:pt x="2780" y="2033"/>
                        <a:pt x="2816" y="2033"/>
                      </a:cubicBezTo>
                      <a:cubicBezTo>
                        <a:pt x="2935" y="2021"/>
                        <a:pt x="2982" y="1878"/>
                        <a:pt x="3042" y="1723"/>
                      </a:cubicBezTo>
                      <a:lnTo>
                        <a:pt x="3089" y="1723"/>
                      </a:lnTo>
                      <a:cubicBezTo>
                        <a:pt x="3197" y="1712"/>
                        <a:pt x="3268" y="1604"/>
                        <a:pt x="3256" y="1473"/>
                      </a:cubicBezTo>
                      <a:lnTo>
                        <a:pt x="3256" y="1438"/>
                      </a:lnTo>
                      <a:cubicBezTo>
                        <a:pt x="3268" y="1414"/>
                        <a:pt x="3280" y="1378"/>
                        <a:pt x="3280" y="1354"/>
                      </a:cubicBezTo>
                      <a:cubicBezTo>
                        <a:pt x="3351" y="1319"/>
                        <a:pt x="3411" y="1223"/>
                        <a:pt x="3399" y="1116"/>
                      </a:cubicBezTo>
                      <a:cubicBezTo>
                        <a:pt x="3387" y="1021"/>
                        <a:pt x="3328" y="938"/>
                        <a:pt x="3256" y="926"/>
                      </a:cubicBezTo>
                      <a:cubicBezTo>
                        <a:pt x="3256" y="902"/>
                        <a:pt x="3232" y="890"/>
                        <a:pt x="3232" y="890"/>
                      </a:cubicBezTo>
                      <a:cubicBezTo>
                        <a:pt x="3268" y="807"/>
                        <a:pt x="3292" y="700"/>
                        <a:pt x="3232" y="592"/>
                      </a:cubicBezTo>
                      <a:lnTo>
                        <a:pt x="3232" y="533"/>
                      </a:lnTo>
                      <a:cubicBezTo>
                        <a:pt x="3220" y="461"/>
                        <a:pt x="3161" y="390"/>
                        <a:pt x="3101" y="354"/>
                      </a:cubicBezTo>
                      <a:cubicBezTo>
                        <a:pt x="3101" y="342"/>
                        <a:pt x="3054" y="319"/>
                        <a:pt x="3042" y="295"/>
                      </a:cubicBezTo>
                      <a:cubicBezTo>
                        <a:pt x="3031" y="188"/>
                        <a:pt x="2954" y="101"/>
                        <a:pt x="2869" y="101"/>
                      </a:cubicBezTo>
                      <a:cubicBezTo>
                        <a:pt x="2859" y="101"/>
                        <a:pt x="2849" y="102"/>
                        <a:pt x="2839" y="104"/>
                      </a:cubicBezTo>
                      <a:cubicBezTo>
                        <a:pt x="2804" y="104"/>
                        <a:pt x="2780" y="116"/>
                        <a:pt x="2756" y="128"/>
                      </a:cubicBezTo>
                      <a:lnTo>
                        <a:pt x="2744" y="116"/>
                      </a:lnTo>
                      <a:cubicBezTo>
                        <a:pt x="2744" y="30"/>
                        <a:pt x="2714" y="0"/>
                        <a:pt x="26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35"/>
                <p:cNvSpPr/>
                <p:nvPr/>
              </p:nvSpPr>
              <p:spPr>
                <a:xfrm>
                  <a:off x="7609627" y="803100"/>
                  <a:ext cx="221695" cy="98200"/>
                </a:xfrm>
                <a:custGeom>
                  <a:rect b="b" l="l" r="r" t="t"/>
                  <a:pathLst>
                    <a:path extrusionOk="0" h="1448" w="3269">
                      <a:moveTo>
                        <a:pt x="2674" y="0"/>
                      </a:moveTo>
                      <a:cubicBezTo>
                        <a:pt x="2652" y="0"/>
                        <a:pt x="2627" y="6"/>
                        <a:pt x="2602" y="14"/>
                      </a:cubicBezTo>
                      <a:cubicBezTo>
                        <a:pt x="2578" y="2"/>
                        <a:pt x="2554" y="2"/>
                        <a:pt x="2531" y="2"/>
                      </a:cubicBezTo>
                      <a:cubicBezTo>
                        <a:pt x="2471" y="2"/>
                        <a:pt x="2424" y="50"/>
                        <a:pt x="2424" y="97"/>
                      </a:cubicBezTo>
                      <a:cubicBezTo>
                        <a:pt x="2411" y="101"/>
                        <a:pt x="2400" y="102"/>
                        <a:pt x="2391" y="102"/>
                      </a:cubicBezTo>
                      <a:cubicBezTo>
                        <a:pt x="2322" y="102"/>
                        <a:pt x="2314" y="27"/>
                        <a:pt x="2267" y="27"/>
                      </a:cubicBezTo>
                      <a:cubicBezTo>
                        <a:pt x="2250" y="27"/>
                        <a:pt x="2228" y="36"/>
                        <a:pt x="2197" y="62"/>
                      </a:cubicBezTo>
                      <a:cubicBezTo>
                        <a:pt x="2173" y="42"/>
                        <a:pt x="2150" y="33"/>
                        <a:pt x="2122" y="33"/>
                      </a:cubicBezTo>
                      <a:cubicBezTo>
                        <a:pt x="2081" y="33"/>
                        <a:pt x="2031" y="54"/>
                        <a:pt x="1959" y="97"/>
                      </a:cubicBezTo>
                      <a:cubicBezTo>
                        <a:pt x="1935" y="73"/>
                        <a:pt x="1900" y="73"/>
                        <a:pt x="1864" y="73"/>
                      </a:cubicBezTo>
                      <a:cubicBezTo>
                        <a:pt x="1792" y="97"/>
                        <a:pt x="1733" y="157"/>
                        <a:pt x="1733" y="216"/>
                      </a:cubicBezTo>
                      <a:cubicBezTo>
                        <a:pt x="1670" y="190"/>
                        <a:pt x="1619" y="169"/>
                        <a:pt x="1572" y="169"/>
                      </a:cubicBezTo>
                      <a:cubicBezTo>
                        <a:pt x="1510" y="169"/>
                        <a:pt x="1455" y="204"/>
                        <a:pt x="1388" y="312"/>
                      </a:cubicBezTo>
                      <a:cubicBezTo>
                        <a:pt x="1386" y="310"/>
                        <a:pt x="1384" y="310"/>
                        <a:pt x="1380" y="310"/>
                      </a:cubicBezTo>
                      <a:cubicBezTo>
                        <a:pt x="1350" y="310"/>
                        <a:pt x="1254" y="347"/>
                        <a:pt x="1233" y="347"/>
                      </a:cubicBezTo>
                      <a:cubicBezTo>
                        <a:pt x="1197" y="335"/>
                        <a:pt x="1138" y="312"/>
                        <a:pt x="1090" y="312"/>
                      </a:cubicBezTo>
                      <a:cubicBezTo>
                        <a:pt x="1072" y="318"/>
                        <a:pt x="1046" y="319"/>
                        <a:pt x="1017" y="319"/>
                      </a:cubicBezTo>
                      <a:cubicBezTo>
                        <a:pt x="987" y="319"/>
                        <a:pt x="954" y="318"/>
                        <a:pt x="922" y="318"/>
                      </a:cubicBezTo>
                      <a:cubicBezTo>
                        <a:pt x="858" y="318"/>
                        <a:pt x="798" y="323"/>
                        <a:pt x="780" y="359"/>
                      </a:cubicBezTo>
                      <a:cubicBezTo>
                        <a:pt x="776" y="357"/>
                        <a:pt x="767" y="356"/>
                        <a:pt x="753" y="356"/>
                      </a:cubicBezTo>
                      <a:cubicBezTo>
                        <a:pt x="687" y="356"/>
                        <a:pt x="528" y="379"/>
                        <a:pt x="459" y="419"/>
                      </a:cubicBezTo>
                      <a:cubicBezTo>
                        <a:pt x="423" y="431"/>
                        <a:pt x="316" y="490"/>
                        <a:pt x="292" y="514"/>
                      </a:cubicBezTo>
                      <a:cubicBezTo>
                        <a:pt x="280" y="508"/>
                        <a:pt x="266" y="505"/>
                        <a:pt x="253" y="505"/>
                      </a:cubicBezTo>
                      <a:cubicBezTo>
                        <a:pt x="138" y="505"/>
                        <a:pt x="1" y="704"/>
                        <a:pt x="54" y="704"/>
                      </a:cubicBezTo>
                      <a:cubicBezTo>
                        <a:pt x="114" y="704"/>
                        <a:pt x="376" y="704"/>
                        <a:pt x="459" y="776"/>
                      </a:cubicBezTo>
                      <a:cubicBezTo>
                        <a:pt x="495" y="824"/>
                        <a:pt x="733" y="1050"/>
                        <a:pt x="780" y="1062"/>
                      </a:cubicBezTo>
                      <a:cubicBezTo>
                        <a:pt x="816" y="1085"/>
                        <a:pt x="852" y="1145"/>
                        <a:pt x="888" y="1181"/>
                      </a:cubicBezTo>
                      <a:cubicBezTo>
                        <a:pt x="907" y="1196"/>
                        <a:pt x="927" y="1201"/>
                        <a:pt x="947" y="1201"/>
                      </a:cubicBezTo>
                      <a:cubicBezTo>
                        <a:pt x="989" y="1201"/>
                        <a:pt x="1030" y="1177"/>
                        <a:pt x="1054" y="1169"/>
                      </a:cubicBezTo>
                      <a:lnTo>
                        <a:pt x="1054" y="1181"/>
                      </a:lnTo>
                      <a:cubicBezTo>
                        <a:pt x="1054" y="1246"/>
                        <a:pt x="1114" y="1301"/>
                        <a:pt x="1188" y="1301"/>
                      </a:cubicBezTo>
                      <a:cubicBezTo>
                        <a:pt x="1195" y="1301"/>
                        <a:pt x="1202" y="1301"/>
                        <a:pt x="1209" y="1300"/>
                      </a:cubicBezTo>
                      <a:lnTo>
                        <a:pt x="1316" y="1300"/>
                      </a:lnTo>
                      <a:cubicBezTo>
                        <a:pt x="1435" y="1300"/>
                        <a:pt x="1447" y="1312"/>
                        <a:pt x="1483" y="1324"/>
                      </a:cubicBezTo>
                      <a:cubicBezTo>
                        <a:pt x="1507" y="1371"/>
                        <a:pt x="1554" y="1383"/>
                        <a:pt x="1614" y="1383"/>
                      </a:cubicBezTo>
                      <a:cubicBezTo>
                        <a:pt x="1650" y="1383"/>
                        <a:pt x="1673" y="1371"/>
                        <a:pt x="1709" y="1359"/>
                      </a:cubicBezTo>
                      <a:lnTo>
                        <a:pt x="1721" y="1359"/>
                      </a:lnTo>
                      <a:cubicBezTo>
                        <a:pt x="1745" y="1407"/>
                        <a:pt x="1804" y="1431"/>
                        <a:pt x="1864" y="1431"/>
                      </a:cubicBezTo>
                      <a:cubicBezTo>
                        <a:pt x="1923" y="1431"/>
                        <a:pt x="1983" y="1383"/>
                        <a:pt x="2007" y="1324"/>
                      </a:cubicBezTo>
                      <a:lnTo>
                        <a:pt x="2019" y="1324"/>
                      </a:lnTo>
                      <a:cubicBezTo>
                        <a:pt x="2019" y="1394"/>
                        <a:pt x="2070" y="1448"/>
                        <a:pt x="2144" y="1448"/>
                      </a:cubicBezTo>
                      <a:cubicBezTo>
                        <a:pt x="2157" y="1448"/>
                        <a:pt x="2171" y="1446"/>
                        <a:pt x="2185" y="1443"/>
                      </a:cubicBezTo>
                      <a:cubicBezTo>
                        <a:pt x="2245" y="1443"/>
                        <a:pt x="2304" y="1407"/>
                        <a:pt x="2316" y="1347"/>
                      </a:cubicBezTo>
                      <a:lnTo>
                        <a:pt x="2340" y="1347"/>
                      </a:lnTo>
                      <a:cubicBezTo>
                        <a:pt x="2364" y="1347"/>
                        <a:pt x="2376" y="1347"/>
                        <a:pt x="2376" y="1324"/>
                      </a:cubicBezTo>
                      <a:cubicBezTo>
                        <a:pt x="2400" y="1359"/>
                        <a:pt x="2447" y="1371"/>
                        <a:pt x="2495" y="1371"/>
                      </a:cubicBezTo>
                      <a:cubicBezTo>
                        <a:pt x="2554" y="1371"/>
                        <a:pt x="2602" y="1324"/>
                        <a:pt x="2614" y="1288"/>
                      </a:cubicBezTo>
                      <a:cubicBezTo>
                        <a:pt x="2662" y="1288"/>
                        <a:pt x="2721" y="1264"/>
                        <a:pt x="2745" y="1264"/>
                      </a:cubicBezTo>
                      <a:cubicBezTo>
                        <a:pt x="2840" y="1252"/>
                        <a:pt x="2876" y="1169"/>
                        <a:pt x="2924" y="1062"/>
                      </a:cubicBezTo>
                      <a:lnTo>
                        <a:pt x="2971" y="1062"/>
                      </a:lnTo>
                      <a:cubicBezTo>
                        <a:pt x="3055" y="1050"/>
                        <a:pt x="3114" y="990"/>
                        <a:pt x="3102" y="895"/>
                      </a:cubicBezTo>
                      <a:lnTo>
                        <a:pt x="3102" y="883"/>
                      </a:lnTo>
                      <a:cubicBezTo>
                        <a:pt x="3114" y="871"/>
                        <a:pt x="3114" y="847"/>
                        <a:pt x="3138" y="824"/>
                      </a:cubicBezTo>
                      <a:cubicBezTo>
                        <a:pt x="3221" y="824"/>
                        <a:pt x="3269" y="752"/>
                        <a:pt x="3257" y="693"/>
                      </a:cubicBezTo>
                      <a:cubicBezTo>
                        <a:pt x="3257" y="621"/>
                        <a:pt x="3197" y="585"/>
                        <a:pt x="3150" y="573"/>
                      </a:cubicBezTo>
                      <a:cubicBezTo>
                        <a:pt x="3150" y="550"/>
                        <a:pt x="3150" y="550"/>
                        <a:pt x="3138" y="538"/>
                      </a:cubicBezTo>
                      <a:cubicBezTo>
                        <a:pt x="3150" y="478"/>
                        <a:pt x="3186" y="407"/>
                        <a:pt x="3138" y="347"/>
                      </a:cubicBezTo>
                      <a:lnTo>
                        <a:pt x="3138" y="312"/>
                      </a:lnTo>
                      <a:cubicBezTo>
                        <a:pt x="3138" y="276"/>
                        <a:pt x="3078" y="228"/>
                        <a:pt x="3031" y="216"/>
                      </a:cubicBezTo>
                      <a:cubicBezTo>
                        <a:pt x="3031" y="192"/>
                        <a:pt x="2983" y="192"/>
                        <a:pt x="2983" y="181"/>
                      </a:cubicBezTo>
                      <a:cubicBezTo>
                        <a:pt x="2972" y="115"/>
                        <a:pt x="2922" y="60"/>
                        <a:pt x="2849" y="60"/>
                      </a:cubicBezTo>
                      <a:cubicBezTo>
                        <a:pt x="2843" y="60"/>
                        <a:pt x="2836" y="60"/>
                        <a:pt x="2828" y="62"/>
                      </a:cubicBezTo>
                      <a:cubicBezTo>
                        <a:pt x="2793" y="62"/>
                        <a:pt x="2781" y="73"/>
                        <a:pt x="2769" y="97"/>
                      </a:cubicBezTo>
                      <a:lnTo>
                        <a:pt x="2745" y="73"/>
                      </a:lnTo>
                      <a:cubicBezTo>
                        <a:pt x="2745" y="19"/>
                        <a:pt x="2715" y="0"/>
                        <a:pt x="26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0" name="Google Shape;940;p35"/>
              <p:cNvSpPr/>
              <p:nvPr/>
            </p:nvSpPr>
            <p:spPr>
              <a:xfrm>
                <a:off x="7136062" y="606975"/>
                <a:ext cx="77583" cy="112306"/>
              </a:xfrm>
              <a:custGeom>
                <a:rect b="b" l="l" r="r" t="t"/>
                <a:pathLst>
                  <a:path extrusionOk="0" h="1656" w="1144">
                    <a:moveTo>
                      <a:pt x="1013" y="1"/>
                    </a:moveTo>
                    <a:lnTo>
                      <a:pt x="1013" y="1"/>
                    </a:lnTo>
                    <a:cubicBezTo>
                      <a:pt x="715" y="84"/>
                      <a:pt x="120" y="287"/>
                      <a:pt x="60" y="822"/>
                    </a:cubicBezTo>
                    <a:cubicBezTo>
                      <a:pt x="1" y="1382"/>
                      <a:pt x="108" y="1656"/>
                      <a:pt x="108" y="1656"/>
                    </a:cubicBezTo>
                    <a:cubicBezTo>
                      <a:pt x="108" y="1656"/>
                      <a:pt x="596" y="1453"/>
                      <a:pt x="1144" y="1251"/>
                    </a:cubicBezTo>
                    <a:cubicBezTo>
                      <a:pt x="941" y="870"/>
                      <a:pt x="798" y="298"/>
                      <a:pt x="10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5"/>
              <p:cNvSpPr/>
              <p:nvPr/>
            </p:nvSpPr>
            <p:spPr>
              <a:xfrm>
                <a:off x="7021927" y="1642941"/>
                <a:ext cx="186905" cy="91079"/>
              </a:xfrm>
              <a:custGeom>
                <a:rect b="b" l="l" r="r" t="t"/>
                <a:pathLst>
                  <a:path extrusionOk="0" h="1343" w="2756">
                    <a:moveTo>
                      <a:pt x="1219" y="0"/>
                    </a:moveTo>
                    <a:lnTo>
                      <a:pt x="195" y="286"/>
                    </a:lnTo>
                    <a:cubicBezTo>
                      <a:pt x="137" y="830"/>
                      <a:pt x="1" y="1228"/>
                      <a:pt x="288" y="1228"/>
                    </a:cubicBezTo>
                    <a:cubicBezTo>
                      <a:pt x="297" y="1228"/>
                      <a:pt x="305" y="1227"/>
                      <a:pt x="314" y="1227"/>
                    </a:cubicBezTo>
                    <a:cubicBezTo>
                      <a:pt x="368" y="1215"/>
                      <a:pt x="457" y="1206"/>
                      <a:pt x="554" y="1206"/>
                    </a:cubicBezTo>
                    <a:cubicBezTo>
                      <a:pt x="651" y="1206"/>
                      <a:pt x="755" y="1215"/>
                      <a:pt x="838" y="1239"/>
                    </a:cubicBezTo>
                    <a:cubicBezTo>
                      <a:pt x="1112" y="1322"/>
                      <a:pt x="1344" y="1343"/>
                      <a:pt x="1526" y="1343"/>
                    </a:cubicBezTo>
                    <a:cubicBezTo>
                      <a:pt x="1707" y="1343"/>
                      <a:pt x="1838" y="1322"/>
                      <a:pt x="1910" y="1322"/>
                    </a:cubicBezTo>
                    <a:cubicBezTo>
                      <a:pt x="2446" y="1298"/>
                      <a:pt x="2755" y="703"/>
                      <a:pt x="2112" y="596"/>
                    </a:cubicBezTo>
                    <a:cubicBezTo>
                      <a:pt x="1707" y="536"/>
                      <a:pt x="1219" y="0"/>
                      <a:pt x="1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5"/>
              <p:cNvSpPr/>
              <p:nvPr/>
            </p:nvSpPr>
            <p:spPr>
              <a:xfrm>
                <a:off x="7014942" y="1178397"/>
                <a:ext cx="333526" cy="500968"/>
              </a:xfrm>
              <a:custGeom>
                <a:rect b="b" l="l" r="r" t="t"/>
                <a:pathLst>
                  <a:path extrusionOk="0" h="7387" w="4918">
                    <a:moveTo>
                      <a:pt x="3048" y="0"/>
                    </a:moveTo>
                    <a:cubicBezTo>
                      <a:pt x="2831" y="0"/>
                      <a:pt x="2666" y="83"/>
                      <a:pt x="2608" y="302"/>
                    </a:cubicBezTo>
                    <a:cubicBezTo>
                      <a:pt x="2382" y="1147"/>
                      <a:pt x="2025" y="2445"/>
                      <a:pt x="1918" y="2862"/>
                    </a:cubicBezTo>
                    <a:cubicBezTo>
                      <a:pt x="596" y="4886"/>
                      <a:pt x="191" y="6255"/>
                      <a:pt x="1" y="7160"/>
                    </a:cubicBezTo>
                    <a:lnTo>
                      <a:pt x="1953" y="7386"/>
                    </a:lnTo>
                    <a:cubicBezTo>
                      <a:pt x="1953" y="7386"/>
                      <a:pt x="2572" y="5755"/>
                      <a:pt x="3168" y="4636"/>
                    </a:cubicBezTo>
                    <a:cubicBezTo>
                      <a:pt x="3239" y="4588"/>
                      <a:pt x="3358" y="4398"/>
                      <a:pt x="3596" y="4088"/>
                    </a:cubicBezTo>
                    <a:cubicBezTo>
                      <a:pt x="3811" y="3814"/>
                      <a:pt x="4918" y="814"/>
                      <a:pt x="4918" y="814"/>
                    </a:cubicBezTo>
                    <a:cubicBezTo>
                      <a:pt x="4918" y="814"/>
                      <a:pt x="3728" y="0"/>
                      <a:pt x="3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5"/>
              <p:cNvSpPr/>
              <p:nvPr/>
            </p:nvSpPr>
            <p:spPr>
              <a:xfrm>
                <a:off x="7023826" y="1564612"/>
                <a:ext cx="148656" cy="94538"/>
              </a:xfrm>
              <a:custGeom>
                <a:rect b="b" l="l" r="r" t="t"/>
                <a:pathLst>
                  <a:path extrusionOk="0" h="1394" w="2192">
                    <a:moveTo>
                      <a:pt x="334" y="1"/>
                    </a:moveTo>
                    <a:cubicBezTo>
                      <a:pt x="334" y="1"/>
                      <a:pt x="13" y="774"/>
                      <a:pt x="1" y="798"/>
                    </a:cubicBezTo>
                    <a:lnTo>
                      <a:pt x="1953" y="1394"/>
                    </a:lnTo>
                    <a:lnTo>
                      <a:pt x="2191" y="715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5"/>
              <p:cNvSpPr/>
              <p:nvPr/>
            </p:nvSpPr>
            <p:spPr>
              <a:xfrm>
                <a:off x="7028708" y="1575124"/>
                <a:ext cx="138890" cy="68699"/>
              </a:xfrm>
              <a:custGeom>
                <a:rect b="b" l="l" r="r" t="t"/>
                <a:pathLst>
                  <a:path extrusionOk="0" h="1013" w="2048">
                    <a:moveTo>
                      <a:pt x="179" y="0"/>
                    </a:moveTo>
                    <a:lnTo>
                      <a:pt x="0" y="417"/>
                    </a:lnTo>
                    <a:lnTo>
                      <a:pt x="1941" y="1012"/>
                    </a:lnTo>
                    <a:lnTo>
                      <a:pt x="2048" y="75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7380338" y="1634057"/>
                <a:ext cx="174834" cy="95962"/>
              </a:xfrm>
              <a:custGeom>
                <a:rect b="b" l="l" r="r" t="t"/>
                <a:pathLst>
                  <a:path extrusionOk="0" h="1415" w="2578">
                    <a:moveTo>
                      <a:pt x="887" y="0"/>
                    </a:moveTo>
                    <a:lnTo>
                      <a:pt x="90" y="239"/>
                    </a:lnTo>
                    <a:cubicBezTo>
                      <a:pt x="1" y="861"/>
                      <a:pt x="67" y="1317"/>
                      <a:pt x="319" y="1317"/>
                    </a:cubicBezTo>
                    <a:cubicBezTo>
                      <a:pt x="337" y="1317"/>
                      <a:pt x="355" y="1315"/>
                      <a:pt x="375" y="1310"/>
                    </a:cubicBezTo>
                    <a:cubicBezTo>
                      <a:pt x="435" y="1288"/>
                      <a:pt x="570" y="1256"/>
                      <a:pt x="706" y="1256"/>
                    </a:cubicBezTo>
                    <a:cubicBezTo>
                      <a:pt x="787" y="1256"/>
                      <a:pt x="868" y="1267"/>
                      <a:pt x="935" y="1298"/>
                    </a:cubicBezTo>
                    <a:cubicBezTo>
                      <a:pt x="1150" y="1387"/>
                      <a:pt x="1356" y="1414"/>
                      <a:pt x="1530" y="1414"/>
                    </a:cubicBezTo>
                    <a:cubicBezTo>
                      <a:pt x="1751" y="1414"/>
                      <a:pt x="1921" y="1371"/>
                      <a:pt x="1995" y="1358"/>
                    </a:cubicBezTo>
                    <a:cubicBezTo>
                      <a:pt x="2518" y="1251"/>
                      <a:pt x="2578" y="643"/>
                      <a:pt x="2197" y="596"/>
                    </a:cubicBezTo>
                    <a:cubicBezTo>
                      <a:pt x="1625" y="536"/>
                      <a:pt x="887" y="0"/>
                      <a:pt x="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5"/>
              <p:cNvSpPr/>
              <p:nvPr/>
            </p:nvSpPr>
            <p:spPr>
              <a:xfrm>
                <a:off x="7165156" y="1115870"/>
                <a:ext cx="315758" cy="594963"/>
              </a:xfrm>
              <a:custGeom>
                <a:rect b="b" l="l" r="r" t="t"/>
                <a:pathLst>
                  <a:path extrusionOk="0" h="8773" w="4656">
                    <a:moveTo>
                      <a:pt x="2054" y="1"/>
                    </a:moveTo>
                    <a:cubicBezTo>
                      <a:pt x="1278" y="1"/>
                      <a:pt x="12" y="129"/>
                      <a:pt x="12" y="129"/>
                    </a:cubicBezTo>
                    <a:cubicBezTo>
                      <a:pt x="0" y="819"/>
                      <a:pt x="36" y="1105"/>
                      <a:pt x="167" y="1534"/>
                    </a:cubicBezTo>
                    <a:cubicBezTo>
                      <a:pt x="631" y="3046"/>
                      <a:pt x="1453" y="5022"/>
                      <a:pt x="1524" y="5272"/>
                    </a:cubicBezTo>
                    <a:cubicBezTo>
                      <a:pt x="2131" y="7272"/>
                      <a:pt x="2548" y="8415"/>
                      <a:pt x="2810" y="8773"/>
                    </a:cubicBezTo>
                    <a:cubicBezTo>
                      <a:pt x="3703" y="8713"/>
                      <a:pt x="4656" y="8165"/>
                      <a:pt x="4656" y="8165"/>
                    </a:cubicBezTo>
                    <a:cubicBezTo>
                      <a:pt x="4656" y="8165"/>
                      <a:pt x="3405" y="5022"/>
                      <a:pt x="3501" y="4498"/>
                    </a:cubicBezTo>
                    <a:cubicBezTo>
                      <a:pt x="3632" y="3641"/>
                      <a:pt x="2929" y="1867"/>
                      <a:pt x="2643" y="93"/>
                    </a:cubicBezTo>
                    <a:cubicBezTo>
                      <a:pt x="2633" y="25"/>
                      <a:pt x="2389" y="1"/>
                      <a:pt x="20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5"/>
              <p:cNvSpPr/>
              <p:nvPr/>
            </p:nvSpPr>
            <p:spPr>
              <a:xfrm>
                <a:off x="7325000" y="1591264"/>
                <a:ext cx="143027" cy="90469"/>
              </a:xfrm>
              <a:custGeom>
                <a:rect b="b" l="l" r="r" t="t"/>
                <a:pathLst>
                  <a:path extrusionOk="0" h="1334" w="2109">
                    <a:moveTo>
                      <a:pt x="1882" y="0"/>
                    </a:moveTo>
                    <a:cubicBezTo>
                      <a:pt x="1846" y="36"/>
                      <a:pt x="1798" y="96"/>
                      <a:pt x="1227" y="358"/>
                    </a:cubicBezTo>
                    <a:cubicBezTo>
                      <a:pt x="322" y="715"/>
                      <a:pt x="60" y="774"/>
                      <a:pt x="1" y="774"/>
                    </a:cubicBezTo>
                    <a:cubicBezTo>
                      <a:pt x="155" y="1179"/>
                      <a:pt x="239" y="1334"/>
                      <a:pt x="239" y="1334"/>
                    </a:cubicBezTo>
                    <a:cubicBezTo>
                      <a:pt x="239" y="1334"/>
                      <a:pt x="786" y="1310"/>
                      <a:pt x="1572" y="917"/>
                    </a:cubicBezTo>
                    <a:cubicBezTo>
                      <a:pt x="2049" y="691"/>
                      <a:pt x="2108" y="584"/>
                      <a:pt x="2108" y="536"/>
                    </a:cubicBezTo>
                    <a:cubicBezTo>
                      <a:pt x="1941" y="108"/>
                      <a:pt x="1882" y="0"/>
                      <a:pt x="1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7327441" y="1605777"/>
                <a:ext cx="134889" cy="67885"/>
              </a:xfrm>
              <a:custGeom>
                <a:rect b="b" l="l" r="r" t="t"/>
                <a:pathLst>
                  <a:path extrusionOk="0" h="1001" w="1989">
                    <a:moveTo>
                      <a:pt x="1905" y="1"/>
                    </a:moveTo>
                    <a:cubicBezTo>
                      <a:pt x="1155" y="501"/>
                      <a:pt x="12" y="787"/>
                      <a:pt x="12" y="787"/>
                    </a:cubicBezTo>
                    <a:cubicBezTo>
                      <a:pt x="12" y="787"/>
                      <a:pt x="0" y="798"/>
                      <a:pt x="108" y="1001"/>
                    </a:cubicBezTo>
                    <a:cubicBezTo>
                      <a:pt x="1000" y="834"/>
                      <a:pt x="1715" y="429"/>
                      <a:pt x="1989" y="179"/>
                    </a:cubicBezTo>
                    <a:cubicBezTo>
                      <a:pt x="1989" y="179"/>
                      <a:pt x="1953" y="48"/>
                      <a:pt x="19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5"/>
              <p:cNvSpPr/>
              <p:nvPr/>
            </p:nvSpPr>
            <p:spPr>
              <a:xfrm>
                <a:off x="7067432" y="799981"/>
                <a:ext cx="314198" cy="458853"/>
              </a:xfrm>
              <a:custGeom>
                <a:rect b="b" l="l" r="r" t="t"/>
                <a:pathLst>
                  <a:path extrusionOk="0" h="6766" w="4633">
                    <a:moveTo>
                      <a:pt x="917" y="0"/>
                    </a:moveTo>
                    <a:cubicBezTo>
                      <a:pt x="60" y="774"/>
                      <a:pt x="1" y="1346"/>
                      <a:pt x="1" y="1346"/>
                    </a:cubicBezTo>
                    <a:cubicBezTo>
                      <a:pt x="1" y="1346"/>
                      <a:pt x="48" y="1691"/>
                      <a:pt x="322" y="2084"/>
                    </a:cubicBezTo>
                    <a:cubicBezTo>
                      <a:pt x="465" y="2286"/>
                      <a:pt x="739" y="3203"/>
                      <a:pt x="953" y="3882"/>
                    </a:cubicBezTo>
                    <a:cubicBezTo>
                      <a:pt x="1191" y="4656"/>
                      <a:pt x="727" y="4334"/>
                      <a:pt x="1013" y="6692"/>
                    </a:cubicBezTo>
                    <a:cubicBezTo>
                      <a:pt x="1020" y="6744"/>
                      <a:pt x="1116" y="6766"/>
                      <a:pt x="1271" y="6766"/>
                    </a:cubicBezTo>
                    <a:cubicBezTo>
                      <a:pt x="2076" y="6766"/>
                      <a:pt x="4492" y="6170"/>
                      <a:pt x="4632" y="6061"/>
                    </a:cubicBezTo>
                    <a:cubicBezTo>
                      <a:pt x="4632" y="6061"/>
                      <a:pt x="4132" y="3275"/>
                      <a:pt x="3644" y="1989"/>
                    </a:cubicBezTo>
                    <a:cubicBezTo>
                      <a:pt x="3456" y="1495"/>
                      <a:pt x="2641" y="143"/>
                      <a:pt x="2506" y="143"/>
                    </a:cubicBezTo>
                    <a:cubicBezTo>
                      <a:pt x="2504" y="143"/>
                      <a:pt x="2502" y="143"/>
                      <a:pt x="2501" y="143"/>
                    </a:cubicBezTo>
                    <a:cubicBezTo>
                      <a:pt x="2426" y="165"/>
                      <a:pt x="2324" y="174"/>
                      <a:pt x="2209" y="174"/>
                    </a:cubicBezTo>
                    <a:cubicBezTo>
                      <a:pt x="1700" y="174"/>
                      <a:pt x="917" y="0"/>
                      <a:pt x="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5"/>
              <p:cNvSpPr/>
              <p:nvPr/>
            </p:nvSpPr>
            <p:spPr>
              <a:xfrm>
                <a:off x="6990731" y="852131"/>
                <a:ext cx="160727" cy="310469"/>
              </a:xfrm>
              <a:custGeom>
                <a:rect b="b" l="l" r="r" t="t"/>
                <a:pathLst>
                  <a:path extrusionOk="0" h="4578" w="2370">
                    <a:moveTo>
                      <a:pt x="930" y="1"/>
                    </a:moveTo>
                    <a:cubicBezTo>
                      <a:pt x="856" y="1"/>
                      <a:pt x="780" y="10"/>
                      <a:pt x="703" y="29"/>
                    </a:cubicBezTo>
                    <a:lnTo>
                      <a:pt x="655" y="41"/>
                    </a:lnTo>
                    <a:cubicBezTo>
                      <a:pt x="262" y="124"/>
                      <a:pt x="0" y="410"/>
                      <a:pt x="60" y="684"/>
                    </a:cubicBezTo>
                    <a:lnTo>
                      <a:pt x="846" y="4220"/>
                    </a:lnTo>
                    <a:cubicBezTo>
                      <a:pt x="894" y="4441"/>
                      <a:pt x="1144" y="4577"/>
                      <a:pt x="1446" y="4577"/>
                    </a:cubicBezTo>
                    <a:cubicBezTo>
                      <a:pt x="1517" y="4577"/>
                      <a:pt x="1592" y="4569"/>
                      <a:pt x="1667" y="4553"/>
                    </a:cubicBezTo>
                    <a:lnTo>
                      <a:pt x="1715" y="4530"/>
                    </a:lnTo>
                    <a:cubicBezTo>
                      <a:pt x="2096" y="4446"/>
                      <a:pt x="2370" y="4161"/>
                      <a:pt x="2310" y="3899"/>
                    </a:cubicBezTo>
                    <a:lnTo>
                      <a:pt x="1513" y="351"/>
                    </a:lnTo>
                    <a:cubicBezTo>
                      <a:pt x="1465" y="142"/>
                      <a:pt x="1220" y="1"/>
                      <a:pt x="9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7002870" y="917032"/>
                <a:ext cx="108237" cy="56628"/>
              </a:xfrm>
              <a:custGeom>
                <a:rect b="b" l="l" r="r" t="t"/>
                <a:pathLst>
                  <a:path extrusionOk="0" h="835" w="1596">
                    <a:moveTo>
                      <a:pt x="1488" y="1"/>
                    </a:moveTo>
                    <a:cubicBezTo>
                      <a:pt x="1488" y="1"/>
                      <a:pt x="377" y="482"/>
                      <a:pt x="47" y="482"/>
                    </a:cubicBezTo>
                    <a:cubicBezTo>
                      <a:pt x="29" y="482"/>
                      <a:pt x="13" y="480"/>
                      <a:pt x="0" y="477"/>
                    </a:cubicBezTo>
                    <a:lnTo>
                      <a:pt x="0" y="477"/>
                    </a:lnTo>
                    <a:cubicBezTo>
                      <a:pt x="0" y="477"/>
                      <a:pt x="0" y="822"/>
                      <a:pt x="71" y="834"/>
                    </a:cubicBezTo>
                    <a:cubicBezTo>
                      <a:pt x="703" y="834"/>
                      <a:pt x="1595" y="465"/>
                      <a:pt x="1595" y="465"/>
                    </a:cubicBez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5"/>
              <p:cNvSpPr/>
              <p:nvPr/>
            </p:nvSpPr>
            <p:spPr>
              <a:xfrm>
                <a:off x="7082419" y="811102"/>
                <a:ext cx="157811" cy="287004"/>
              </a:xfrm>
              <a:custGeom>
                <a:rect b="b" l="l" r="r" t="t"/>
                <a:pathLst>
                  <a:path extrusionOk="0" h="4232" w="2327">
                    <a:moveTo>
                      <a:pt x="1281" y="1"/>
                    </a:moveTo>
                    <a:cubicBezTo>
                      <a:pt x="927" y="1"/>
                      <a:pt x="519" y="269"/>
                      <a:pt x="125" y="956"/>
                    </a:cubicBezTo>
                    <a:cubicBezTo>
                      <a:pt x="0" y="1142"/>
                      <a:pt x="183" y="1710"/>
                      <a:pt x="264" y="1710"/>
                    </a:cubicBezTo>
                    <a:cubicBezTo>
                      <a:pt x="276" y="1710"/>
                      <a:pt x="285" y="1697"/>
                      <a:pt x="292" y="1670"/>
                    </a:cubicBezTo>
                    <a:cubicBezTo>
                      <a:pt x="568" y="745"/>
                      <a:pt x="883" y="402"/>
                      <a:pt x="1169" y="402"/>
                    </a:cubicBezTo>
                    <a:cubicBezTo>
                      <a:pt x="1388" y="402"/>
                      <a:pt x="1589" y="602"/>
                      <a:pt x="1744" y="896"/>
                    </a:cubicBezTo>
                    <a:cubicBezTo>
                      <a:pt x="2220" y="1849"/>
                      <a:pt x="1030" y="3837"/>
                      <a:pt x="863" y="3884"/>
                    </a:cubicBezTo>
                    <a:cubicBezTo>
                      <a:pt x="702" y="3930"/>
                      <a:pt x="630" y="4231"/>
                      <a:pt x="892" y="4231"/>
                    </a:cubicBezTo>
                    <a:cubicBezTo>
                      <a:pt x="902" y="4231"/>
                      <a:pt x="912" y="4231"/>
                      <a:pt x="923" y="4230"/>
                    </a:cubicBezTo>
                    <a:cubicBezTo>
                      <a:pt x="1577" y="4170"/>
                      <a:pt x="2292" y="2313"/>
                      <a:pt x="2304" y="1563"/>
                    </a:cubicBezTo>
                    <a:cubicBezTo>
                      <a:pt x="2326" y="763"/>
                      <a:pt x="1879" y="1"/>
                      <a:pt x="1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5"/>
              <p:cNvSpPr/>
              <p:nvPr/>
            </p:nvSpPr>
            <p:spPr>
              <a:xfrm>
                <a:off x="7035965" y="1069687"/>
                <a:ext cx="106609" cy="47608"/>
              </a:xfrm>
              <a:custGeom>
                <a:rect b="b" l="l" r="r" t="t"/>
                <a:pathLst>
                  <a:path extrusionOk="0" h="702" w="1572">
                    <a:moveTo>
                      <a:pt x="1500" y="0"/>
                    </a:moveTo>
                    <a:cubicBezTo>
                      <a:pt x="1401" y="216"/>
                      <a:pt x="635" y="317"/>
                      <a:pt x="241" y="317"/>
                    </a:cubicBezTo>
                    <a:cubicBezTo>
                      <a:pt x="115" y="317"/>
                      <a:pt x="27" y="306"/>
                      <a:pt x="12" y="286"/>
                    </a:cubicBezTo>
                    <a:lnTo>
                      <a:pt x="12" y="286"/>
                    </a:lnTo>
                    <a:cubicBezTo>
                      <a:pt x="12" y="286"/>
                      <a:pt x="0" y="643"/>
                      <a:pt x="107" y="667"/>
                    </a:cubicBezTo>
                    <a:cubicBezTo>
                      <a:pt x="186" y="691"/>
                      <a:pt x="275" y="701"/>
                      <a:pt x="371" y="701"/>
                    </a:cubicBezTo>
                    <a:cubicBezTo>
                      <a:pt x="886" y="701"/>
                      <a:pt x="1572" y="405"/>
                      <a:pt x="1572" y="405"/>
                    </a:cubicBezTo>
                    <a:cubicBezTo>
                      <a:pt x="1572" y="405"/>
                      <a:pt x="1560" y="310"/>
                      <a:pt x="15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5"/>
              <p:cNvSpPr/>
              <p:nvPr/>
            </p:nvSpPr>
            <p:spPr>
              <a:xfrm>
                <a:off x="7385560" y="805609"/>
                <a:ext cx="101726" cy="103422"/>
              </a:xfrm>
              <a:custGeom>
                <a:rect b="b" l="l" r="r" t="t"/>
                <a:pathLst>
                  <a:path extrusionOk="0" h="1525" w="1500">
                    <a:moveTo>
                      <a:pt x="715" y="1"/>
                    </a:moveTo>
                    <a:cubicBezTo>
                      <a:pt x="667" y="1"/>
                      <a:pt x="608" y="13"/>
                      <a:pt x="560" y="36"/>
                    </a:cubicBezTo>
                    <a:cubicBezTo>
                      <a:pt x="477" y="84"/>
                      <a:pt x="417" y="179"/>
                      <a:pt x="382" y="251"/>
                    </a:cubicBezTo>
                    <a:cubicBezTo>
                      <a:pt x="322" y="370"/>
                      <a:pt x="179" y="667"/>
                      <a:pt x="1" y="787"/>
                    </a:cubicBezTo>
                    <a:lnTo>
                      <a:pt x="596" y="1525"/>
                    </a:lnTo>
                    <a:cubicBezTo>
                      <a:pt x="596" y="1525"/>
                      <a:pt x="679" y="1382"/>
                      <a:pt x="870" y="1215"/>
                    </a:cubicBezTo>
                    <a:cubicBezTo>
                      <a:pt x="1048" y="1072"/>
                      <a:pt x="1334" y="751"/>
                      <a:pt x="1370" y="560"/>
                    </a:cubicBezTo>
                    <a:cubicBezTo>
                      <a:pt x="1417" y="477"/>
                      <a:pt x="1489" y="417"/>
                      <a:pt x="1489" y="417"/>
                    </a:cubicBezTo>
                    <a:cubicBezTo>
                      <a:pt x="1489" y="417"/>
                      <a:pt x="1499" y="333"/>
                      <a:pt x="1391" y="333"/>
                    </a:cubicBezTo>
                    <a:cubicBezTo>
                      <a:pt x="1385" y="333"/>
                      <a:pt x="1378" y="333"/>
                      <a:pt x="1370" y="334"/>
                    </a:cubicBezTo>
                    <a:lnTo>
                      <a:pt x="1334" y="334"/>
                    </a:lnTo>
                    <a:cubicBezTo>
                      <a:pt x="1334" y="310"/>
                      <a:pt x="1334" y="263"/>
                      <a:pt x="1286" y="215"/>
                    </a:cubicBezTo>
                    <a:cubicBezTo>
                      <a:pt x="1251" y="190"/>
                      <a:pt x="1220" y="182"/>
                      <a:pt x="1195" y="182"/>
                    </a:cubicBezTo>
                    <a:cubicBezTo>
                      <a:pt x="1161" y="182"/>
                      <a:pt x="1139" y="196"/>
                      <a:pt x="1132" y="203"/>
                    </a:cubicBezTo>
                    <a:lnTo>
                      <a:pt x="1108" y="203"/>
                    </a:lnTo>
                    <a:cubicBezTo>
                      <a:pt x="1108" y="179"/>
                      <a:pt x="1108" y="84"/>
                      <a:pt x="1013" y="60"/>
                    </a:cubicBezTo>
                    <a:cubicBezTo>
                      <a:pt x="990" y="51"/>
                      <a:pt x="967" y="47"/>
                      <a:pt x="946" y="47"/>
                    </a:cubicBezTo>
                    <a:cubicBezTo>
                      <a:pt x="890" y="47"/>
                      <a:pt x="846" y="72"/>
                      <a:pt x="846" y="72"/>
                    </a:cubicBezTo>
                    <a:cubicBezTo>
                      <a:pt x="846" y="72"/>
                      <a:pt x="858" y="13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5"/>
              <p:cNvSpPr/>
              <p:nvPr/>
            </p:nvSpPr>
            <p:spPr>
              <a:xfrm>
                <a:off x="7105409" y="825276"/>
                <a:ext cx="340783" cy="151572"/>
              </a:xfrm>
              <a:custGeom>
                <a:rect b="b" l="l" r="r" t="t"/>
                <a:pathLst>
                  <a:path extrusionOk="0" h="2235" w="5025">
                    <a:moveTo>
                      <a:pt x="1211" y="1"/>
                    </a:moveTo>
                    <a:cubicBezTo>
                      <a:pt x="848" y="1"/>
                      <a:pt x="561" y="189"/>
                      <a:pt x="512" y="306"/>
                    </a:cubicBezTo>
                    <a:cubicBezTo>
                      <a:pt x="405" y="508"/>
                      <a:pt x="0" y="1473"/>
                      <a:pt x="1393" y="1913"/>
                    </a:cubicBezTo>
                    <a:cubicBezTo>
                      <a:pt x="1393" y="1913"/>
                      <a:pt x="2227" y="2211"/>
                      <a:pt x="2953" y="2235"/>
                    </a:cubicBezTo>
                    <a:cubicBezTo>
                      <a:pt x="3608" y="2187"/>
                      <a:pt x="4310" y="1759"/>
                      <a:pt x="5025" y="1032"/>
                    </a:cubicBezTo>
                    <a:cubicBezTo>
                      <a:pt x="4989" y="377"/>
                      <a:pt x="4572" y="139"/>
                      <a:pt x="4274" y="80"/>
                    </a:cubicBezTo>
                    <a:cubicBezTo>
                      <a:pt x="3834" y="258"/>
                      <a:pt x="3441" y="556"/>
                      <a:pt x="3108" y="556"/>
                    </a:cubicBezTo>
                    <a:cubicBezTo>
                      <a:pt x="2786" y="556"/>
                      <a:pt x="2417" y="211"/>
                      <a:pt x="1465" y="32"/>
                    </a:cubicBezTo>
                    <a:cubicBezTo>
                      <a:pt x="1378" y="10"/>
                      <a:pt x="1292" y="1"/>
                      <a:pt x="1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5"/>
              <p:cNvSpPr/>
              <p:nvPr/>
            </p:nvSpPr>
            <p:spPr>
              <a:xfrm>
                <a:off x="7350838" y="836195"/>
                <a:ext cx="87281" cy="88163"/>
              </a:xfrm>
              <a:custGeom>
                <a:rect b="b" l="l" r="r" t="t"/>
                <a:pathLst>
                  <a:path extrusionOk="0" h="1300" w="1287">
                    <a:moveTo>
                      <a:pt x="459" y="1"/>
                    </a:moveTo>
                    <a:cubicBezTo>
                      <a:pt x="452" y="1"/>
                      <a:pt x="446" y="1"/>
                      <a:pt x="441" y="2"/>
                    </a:cubicBezTo>
                    <a:cubicBezTo>
                      <a:pt x="251" y="85"/>
                      <a:pt x="1" y="228"/>
                      <a:pt x="1" y="228"/>
                    </a:cubicBezTo>
                    <a:cubicBezTo>
                      <a:pt x="132" y="276"/>
                      <a:pt x="394" y="276"/>
                      <a:pt x="596" y="574"/>
                    </a:cubicBezTo>
                    <a:cubicBezTo>
                      <a:pt x="953" y="1026"/>
                      <a:pt x="882" y="1169"/>
                      <a:pt x="953" y="1300"/>
                    </a:cubicBezTo>
                    <a:cubicBezTo>
                      <a:pt x="1144" y="1109"/>
                      <a:pt x="1287" y="990"/>
                      <a:pt x="1287" y="990"/>
                    </a:cubicBezTo>
                    <a:cubicBezTo>
                      <a:pt x="1287" y="990"/>
                      <a:pt x="1191" y="538"/>
                      <a:pt x="965" y="288"/>
                    </a:cubicBezTo>
                    <a:cubicBezTo>
                      <a:pt x="790" y="69"/>
                      <a:pt x="543" y="1"/>
                      <a:pt x="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5"/>
              <p:cNvSpPr/>
              <p:nvPr/>
            </p:nvSpPr>
            <p:spPr>
              <a:xfrm>
                <a:off x="7361350" y="840331"/>
                <a:ext cx="72700" cy="75142"/>
              </a:xfrm>
              <a:custGeom>
                <a:rect b="b" l="l" r="r" t="t"/>
                <a:pathLst>
                  <a:path extrusionOk="0" h="1108" w="1072">
                    <a:moveTo>
                      <a:pt x="155" y="1"/>
                    </a:moveTo>
                    <a:cubicBezTo>
                      <a:pt x="155" y="1"/>
                      <a:pt x="119" y="36"/>
                      <a:pt x="0" y="108"/>
                    </a:cubicBezTo>
                    <a:cubicBezTo>
                      <a:pt x="751" y="239"/>
                      <a:pt x="929" y="1108"/>
                      <a:pt x="929" y="1108"/>
                    </a:cubicBezTo>
                    <a:lnTo>
                      <a:pt x="1072" y="989"/>
                    </a:lnTo>
                    <a:cubicBezTo>
                      <a:pt x="905" y="525"/>
                      <a:pt x="667" y="120"/>
                      <a:pt x="1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5"/>
              <p:cNvSpPr/>
              <p:nvPr/>
            </p:nvSpPr>
            <p:spPr>
              <a:xfrm>
                <a:off x="7224902" y="845214"/>
                <a:ext cx="72700" cy="126819"/>
              </a:xfrm>
              <a:custGeom>
                <a:rect b="b" l="l" r="r" t="t"/>
                <a:pathLst>
                  <a:path extrusionOk="0" h="1870" w="1072">
                    <a:moveTo>
                      <a:pt x="584" y="0"/>
                    </a:moveTo>
                    <a:cubicBezTo>
                      <a:pt x="584" y="0"/>
                      <a:pt x="310" y="60"/>
                      <a:pt x="143" y="572"/>
                    </a:cubicBezTo>
                    <a:cubicBezTo>
                      <a:pt x="12" y="976"/>
                      <a:pt x="0" y="1715"/>
                      <a:pt x="48" y="1750"/>
                    </a:cubicBezTo>
                    <a:cubicBezTo>
                      <a:pt x="350" y="1861"/>
                      <a:pt x="567" y="1870"/>
                      <a:pt x="627" y="1870"/>
                    </a:cubicBezTo>
                    <a:cubicBezTo>
                      <a:pt x="638" y="1870"/>
                      <a:pt x="643" y="1869"/>
                      <a:pt x="643" y="1869"/>
                    </a:cubicBezTo>
                    <a:cubicBezTo>
                      <a:pt x="655" y="1572"/>
                      <a:pt x="584" y="1262"/>
                      <a:pt x="655" y="917"/>
                    </a:cubicBezTo>
                    <a:cubicBezTo>
                      <a:pt x="738" y="512"/>
                      <a:pt x="941" y="333"/>
                      <a:pt x="1072" y="179"/>
                    </a:cubicBezTo>
                    <a:cubicBezTo>
                      <a:pt x="822" y="60"/>
                      <a:pt x="584" y="0"/>
                      <a:pt x="5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5"/>
              <p:cNvSpPr/>
              <p:nvPr/>
            </p:nvSpPr>
            <p:spPr>
              <a:xfrm>
                <a:off x="7235414" y="850029"/>
                <a:ext cx="51745" cy="122004"/>
              </a:xfrm>
              <a:custGeom>
                <a:rect b="b" l="l" r="r" t="t"/>
                <a:pathLst>
                  <a:path extrusionOk="0" h="1799" w="763">
                    <a:moveTo>
                      <a:pt x="572" y="1"/>
                    </a:moveTo>
                    <a:cubicBezTo>
                      <a:pt x="452" y="132"/>
                      <a:pt x="250" y="358"/>
                      <a:pt x="167" y="608"/>
                    </a:cubicBezTo>
                    <a:cubicBezTo>
                      <a:pt x="0" y="1096"/>
                      <a:pt x="24" y="1715"/>
                      <a:pt x="24" y="1715"/>
                    </a:cubicBezTo>
                    <a:cubicBezTo>
                      <a:pt x="24" y="1715"/>
                      <a:pt x="179" y="1763"/>
                      <a:pt x="345" y="1798"/>
                    </a:cubicBezTo>
                    <a:cubicBezTo>
                      <a:pt x="345" y="1703"/>
                      <a:pt x="274" y="1096"/>
                      <a:pt x="369" y="739"/>
                    </a:cubicBezTo>
                    <a:cubicBezTo>
                      <a:pt x="512" y="262"/>
                      <a:pt x="714" y="120"/>
                      <a:pt x="762" y="60"/>
                    </a:cubicBezTo>
                    <a:cubicBezTo>
                      <a:pt x="762" y="60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5"/>
              <p:cNvSpPr/>
              <p:nvPr/>
            </p:nvSpPr>
            <p:spPr>
              <a:xfrm>
                <a:off x="7140131" y="1025267"/>
                <a:ext cx="226104" cy="91282"/>
              </a:xfrm>
              <a:custGeom>
                <a:rect b="b" l="l" r="r" t="t"/>
                <a:pathLst>
                  <a:path extrusionOk="0" h="1346" w="3334">
                    <a:moveTo>
                      <a:pt x="3203" y="0"/>
                    </a:moveTo>
                    <a:cubicBezTo>
                      <a:pt x="2619" y="703"/>
                      <a:pt x="834" y="560"/>
                      <a:pt x="429" y="619"/>
                    </a:cubicBezTo>
                    <a:lnTo>
                      <a:pt x="0" y="881"/>
                    </a:lnTo>
                    <a:cubicBezTo>
                      <a:pt x="0" y="881"/>
                      <a:pt x="0" y="1024"/>
                      <a:pt x="119" y="1298"/>
                    </a:cubicBezTo>
                    <a:cubicBezTo>
                      <a:pt x="134" y="1331"/>
                      <a:pt x="188" y="1345"/>
                      <a:pt x="271" y="1345"/>
                    </a:cubicBezTo>
                    <a:cubicBezTo>
                      <a:pt x="915" y="1345"/>
                      <a:pt x="3334" y="476"/>
                      <a:pt x="3334" y="476"/>
                    </a:cubicBezTo>
                    <a:cubicBezTo>
                      <a:pt x="3334" y="476"/>
                      <a:pt x="3298" y="369"/>
                      <a:pt x="3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1" name="Google Shape;961;p35"/>
            <p:cNvSpPr/>
            <p:nvPr/>
          </p:nvSpPr>
          <p:spPr>
            <a:xfrm>
              <a:off x="5227292" y="1685123"/>
              <a:ext cx="1672312" cy="1230006"/>
            </a:xfrm>
            <a:custGeom>
              <a:rect b="b" l="l" r="r" t="t"/>
              <a:pathLst>
                <a:path extrusionOk="0" h="18137" w="24659">
                  <a:moveTo>
                    <a:pt x="24249" y="0"/>
                  </a:moveTo>
                  <a:cubicBezTo>
                    <a:pt x="24167" y="0"/>
                    <a:pt x="24067" y="36"/>
                    <a:pt x="23967" y="105"/>
                  </a:cubicBezTo>
                  <a:lnTo>
                    <a:pt x="238" y="17345"/>
                  </a:lnTo>
                  <a:cubicBezTo>
                    <a:pt x="72" y="17464"/>
                    <a:pt x="0" y="17643"/>
                    <a:pt x="60" y="17762"/>
                  </a:cubicBezTo>
                  <a:lnTo>
                    <a:pt x="215" y="18047"/>
                  </a:lnTo>
                  <a:cubicBezTo>
                    <a:pt x="244" y="18107"/>
                    <a:pt x="304" y="18137"/>
                    <a:pt x="375" y="18137"/>
                  </a:cubicBezTo>
                  <a:cubicBezTo>
                    <a:pt x="447" y="18137"/>
                    <a:pt x="530" y="18107"/>
                    <a:pt x="607" y="18047"/>
                  </a:cubicBezTo>
                  <a:lnTo>
                    <a:pt x="24384" y="855"/>
                  </a:lnTo>
                  <a:cubicBezTo>
                    <a:pt x="24563" y="724"/>
                    <a:pt x="24658" y="510"/>
                    <a:pt x="24587" y="390"/>
                  </a:cubicBezTo>
                  <a:lnTo>
                    <a:pt x="24420" y="93"/>
                  </a:lnTo>
                  <a:cubicBezTo>
                    <a:pt x="24386" y="30"/>
                    <a:pt x="24325" y="0"/>
                    <a:pt x="24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5240177" y="1706620"/>
              <a:ext cx="1642404" cy="1189044"/>
            </a:xfrm>
            <a:custGeom>
              <a:rect b="b" l="l" r="r" t="t"/>
              <a:pathLst>
                <a:path extrusionOk="0" h="17533" w="24218">
                  <a:moveTo>
                    <a:pt x="24099" y="0"/>
                  </a:moveTo>
                  <a:cubicBezTo>
                    <a:pt x="24030" y="0"/>
                    <a:pt x="23886" y="75"/>
                    <a:pt x="23742" y="181"/>
                  </a:cubicBezTo>
                  <a:lnTo>
                    <a:pt x="275" y="17135"/>
                  </a:lnTo>
                  <a:cubicBezTo>
                    <a:pt x="120" y="17242"/>
                    <a:pt x="1" y="17373"/>
                    <a:pt x="36" y="17409"/>
                  </a:cubicBezTo>
                  <a:lnTo>
                    <a:pt x="96" y="17516"/>
                  </a:lnTo>
                  <a:cubicBezTo>
                    <a:pt x="99" y="17527"/>
                    <a:pt x="109" y="17533"/>
                    <a:pt x="126" y="17533"/>
                  </a:cubicBezTo>
                  <a:cubicBezTo>
                    <a:pt x="180" y="17533"/>
                    <a:pt x="299" y="17476"/>
                    <a:pt x="417" y="17385"/>
                  </a:cubicBezTo>
                  <a:lnTo>
                    <a:pt x="23908" y="443"/>
                  </a:lnTo>
                  <a:cubicBezTo>
                    <a:pt x="24087" y="312"/>
                    <a:pt x="24218" y="169"/>
                    <a:pt x="24182" y="121"/>
                  </a:cubicBezTo>
                  <a:lnTo>
                    <a:pt x="24135" y="14"/>
                  </a:lnTo>
                  <a:cubicBezTo>
                    <a:pt x="24128" y="5"/>
                    <a:pt x="24115" y="0"/>
                    <a:pt x="2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5193383" y="1360213"/>
              <a:ext cx="1679568" cy="1260999"/>
            </a:xfrm>
            <a:custGeom>
              <a:rect b="b" l="l" r="r" t="t"/>
              <a:pathLst>
                <a:path extrusionOk="0" h="18594" w="24766">
                  <a:moveTo>
                    <a:pt x="24342" y="0"/>
                  </a:moveTo>
                  <a:cubicBezTo>
                    <a:pt x="24257" y="0"/>
                    <a:pt x="24152" y="40"/>
                    <a:pt x="24051" y="109"/>
                  </a:cubicBezTo>
                  <a:lnTo>
                    <a:pt x="238" y="17790"/>
                  </a:lnTo>
                  <a:cubicBezTo>
                    <a:pt x="72" y="17909"/>
                    <a:pt x="0" y="18100"/>
                    <a:pt x="60" y="18219"/>
                  </a:cubicBezTo>
                  <a:lnTo>
                    <a:pt x="214" y="18505"/>
                  </a:lnTo>
                  <a:cubicBezTo>
                    <a:pt x="256" y="18564"/>
                    <a:pt x="322" y="18594"/>
                    <a:pt x="396" y="18594"/>
                  </a:cubicBezTo>
                  <a:cubicBezTo>
                    <a:pt x="470" y="18594"/>
                    <a:pt x="554" y="18564"/>
                    <a:pt x="631" y="18505"/>
                  </a:cubicBezTo>
                  <a:lnTo>
                    <a:pt x="24479" y="883"/>
                  </a:lnTo>
                  <a:cubicBezTo>
                    <a:pt x="24658" y="752"/>
                    <a:pt x="24765" y="538"/>
                    <a:pt x="24682" y="407"/>
                  </a:cubicBezTo>
                  <a:lnTo>
                    <a:pt x="24503" y="98"/>
                  </a:lnTo>
                  <a:cubicBezTo>
                    <a:pt x="24475" y="31"/>
                    <a:pt x="24416" y="0"/>
                    <a:pt x="24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5206268" y="1379880"/>
              <a:ext cx="1648915" cy="1221190"/>
            </a:xfrm>
            <a:custGeom>
              <a:rect b="b" l="l" r="r" t="t"/>
              <a:pathLst>
                <a:path extrusionOk="0" h="18007" w="24314">
                  <a:moveTo>
                    <a:pt x="24169" y="1"/>
                  </a:moveTo>
                  <a:cubicBezTo>
                    <a:pt x="24096" y="1"/>
                    <a:pt x="23961" y="68"/>
                    <a:pt x="23825" y="177"/>
                  </a:cubicBezTo>
                  <a:lnTo>
                    <a:pt x="263" y="17572"/>
                  </a:lnTo>
                  <a:cubicBezTo>
                    <a:pt x="108" y="17679"/>
                    <a:pt x="1" y="17822"/>
                    <a:pt x="24" y="17869"/>
                  </a:cubicBezTo>
                  <a:lnTo>
                    <a:pt x="108" y="17988"/>
                  </a:lnTo>
                  <a:cubicBezTo>
                    <a:pt x="114" y="18001"/>
                    <a:pt x="129" y="18007"/>
                    <a:pt x="150" y="18007"/>
                  </a:cubicBezTo>
                  <a:cubicBezTo>
                    <a:pt x="212" y="18007"/>
                    <a:pt x="326" y="17958"/>
                    <a:pt x="441" y="17869"/>
                  </a:cubicBezTo>
                  <a:lnTo>
                    <a:pt x="24004" y="498"/>
                  </a:lnTo>
                  <a:cubicBezTo>
                    <a:pt x="24194" y="367"/>
                    <a:pt x="24313" y="224"/>
                    <a:pt x="24289" y="165"/>
                  </a:cubicBezTo>
                  <a:lnTo>
                    <a:pt x="24218" y="22"/>
                  </a:lnTo>
                  <a:cubicBezTo>
                    <a:pt x="24209" y="8"/>
                    <a:pt x="24193" y="1"/>
                    <a:pt x="24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5240177" y="2196324"/>
              <a:ext cx="1033607" cy="772238"/>
            </a:xfrm>
            <a:custGeom>
              <a:rect b="b" l="l" r="r" t="t"/>
              <a:pathLst>
                <a:path extrusionOk="0" h="11387" w="15241">
                  <a:moveTo>
                    <a:pt x="14887" y="0"/>
                  </a:moveTo>
                  <a:cubicBezTo>
                    <a:pt x="14806" y="0"/>
                    <a:pt x="14706" y="33"/>
                    <a:pt x="14610" y="103"/>
                  </a:cubicBezTo>
                  <a:lnTo>
                    <a:pt x="239" y="10640"/>
                  </a:lnTo>
                  <a:cubicBezTo>
                    <a:pt x="84" y="10759"/>
                    <a:pt x="1" y="10938"/>
                    <a:pt x="60" y="11045"/>
                  </a:cubicBezTo>
                  <a:lnTo>
                    <a:pt x="215" y="11307"/>
                  </a:lnTo>
                  <a:cubicBezTo>
                    <a:pt x="244" y="11359"/>
                    <a:pt x="301" y="11386"/>
                    <a:pt x="371" y="11386"/>
                  </a:cubicBezTo>
                  <a:cubicBezTo>
                    <a:pt x="446" y="11386"/>
                    <a:pt x="534" y="11356"/>
                    <a:pt x="620" y="11295"/>
                  </a:cubicBezTo>
                  <a:lnTo>
                    <a:pt x="14991" y="770"/>
                  </a:lnTo>
                  <a:cubicBezTo>
                    <a:pt x="15157" y="651"/>
                    <a:pt x="15241" y="461"/>
                    <a:pt x="15181" y="342"/>
                  </a:cubicBezTo>
                  <a:lnTo>
                    <a:pt x="15038" y="68"/>
                  </a:lnTo>
                  <a:cubicBezTo>
                    <a:pt x="15011" y="24"/>
                    <a:pt x="14956" y="0"/>
                    <a:pt x="14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6" name="Google Shape;966;p35"/>
            <p:cNvGrpSpPr/>
            <p:nvPr/>
          </p:nvGrpSpPr>
          <p:grpSpPr>
            <a:xfrm>
              <a:off x="5250688" y="1201251"/>
              <a:ext cx="2398213" cy="1753679"/>
              <a:chOff x="5250688" y="1048851"/>
              <a:chExt cx="2398213" cy="1753679"/>
            </a:xfrm>
          </p:grpSpPr>
          <p:sp>
            <p:nvSpPr>
              <p:cNvPr id="967" name="Google Shape;967;p35"/>
              <p:cNvSpPr/>
              <p:nvPr/>
            </p:nvSpPr>
            <p:spPr>
              <a:xfrm>
                <a:off x="5250688" y="2054910"/>
                <a:ext cx="1009396" cy="747620"/>
              </a:xfrm>
              <a:custGeom>
                <a:rect b="b" l="l" r="r" t="t"/>
                <a:pathLst>
                  <a:path extrusionOk="0" h="11024" w="14884">
                    <a:moveTo>
                      <a:pt x="14646" y="0"/>
                    </a:moveTo>
                    <a:cubicBezTo>
                      <a:pt x="14566" y="0"/>
                      <a:pt x="14446" y="45"/>
                      <a:pt x="14336" y="132"/>
                    </a:cubicBezTo>
                    <a:lnTo>
                      <a:pt x="251" y="10466"/>
                    </a:lnTo>
                    <a:cubicBezTo>
                      <a:pt x="84" y="10562"/>
                      <a:pt x="0" y="10728"/>
                      <a:pt x="48" y="10800"/>
                    </a:cubicBezTo>
                    <a:lnTo>
                      <a:pt x="143" y="10978"/>
                    </a:lnTo>
                    <a:cubicBezTo>
                      <a:pt x="161" y="11009"/>
                      <a:pt x="195" y="11024"/>
                      <a:pt x="239" y="11024"/>
                    </a:cubicBezTo>
                    <a:cubicBezTo>
                      <a:pt x="315" y="11024"/>
                      <a:pt x="419" y="10982"/>
                      <a:pt x="524" y="10907"/>
                    </a:cubicBezTo>
                    <a:lnTo>
                      <a:pt x="14609" y="608"/>
                    </a:lnTo>
                    <a:cubicBezTo>
                      <a:pt x="14776" y="489"/>
                      <a:pt x="14883" y="310"/>
                      <a:pt x="14836" y="239"/>
                    </a:cubicBezTo>
                    <a:lnTo>
                      <a:pt x="14729" y="37"/>
                    </a:lnTo>
                    <a:cubicBezTo>
                      <a:pt x="14716" y="12"/>
                      <a:pt x="14686" y="0"/>
                      <a:pt x="14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5"/>
              <p:cNvSpPr/>
              <p:nvPr/>
            </p:nvSpPr>
            <p:spPr>
              <a:xfrm>
                <a:off x="5278968" y="2392840"/>
                <a:ext cx="37978" cy="315623"/>
              </a:xfrm>
              <a:custGeom>
                <a:rect b="b" l="l" r="r" t="t"/>
                <a:pathLst>
                  <a:path extrusionOk="0" h="4654" w="560">
                    <a:moveTo>
                      <a:pt x="348" y="0"/>
                    </a:moveTo>
                    <a:cubicBezTo>
                      <a:pt x="332" y="0"/>
                      <a:pt x="315" y="2"/>
                      <a:pt x="298" y="7"/>
                    </a:cubicBezTo>
                    <a:cubicBezTo>
                      <a:pt x="143" y="30"/>
                      <a:pt x="24" y="197"/>
                      <a:pt x="24" y="376"/>
                    </a:cubicBezTo>
                    <a:lnTo>
                      <a:pt x="0" y="4388"/>
                    </a:lnTo>
                    <a:cubicBezTo>
                      <a:pt x="0" y="4541"/>
                      <a:pt x="100" y="4653"/>
                      <a:pt x="226" y="4653"/>
                    </a:cubicBezTo>
                    <a:cubicBezTo>
                      <a:pt x="238" y="4653"/>
                      <a:pt x="250" y="4652"/>
                      <a:pt x="262" y="4650"/>
                    </a:cubicBezTo>
                    <a:cubicBezTo>
                      <a:pt x="417" y="4614"/>
                      <a:pt x="536" y="4448"/>
                      <a:pt x="536" y="4269"/>
                    </a:cubicBezTo>
                    <a:lnTo>
                      <a:pt x="560" y="257"/>
                    </a:lnTo>
                    <a:cubicBezTo>
                      <a:pt x="560" y="110"/>
                      <a:pt x="468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5"/>
              <p:cNvSpPr/>
              <p:nvPr/>
            </p:nvSpPr>
            <p:spPr>
              <a:xfrm>
                <a:off x="5402462" y="2298575"/>
                <a:ext cx="39673" cy="317793"/>
              </a:xfrm>
              <a:custGeom>
                <a:rect b="b" l="l" r="r" t="t"/>
                <a:pathLst>
                  <a:path extrusionOk="0" h="4686" w="585">
                    <a:moveTo>
                      <a:pt x="359" y="1"/>
                    </a:moveTo>
                    <a:cubicBezTo>
                      <a:pt x="347" y="1"/>
                      <a:pt x="335" y="2"/>
                      <a:pt x="322" y="4"/>
                    </a:cubicBezTo>
                    <a:cubicBezTo>
                      <a:pt x="156" y="39"/>
                      <a:pt x="37" y="194"/>
                      <a:pt x="37" y="373"/>
                    </a:cubicBezTo>
                    <a:lnTo>
                      <a:pt x="1" y="4409"/>
                    </a:lnTo>
                    <a:cubicBezTo>
                      <a:pt x="1" y="4572"/>
                      <a:pt x="100" y="4686"/>
                      <a:pt x="236" y="4686"/>
                    </a:cubicBezTo>
                    <a:cubicBezTo>
                      <a:pt x="248" y="4686"/>
                      <a:pt x="261" y="4685"/>
                      <a:pt x="275" y="4683"/>
                    </a:cubicBezTo>
                    <a:cubicBezTo>
                      <a:pt x="441" y="4647"/>
                      <a:pt x="560" y="4480"/>
                      <a:pt x="560" y="4314"/>
                    </a:cubicBezTo>
                    <a:lnTo>
                      <a:pt x="584" y="254"/>
                    </a:lnTo>
                    <a:cubicBezTo>
                      <a:pt x="584" y="112"/>
                      <a:pt x="485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5"/>
              <p:cNvSpPr/>
              <p:nvPr/>
            </p:nvSpPr>
            <p:spPr>
              <a:xfrm>
                <a:off x="5529280" y="2204853"/>
                <a:ext cx="38792" cy="318674"/>
              </a:xfrm>
              <a:custGeom>
                <a:rect b="b" l="l" r="r" t="t"/>
                <a:pathLst>
                  <a:path extrusionOk="0" h="4699" w="572">
                    <a:moveTo>
                      <a:pt x="352" y="1"/>
                    </a:moveTo>
                    <a:cubicBezTo>
                      <a:pt x="338" y="1"/>
                      <a:pt x="324" y="2"/>
                      <a:pt x="310" y="4"/>
                    </a:cubicBezTo>
                    <a:cubicBezTo>
                      <a:pt x="143" y="40"/>
                      <a:pt x="24" y="195"/>
                      <a:pt x="24" y="374"/>
                    </a:cubicBezTo>
                    <a:lnTo>
                      <a:pt x="0" y="4422"/>
                    </a:lnTo>
                    <a:cubicBezTo>
                      <a:pt x="0" y="4585"/>
                      <a:pt x="100" y="4699"/>
                      <a:pt x="226" y="4699"/>
                    </a:cubicBezTo>
                    <a:cubicBezTo>
                      <a:pt x="238" y="4699"/>
                      <a:pt x="250" y="4698"/>
                      <a:pt x="262" y="4696"/>
                    </a:cubicBezTo>
                    <a:cubicBezTo>
                      <a:pt x="429" y="4660"/>
                      <a:pt x="548" y="4505"/>
                      <a:pt x="548" y="4326"/>
                    </a:cubicBezTo>
                    <a:lnTo>
                      <a:pt x="572" y="255"/>
                    </a:lnTo>
                    <a:cubicBezTo>
                      <a:pt x="572" y="94"/>
                      <a:pt x="476" y="1"/>
                      <a:pt x="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5"/>
              <p:cNvSpPr/>
              <p:nvPr/>
            </p:nvSpPr>
            <p:spPr>
              <a:xfrm>
                <a:off x="5656029" y="2108011"/>
                <a:ext cx="40419" cy="321862"/>
              </a:xfrm>
              <a:custGeom>
                <a:rect b="b" l="l" r="r" t="t"/>
                <a:pathLst>
                  <a:path extrusionOk="0" h="4746" w="596">
                    <a:moveTo>
                      <a:pt x="356" y="0"/>
                    </a:moveTo>
                    <a:cubicBezTo>
                      <a:pt x="341" y="0"/>
                      <a:pt x="326" y="1"/>
                      <a:pt x="310" y="4"/>
                    </a:cubicBezTo>
                    <a:cubicBezTo>
                      <a:pt x="167" y="51"/>
                      <a:pt x="36" y="218"/>
                      <a:pt x="36" y="397"/>
                    </a:cubicBezTo>
                    <a:lnTo>
                      <a:pt x="0" y="4469"/>
                    </a:lnTo>
                    <a:cubicBezTo>
                      <a:pt x="0" y="4632"/>
                      <a:pt x="120" y="4745"/>
                      <a:pt x="250" y="4745"/>
                    </a:cubicBezTo>
                    <a:cubicBezTo>
                      <a:pt x="262" y="4745"/>
                      <a:pt x="274" y="4744"/>
                      <a:pt x="286" y="4742"/>
                    </a:cubicBezTo>
                    <a:cubicBezTo>
                      <a:pt x="441" y="4707"/>
                      <a:pt x="572" y="4540"/>
                      <a:pt x="572" y="4361"/>
                    </a:cubicBezTo>
                    <a:lnTo>
                      <a:pt x="596" y="254"/>
                    </a:lnTo>
                    <a:cubicBezTo>
                      <a:pt x="596" y="93"/>
                      <a:pt x="490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5"/>
              <p:cNvSpPr/>
              <p:nvPr/>
            </p:nvSpPr>
            <p:spPr>
              <a:xfrm>
                <a:off x="5784406" y="2014085"/>
                <a:ext cx="40419" cy="322947"/>
              </a:xfrm>
              <a:custGeom>
                <a:rect b="b" l="l" r="r" t="t"/>
                <a:pathLst>
                  <a:path extrusionOk="0" h="4762" w="596">
                    <a:moveTo>
                      <a:pt x="369" y="1"/>
                    </a:moveTo>
                    <a:cubicBezTo>
                      <a:pt x="350" y="1"/>
                      <a:pt x="330" y="3"/>
                      <a:pt x="310" y="8"/>
                    </a:cubicBezTo>
                    <a:cubicBezTo>
                      <a:pt x="167" y="43"/>
                      <a:pt x="24" y="210"/>
                      <a:pt x="24" y="389"/>
                    </a:cubicBezTo>
                    <a:lnTo>
                      <a:pt x="1" y="4484"/>
                    </a:lnTo>
                    <a:cubicBezTo>
                      <a:pt x="1" y="4648"/>
                      <a:pt x="110" y="4761"/>
                      <a:pt x="247" y="4761"/>
                    </a:cubicBezTo>
                    <a:cubicBezTo>
                      <a:pt x="260" y="4761"/>
                      <a:pt x="273" y="4760"/>
                      <a:pt x="286" y="4758"/>
                    </a:cubicBezTo>
                    <a:cubicBezTo>
                      <a:pt x="429" y="4711"/>
                      <a:pt x="572" y="4544"/>
                      <a:pt x="572" y="4365"/>
                    </a:cubicBezTo>
                    <a:lnTo>
                      <a:pt x="596" y="258"/>
                    </a:lnTo>
                    <a:cubicBezTo>
                      <a:pt x="596" y="102"/>
                      <a:pt x="496" y="1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5"/>
              <p:cNvSpPr/>
              <p:nvPr/>
            </p:nvSpPr>
            <p:spPr>
              <a:xfrm>
                <a:off x="5914411" y="1917243"/>
                <a:ext cx="40419" cy="323693"/>
              </a:xfrm>
              <a:custGeom>
                <a:rect b="b" l="l" r="r" t="t"/>
                <a:pathLst>
                  <a:path extrusionOk="0" h="4773" w="596">
                    <a:moveTo>
                      <a:pt x="380" y="0"/>
                    </a:moveTo>
                    <a:cubicBezTo>
                      <a:pt x="361" y="0"/>
                      <a:pt x="342" y="2"/>
                      <a:pt x="322" y="7"/>
                    </a:cubicBezTo>
                    <a:cubicBezTo>
                      <a:pt x="167" y="31"/>
                      <a:pt x="36" y="209"/>
                      <a:pt x="36" y="388"/>
                    </a:cubicBezTo>
                    <a:lnTo>
                      <a:pt x="0" y="4496"/>
                    </a:lnTo>
                    <a:cubicBezTo>
                      <a:pt x="0" y="4659"/>
                      <a:pt x="100" y="4772"/>
                      <a:pt x="245" y="4772"/>
                    </a:cubicBezTo>
                    <a:cubicBezTo>
                      <a:pt x="258" y="4772"/>
                      <a:pt x="272" y="4771"/>
                      <a:pt x="286" y="4769"/>
                    </a:cubicBezTo>
                    <a:cubicBezTo>
                      <a:pt x="441" y="4734"/>
                      <a:pt x="572" y="4555"/>
                      <a:pt x="572" y="4376"/>
                    </a:cubicBezTo>
                    <a:lnTo>
                      <a:pt x="596" y="257"/>
                    </a:lnTo>
                    <a:cubicBezTo>
                      <a:pt x="596" y="101"/>
                      <a:pt x="505" y="0"/>
                      <a:pt x="3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5"/>
              <p:cNvSpPr/>
              <p:nvPr/>
            </p:nvSpPr>
            <p:spPr>
              <a:xfrm>
                <a:off x="6046043" y="1820333"/>
                <a:ext cx="40419" cy="324710"/>
              </a:xfrm>
              <a:custGeom>
                <a:rect b="b" l="l" r="r" t="t"/>
                <a:pathLst>
                  <a:path extrusionOk="0" h="4788" w="596">
                    <a:moveTo>
                      <a:pt x="372" y="0"/>
                    </a:moveTo>
                    <a:cubicBezTo>
                      <a:pt x="352" y="0"/>
                      <a:pt x="331" y="3"/>
                      <a:pt x="310" y="7"/>
                    </a:cubicBezTo>
                    <a:cubicBezTo>
                      <a:pt x="167" y="31"/>
                      <a:pt x="24" y="210"/>
                      <a:pt x="24" y="388"/>
                    </a:cubicBezTo>
                    <a:lnTo>
                      <a:pt x="0" y="4520"/>
                    </a:lnTo>
                    <a:cubicBezTo>
                      <a:pt x="0" y="4668"/>
                      <a:pt x="94" y="4787"/>
                      <a:pt x="232" y="4787"/>
                    </a:cubicBezTo>
                    <a:cubicBezTo>
                      <a:pt x="249" y="4787"/>
                      <a:pt x="267" y="4786"/>
                      <a:pt x="286" y="4782"/>
                    </a:cubicBezTo>
                    <a:cubicBezTo>
                      <a:pt x="429" y="4746"/>
                      <a:pt x="560" y="4567"/>
                      <a:pt x="560" y="4389"/>
                    </a:cubicBezTo>
                    <a:lnTo>
                      <a:pt x="595" y="257"/>
                    </a:lnTo>
                    <a:cubicBezTo>
                      <a:pt x="595" y="102"/>
                      <a:pt x="505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5"/>
              <p:cNvSpPr/>
              <p:nvPr/>
            </p:nvSpPr>
            <p:spPr>
              <a:xfrm>
                <a:off x="6178422" y="1721253"/>
                <a:ext cx="41233" cy="326948"/>
              </a:xfrm>
              <a:custGeom>
                <a:rect b="b" l="l" r="r" t="t"/>
                <a:pathLst>
                  <a:path extrusionOk="0" h="4821" w="608">
                    <a:moveTo>
                      <a:pt x="367" y="0"/>
                    </a:moveTo>
                    <a:cubicBezTo>
                      <a:pt x="353" y="0"/>
                      <a:pt x="338" y="1"/>
                      <a:pt x="322" y="4"/>
                    </a:cubicBezTo>
                    <a:cubicBezTo>
                      <a:pt x="156" y="39"/>
                      <a:pt x="25" y="218"/>
                      <a:pt x="25" y="397"/>
                    </a:cubicBezTo>
                    <a:lnTo>
                      <a:pt x="1" y="4552"/>
                    </a:lnTo>
                    <a:cubicBezTo>
                      <a:pt x="1" y="4709"/>
                      <a:pt x="93" y="4820"/>
                      <a:pt x="221" y="4820"/>
                    </a:cubicBezTo>
                    <a:cubicBezTo>
                      <a:pt x="238" y="4820"/>
                      <a:pt x="256" y="4818"/>
                      <a:pt x="275" y="4814"/>
                    </a:cubicBezTo>
                    <a:cubicBezTo>
                      <a:pt x="441" y="4790"/>
                      <a:pt x="572" y="4611"/>
                      <a:pt x="572" y="4433"/>
                    </a:cubicBezTo>
                    <a:lnTo>
                      <a:pt x="608" y="266"/>
                    </a:lnTo>
                    <a:cubicBezTo>
                      <a:pt x="608" y="104"/>
                      <a:pt x="510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5"/>
              <p:cNvSpPr/>
              <p:nvPr/>
            </p:nvSpPr>
            <p:spPr>
              <a:xfrm>
                <a:off x="6311750" y="1620138"/>
                <a:ext cx="42657" cy="329322"/>
              </a:xfrm>
              <a:custGeom>
                <a:rect b="b" l="l" r="r" t="t"/>
                <a:pathLst>
                  <a:path extrusionOk="0" h="4856" w="629">
                    <a:moveTo>
                      <a:pt x="391" y="0"/>
                    </a:moveTo>
                    <a:cubicBezTo>
                      <a:pt x="372" y="0"/>
                      <a:pt x="353" y="2"/>
                      <a:pt x="333" y="6"/>
                    </a:cubicBezTo>
                    <a:cubicBezTo>
                      <a:pt x="178" y="54"/>
                      <a:pt x="35" y="233"/>
                      <a:pt x="35" y="411"/>
                    </a:cubicBezTo>
                    <a:lnTo>
                      <a:pt x="11" y="4578"/>
                    </a:lnTo>
                    <a:cubicBezTo>
                      <a:pt x="0" y="4751"/>
                      <a:pt x="107" y="4855"/>
                      <a:pt x="252" y="4855"/>
                    </a:cubicBezTo>
                    <a:cubicBezTo>
                      <a:pt x="266" y="4855"/>
                      <a:pt x="282" y="4854"/>
                      <a:pt x="297" y="4852"/>
                    </a:cubicBezTo>
                    <a:cubicBezTo>
                      <a:pt x="452" y="4816"/>
                      <a:pt x="595" y="4638"/>
                      <a:pt x="595" y="4459"/>
                    </a:cubicBezTo>
                    <a:lnTo>
                      <a:pt x="618" y="268"/>
                    </a:lnTo>
                    <a:cubicBezTo>
                      <a:pt x="629" y="111"/>
                      <a:pt x="529" y="0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5"/>
              <p:cNvSpPr/>
              <p:nvPr/>
            </p:nvSpPr>
            <p:spPr>
              <a:xfrm>
                <a:off x="6445688" y="1520516"/>
                <a:ext cx="42047" cy="330678"/>
              </a:xfrm>
              <a:custGeom>
                <a:rect b="b" l="l" r="r" t="t"/>
                <a:pathLst>
                  <a:path extrusionOk="0" h="4876" w="620">
                    <a:moveTo>
                      <a:pt x="395" y="0"/>
                    </a:moveTo>
                    <a:cubicBezTo>
                      <a:pt x="371" y="0"/>
                      <a:pt x="347" y="4"/>
                      <a:pt x="322" y="11"/>
                    </a:cubicBezTo>
                    <a:cubicBezTo>
                      <a:pt x="167" y="47"/>
                      <a:pt x="25" y="225"/>
                      <a:pt x="25" y="404"/>
                    </a:cubicBezTo>
                    <a:lnTo>
                      <a:pt x="1" y="4607"/>
                    </a:lnTo>
                    <a:cubicBezTo>
                      <a:pt x="1" y="4773"/>
                      <a:pt x="100" y="4875"/>
                      <a:pt x="236" y="4875"/>
                    </a:cubicBezTo>
                    <a:cubicBezTo>
                      <a:pt x="256" y="4875"/>
                      <a:pt x="277" y="4873"/>
                      <a:pt x="298" y="4869"/>
                    </a:cubicBezTo>
                    <a:cubicBezTo>
                      <a:pt x="465" y="4833"/>
                      <a:pt x="596" y="4642"/>
                      <a:pt x="596" y="4476"/>
                    </a:cubicBezTo>
                    <a:lnTo>
                      <a:pt x="620" y="261"/>
                    </a:lnTo>
                    <a:cubicBezTo>
                      <a:pt x="620" y="109"/>
                      <a:pt x="525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5"/>
              <p:cNvSpPr/>
              <p:nvPr/>
            </p:nvSpPr>
            <p:spPr>
              <a:xfrm>
                <a:off x="6582949" y="1419604"/>
                <a:ext cx="42047" cy="332238"/>
              </a:xfrm>
              <a:custGeom>
                <a:rect b="b" l="l" r="r" t="t"/>
                <a:pathLst>
                  <a:path extrusionOk="0" h="4899" w="620">
                    <a:moveTo>
                      <a:pt x="395" y="0"/>
                    </a:moveTo>
                    <a:cubicBezTo>
                      <a:pt x="371" y="0"/>
                      <a:pt x="347" y="3"/>
                      <a:pt x="322" y="11"/>
                    </a:cubicBezTo>
                    <a:cubicBezTo>
                      <a:pt x="167" y="46"/>
                      <a:pt x="25" y="225"/>
                      <a:pt x="25" y="404"/>
                    </a:cubicBezTo>
                    <a:lnTo>
                      <a:pt x="1" y="4618"/>
                    </a:lnTo>
                    <a:cubicBezTo>
                      <a:pt x="1" y="4786"/>
                      <a:pt x="102" y="4898"/>
                      <a:pt x="241" y="4898"/>
                    </a:cubicBezTo>
                    <a:cubicBezTo>
                      <a:pt x="259" y="4898"/>
                      <a:pt x="279" y="4896"/>
                      <a:pt x="298" y="4892"/>
                    </a:cubicBezTo>
                    <a:cubicBezTo>
                      <a:pt x="465" y="4845"/>
                      <a:pt x="596" y="4666"/>
                      <a:pt x="596" y="4487"/>
                    </a:cubicBezTo>
                    <a:lnTo>
                      <a:pt x="620" y="261"/>
                    </a:lnTo>
                    <a:cubicBezTo>
                      <a:pt x="620" y="109"/>
                      <a:pt x="525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5"/>
              <p:cNvSpPr/>
              <p:nvPr/>
            </p:nvSpPr>
            <p:spPr>
              <a:xfrm>
                <a:off x="6720210" y="1317337"/>
                <a:ext cx="42047" cy="333594"/>
              </a:xfrm>
              <a:custGeom>
                <a:rect b="b" l="l" r="r" t="t"/>
                <a:pathLst>
                  <a:path extrusionOk="0" h="4919" w="620">
                    <a:moveTo>
                      <a:pt x="381" y="0"/>
                    </a:moveTo>
                    <a:cubicBezTo>
                      <a:pt x="362" y="0"/>
                      <a:pt x="342" y="2"/>
                      <a:pt x="322" y="7"/>
                    </a:cubicBezTo>
                    <a:cubicBezTo>
                      <a:pt x="156" y="54"/>
                      <a:pt x="25" y="233"/>
                      <a:pt x="25" y="411"/>
                    </a:cubicBezTo>
                    <a:lnTo>
                      <a:pt x="1" y="4638"/>
                    </a:lnTo>
                    <a:cubicBezTo>
                      <a:pt x="1" y="4806"/>
                      <a:pt x="102" y="4918"/>
                      <a:pt x="241" y="4918"/>
                    </a:cubicBezTo>
                    <a:cubicBezTo>
                      <a:pt x="259" y="4918"/>
                      <a:pt x="279" y="4916"/>
                      <a:pt x="299" y="4912"/>
                    </a:cubicBezTo>
                    <a:cubicBezTo>
                      <a:pt x="465" y="4864"/>
                      <a:pt x="596" y="4686"/>
                      <a:pt x="596" y="4507"/>
                    </a:cubicBezTo>
                    <a:lnTo>
                      <a:pt x="620" y="268"/>
                    </a:lnTo>
                    <a:cubicBezTo>
                      <a:pt x="620" y="111"/>
                      <a:pt x="519" y="0"/>
                      <a:pt x="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5"/>
              <p:cNvSpPr/>
              <p:nvPr/>
            </p:nvSpPr>
            <p:spPr>
              <a:xfrm>
                <a:off x="6847027" y="1048851"/>
                <a:ext cx="801874" cy="570956"/>
              </a:xfrm>
              <a:custGeom>
                <a:rect b="b" l="l" r="r" t="t"/>
                <a:pathLst>
                  <a:path extrusionOk="0" h="8419" w="11824">
                    <a:moveTo>
                      <a:pt x="11061" y="632"/>
                    </a:moveTo>
                    <a:cubicBezTo>
                      <a:pt x="11121" y="632"/>
                      <a:pt x="11168" y="679"/>
                      <a:pt x="11168" y="739"/>
                    </a:cubicBezTo>
                    <a:lnTo>
                      <a:pt x="11168" y="7645"/>
                    </a:lnTo>
                    <a:cubicBezTo>
                      <a:pt x="11168" y="7704"/>
                      <a:pt x="11121" y="7752"/>
                      <a:pt x="11061" y="7752"/>
                    </a:cubicBezTo>
                    <a:lnTo>
                      <a:pt x="762" y="7752"/>
                    </a:lnTo>
                    <a:cubicBezTo>
                      <a:pt x="703" y="7752"/>
                      <a:pt x="655" y="7704"/>
                      <a:pt x="655" y="7645"/>
                    </a:cubicBezTo>
                    <a:lnTo>
                      <a:pt x="655" y="739"/>
                    </a:lnTo>
                    <a:cubicBezTo>
                      <a:pt x="655" y="679"/>
                      <a:pt x="703" y="632"/>
                      <a:pt x="762" y="632"/>
                    </a:cubicBezTo>
                    <a:close/>
                    <a:moveTo>
                      <a:pt x="762" y="1"/>
                    </a:moveTo>
                    <a:cubicBezTo>
                      <a:pt x="345" y="1"/>
                      <a:pt x="0" y="334"/>
                      <a:pt x="0" y="751"/>
                    </a:cubicBezTo>
                    <a:lnTo>
                      <a:pt x="0" y="7656"/>
                    </a:lnTo>
                    <a:cubicBezTo>
                      <a:pt x="0" y="8073"/>
                      <a:pt x="345" y="8418"/>
                      <a:pt x="762" y="8418"/>
                    </a:cubicBezTo>
                    <a:lnTo>
                      <a:pt x="11061" y="8418"/>
                    </a:lnTo>
                    <a:cubicBezTo>
                      <a:pt x="11478" y="8418"/>
                      <a:pt x="11823" y="8073"/>
                      <a:pt x="11823" y="7656"/>
                    </a:cubicBezTo>
                    <a:lnTo>
                      <a:pt x="11823" y="751"/>
                    </a:lnTo>
                    <a:cubicBezTo>
                      <a:pt x="11823" y="334"/>
                      <a:pt x="11478" y="1"/>
                      <a:pt x="11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5"/>
              <p:cNvSpPr/>
              <p:nvPr/>
            </p:nvSpPr>
            <p:spPr>
              <a:xfrm>
                <a:off x="6992359" y="1073062"/>
                <a:ext cx="28280" cy="528976"/>
              </a:xfrm>
              <a:custGeom>
                <a:rect b="b" l="l" r="r" t="t"/>
                <a:pathLst>
                  <a:path extrusionOk="0" h="7800" w="417">
                    <a:moveTo>
                      <a:pt x="215" y="1"/>
                    </a:moveTo>
                    <a:cubicBezTo>
                      <a:pt x="96" y="1"/>
                      <a:pt x="0" y="120"/>
                      <a:pt x="0" y="263"/>
                    </a:cubicBezTo>
                    <a:lnTo>
                      <a:pt x="0" y="7526"/>
                    </a:lnTo>
                    <a:cubicBezTo>
                      <a:pt x="0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5"/>
              <p:cNvSpPr/>
              <p:nvPr/>
            </p:nvSpPr>
            <p:spPr>
              <a:xfrm>
                <a:off x="7153830" y="1073062"/>
                <a:ext cx="28348" cy="528976"/>
              </a:xfrm>
              <a:custGeom>
                <a:rect b="b" l="l" r="r" t="t"/>
                <a:pathLst>
                  <a:path extrusionOk="0" h="7800" w="418">
                    <a:moveTo>
                      <a:pt x="215" y="1"/>
                    </a:moveTo>
                    <a:cubicBezTo>
                      <a:pt x="96" y="1"/>
                      <a:pt x="1" y="120"/>
                      <a:pt x="1" y="263"/>
                    </a:cubicBezTo>
                    <a:lnTo>
                      <a:pt x="1" y="7526"/>
                    </a:lnTo>
                    <a:cubicBezTo>
                      <a:pt x="1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5"/>
              <p:cNvSpPr/>
              <p:nvPr/>
            </p:nvSpPr>
            <p:spPr>
              <a:xfrm>
                <a:off x="7315302" y="1073062"/>
                <a:ext cx="28348" cy="528976"/>
              </a:xfrm>
              <a:custGeom>
                <a:rect b="b" l="l" r="r" t="t"/>
                <a:pathLst>
                  <a:path extrusionOk="0" h="7800" w="418">
                    <a:moveTo>
                      <a:pt x="215" y="1"/>
                    </a:moveTo>
                    <a:cubicBezTo>
                      <a:pt x="96" y="1"/>
                      <a:pt x="1" y="120"/>
                      <a:pt x="1" y="263"/>
                    </a:cubicBezTo>
                    <a:lnTo>
                      <a:pt x="1" y="7526"/>
                    </a:lnTo>
                    <a:cubicBezTo>
                      <a:pt x="1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>
                <a:off x="7476842" y="1073062"/>
                <a:ext cx="28280" cy="528976"/>
              </a:xfrm>
              <a:custGeom>
                <a:rect b="b" l="l" r="r" t="t"/>
                <a:pathLst>
                  <a:path extrusionOk="0" h="7800" w="417">
                    <a:moveTo>
                      <a:pt x="214" y="1"/>
                    </a:moveTo>
                    <a:cubicBezTo>
                      <a:pt x="95" y="1"/>
                      <a:pt x="0" y="120"/>
                      <a:pt x="0" y="263"/>
                    </a:cubicBezTo>
                    <a:lnTo>
                      <a:pt x="0" y="7526"/>
                    </a:lnTo>
                    <a:cubicBezTo>
                      <a:pt x="0" y="7680"/>
                      <a:pt x="95" y="7800"/>
                      <a:pt x="214" y="7800"/>
                    </a:cubicBezTo>
                    <a:cubicBezTo>
                      <a:pt x="333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3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5" name="Google Shape;985;p35"/>
            <p:cNvGrpSpPr/>
            <p:nvPr/>
          </p:nvGrpSpPr>
          <p:grpSpPr>
            <a:xfrm>
              <a:off x="8625902" y="2078083"/>
              <a:ext cx="1050559" cy="1253195"/>
              <a:chOff x="8820427" y="2049908"/>
              <a:chExt cx="1050559" cy="1253195"/>
            </a:xfrm>
          </p:grpSpPr>
          <p:sp>
            <p:nvSpPr>
              <p:cNvPr id="986" name="Google Shape;986;p35"/>
              <p:cNvSpPr/>
              <p:nvPr/>
            </p:nvSpPr>
            <p:spPr>
              <a:xfrm>
                <a:off x="8823615" y="2049908"/>
                <a:ext cx="1002139" cy="1227361"/>
              </a:xfrm>
              <a:custGeom>
                <a:rect b="b" l="l" r="r" t="t"/>
                <a:pathLst>
                  <a:path extrusionOk="0" h="18098" w="14777">
                    <a:moveTo>
                      <a:pt x="9157" y="14931"/>
                    </a:moveTo>
                    <a:cubicBezTo>
                      <a:pt x="8156" y="14966"/>
                      <a:pt x="5608" y="14454"/>
                      <a:pt x="5716" y="15419"/>
                    </a:cubicBezTo>
                    <a:cubicBezTo>
                      <a:pt x="5989" y="17907"/>
                      <a:pt x="4204" y="18098"/>
                      <a:pt x="4204" y="18098"/>
                    </a:cubicBezTo>
                    <a:cubicBezTo>
                      <a:pt x="1394" y="17740"/>
                      <a:pt x="715" y="16931"/>
                      <a:pt x="215" y="9716"/>
                    </a:cubicBezTo>
                    <a:cubicBezTo>
                      <a:pt x="894" y="11204"/>
                      <a:pt x="1525" y="13621"/>
                      <a:pt x="1787" y="11430"/>
                    </a:cubicBezTo>
                    <a:cubicBezTo>
                      <a:pt x="2120" y="7573"/>
                      <a:pt x="1465" y="6013"/>
                      <a:pt x="1" y="5596"/>
                    </a:cubicBezTo>
                    <a:cubicBezTo>
                      <a:pt x="1929" y="5013"/>
                      <a:pt x="3132" y="8680"/>
                      <a:pt x="3668" y="8561"/>
                    </a:cubicBezTo>
                    <a:cubicBezTo>
                      <a:pt x="4001" y="8477"/>
                      <a:pt x="3954" y="6191"/>
                      <a:pt x="3049" y="5406"/>
                    </a:cubicBezTo>
                    <a:cubicBezTo>
                      <a:pt x="4263" y="6715"/>
                      <a:pt x="4942" y="7156"/>
                      <a:pt x="4882" y="8204"/>
                    </a:cubicBezTo>
                    <a:cubicBezTo>
                      <a:pt x="5132" y="6358"/>
                      <a:pt x="4180" y="1500"/>
                      <a:pt x="1346" y="0"/>
                    </a:cubicBezTo>
                    <a:cubicBezTo>
                      <a:pt x="3513" y="703"/>
                      <a:pt x="8168" y="1560"/>
                      <a:pt x="9704" y="6906"/>
                    </a:cubicBezTo>
                    <a:cubicBezTo>
                      <a:pt x="9704" y="6906"/>
                      <a:pt x="8847" y="3560"/>
                      <a:pt x="8275" y="2405"/>
                    </a:cubicBezTo>
                    <a:cubicBezTo>
                      <a:pt x="9680" y="3382"/>
                      <a:pt x="13121" y="4727"/>
                      <a:pt x="13943" y="7192"/>
                    </a:cubicBezTo>
                    <a:cubicBezTo>
                      <a:pt x="14776" y="9644"/>
                      <a:pt x="14479" y="11787"/>
                      <a:pt x="13157" y="13895"/>
                    </a:cubicBezTo>
                    <a:cubicBezTo>
                      <a:pt x="12752" y="14573"/>
                      <a:pt x="11097" y="14847"/>
                      <a:pt x="9157" y="149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5"/>
              <p:cNvSpPr/>
              <p:nvPr/>
            </p:nvSpPr>
            <p:spPr>
              <a:xfrm>
                <a:off x="8820427" y="2397061"/>
                <a:ext cx="939069" cy="906042"/>
              </a:xfrm>
              <a:custGeom>
                <a:rect b="b" l="l" r="r" t="t"/>
                <a:pathLst>
                  <a:path extrusionOk="0" h="13360" w="13847">
                    <a:moveTo>
                      <a:pt x="5227" y="10062"/>
                    </a:moveTo>
                    <a:cubicBezTo>
                      <a:pt x="5394" y="11669"/>
                      <a:pt x="1584" y="13360"/>
                      <a:pt x="1238" y="8300"/>
                    </a:cubicBezTo>
                    <a:cubicBezTo>
                      <a:pt x="1703" y="9347"/>
                      <a:pt x="2798" y="10645"/>
                      <a:pt x="2977" y="9109"/>
                    </a:cubicBezTo>
                    <a:cubicBezTo>
                      <a:pt x="3215" y="6406"/>
                      <a:pt x="1024" y="3001"/>
                      <a:pt x="0" y="2704"/>
                    </a:cubicBezTo>
                    <a:cubicBezTo>
                      <a:pt x="1357" y="2299"/>
                      <a:pt x="4048" y="3644"/>
                      <a:pt x="4512" y="5240"/>
                    </a:cubicBezTo>
                    <a:cubicBezTo>
                      <a:pt x="4786" y="5299"/>
                      <a:pt x="4655" y="6073"/>
                      <a:pt x="5036" y="5966"/>
                    </a:cubicBezTo>
                    <a:cubicBezTo>
                      <a:pt x="5251" y="5906"/>
                      <a:pt x="5239" y="4311"/>
                      <a:pt x="4596" y="3763"/>
                    </a:cubicBezTo>
                    <a:cubicBezTo>
                      <a:pt x="5453" y="4668"/>
                      <a:pt x="5929" y="4978"/>
                      <a:pt x="5882" y="5728"/>
                    </a:cubicBezTo>
                    <a:cubicBezTo>
                      <a:pt x="6060" y="4430"/>
                      <a:pt x="5394" y="1037"/>
                      <a:pt x="3405" y="1"/>
                    </a:cubicBezTo>
                    <a:cubicBezTo>
                      <a:pt x="4917" y="489"/>
                      <a:pt x="8168" y="1084"/>
                      <a:pt x="9251" y="4823"/>
                    </a:cubicBezTo>
                    <a:cubicBezTo>
                      <a:pt x="9251" y="4823"/>
                      <a:pt x="8632" y="1501"/>
                      <a:pt x="8227" y="691"/>
                    </a:cubicBezTo>
                    <a:cubicBezTo>
                      <a:pt x="9215" y="1370"/>
                      <a:pt x="10942" y="3097"/>
                      <a:pt x="11525" y="4823"/>
                    </a:cubicBezTo>
                    <a:cubicBezTo>
                      <a:pt x="12097" y="6525"/>
                      <a:pt x="13847" y="9228"/>
                      <a:pt x="12121" y="9145"/>
                    </a:cubicBezTo>
                    <a:cubicBezTo>
                      <a:pt x="10549" y="9073"/>
                      <a:pt x="5227" y="10062"/>
                      <a:pt x="5227" y="100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9020622" y="2280010"/>
                <a:ext cx="850364" cy="905228"/>
              </a:xfrm>
              <a:custGeom>
                <a:rect b="b" l="l" r="r" t="t"/>
                <a:pathLst>
                  <a:path extrusionOk="0" h="13348" w="12539">
                    <a:moveTo>
                      <a:pt x="5549" y="11299"/>
                    </a:moveTo>
                    <a:cubicBezTo>
                      <a:pt x="3585" y="11061"/>
                      <a:pt x="2025" y="13347"/>
                      <a:pt x="1680" y="8287"/>
                    </a:cubicBezTo>
                    <a:cubicBezTo>
                      <a:pt x="2144" y="9335"/>
                      <a:pt x="3239" y="10621"/>
                      <a:pt x="3418" y="9097"/>
                    </a:cubicBezTo>
                    <a:cubicBezTo>
                      <a:pt x="3656" y="6394"/>
                      <a:pt x="1025" y="5323"/>
                      <a:pt x="1" y="5049"/>
                    </a:cubicBezTo>
                    <a:cubicBezTo>
                      <a:pt x="1346" y="4644"/>
                      <a:pt x="3454" y="4501"/>
                      <a:pt x="3882" y="5537"/>
                    </a:cubicBezTo>
                    <a:cubicBezTo>
                      <a:pt x="4085" y="3918"/>
                      <a:pt x="2715" y="4346"/>
                      <a:pt x="2537" y="3918"/>
                    </a:cubicBezTo>
                    <a:cubicBezTo>
                      <a:pt x="3001" y="4156"/>
                      <a:pt x="4489" y="3632"/>
                      <a:pt x="4954" y="5239"/>
                    </a:cubicBezTo>
                    <a:cubicBezTo>
                      <a:pt x="5240" y="5299"/>
                      <a:pt x="5097" y="6073"/>
                      <a:pt x="5478" y="5965"/>
                    </a:cubicBezTo>
                    <a:cubicBezTo>
                      <a:pt x="5692" y="5906"/>
                      <a:pt x="5680" y="4311"/>
                      <a:pt x="5037" y="3763"/>
                    </a:cubicBezTo>
                    <a:cubicBezTo>
                      <a:pt x="5894" y="4668"/>
                      <a:pt x="6371" y="5001"/>
                      <a:pt x="6323" y="5727"/>
                    </a:cubicBezTo>
                    <a:cubicBezTo>
                      <a:pt x="6502" y="4430"/>
                      <a:pt x="5835" y="1036"/>
                      <a:pt x="3846" y="0"/>
                    </a:cubicBezTo>
                    <a:cubicBezTo>
                      <a:pt x="5359" y="489"/>
                      <a:pt x="8609" y="1084"/>
                      <a:pt x="9704" y="4834"/>
                    </a:cubicBezTo>
                    <a:cubicBezTo>
                      <a:pt x="9704" y="4834"/>
                      <a:pt x="9109" y="2477"/>
                      <a:pt x="8704" y="1691"/>
                    </a:cubicBezTo>
                    <a:cubicBezTo>
                      <a:pt x="9681" y="2358"/>
                      <a:pt x="11383" y="3120"/>
                      <a:pt x="11967" y="4834"/>
                    </a:cubicBezTo>
                    <a:cubicBezTo>
                      <a:pt x="12538" y="6549"/>
                      <a:pt x="12157" y="8847"/>
                      <a:pt x="11216" y="10323"/>
                    </a:cubicBezTo>
                    <a:cubicBezTo>
                      <a:pt x="10300" y="11776"/>
                      <a:pt x="5549" y="11299"/>
                      <a:pt x="5549" y="112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9025505" y="2523878"/>
                <a:ext cx="715475" cy="601609"/>
              </a:xfrm>
              <a:custGeom>
                <a:rect b="b" l="l" r="r" t="t"/>
                <a:pathLst>
                  <a:path extrusionOk="0" h="8871" w="10550">
                    <a:moveTo>
                      <a:pt x="3001" y="7775"/>
                    </a:moveTo>
                    <a:cubicBezTo>
                      <a:pt x="1631" y="7596"/>
                      <a:pt x="857" y="8870"/>
                      <a:pt x="619" y="5346"/>
                    </a:cubicBezTo>
                    <a:cubicBezTo>
                      <a:pt x="953" y="6072"/>
                      <a:pt x="2250" y="6775"/>
                      <a:pt x="2381" y="5703"/>
                    </a:cubicBezTo>
                    <a:cubicBezTo>
                      <a:pt x="2548" y="3822"/>
                      <a:pt x="715" y="3084"/>
                      <a:pt x="0" y="2870"/>
                    </a:cubicBezTo>
                    <a:cubicBezTo>
                      <a:pt x="941" y="2596"/>
                      <a:pt x="2405" y="2500"/>
                      <a:pt x="2703" y="3215"/>
                    </a:cubicBezTo>
                    <a:cubicBezTo>
                      <a:pt x="2858" y="2084"/>
                      <a:pt x="1905" y="2381"/>
                      <a:pt x="1774" y="2084"/>
                    </a:cubicBezTo>
                    <a:cubicBezTo>
                      <a:pt x="2096" y="2250"/>
                      <a:pt x="3120" y="1893"/>
                      <a:pt x="3453" y="3012"/>
                    </a:cubicBezTo>
                    <a:cubicBezTo>
                      <a:pt x="3655" y="3048"/>
                      <a:pt x="3560" y="3584"/>
                      <a:pt x="3822" y="3524"/>
                    </a:cubicBezTo>
                    <a:cubicBezTo>
                      <a:pt x="3989" y="3489"/>
                      <a:pt x="3953" y="2369"/>
                      <a:pt x="3524" y="1977"/>
                    </a:cubicBezTo>
                    <a:cubicBezTo>
                      <a:pt x="4120" y="2620"/>
                      <a:pt x="5858" y="3727"/>
                      <a:pt x="5834" y="4239"/>
                    </a:cubicBezTo>
                    <a:cubicBezTo>
                      <a:pt x="5953" y="3346"/>
                      <a:pt x="6096" y="1608"/>
                      <a:pt x="4727" y="881"/>
                    </a:cubicBezTo>
                    <a:cubicBezTo>
                      <a:pt x="5787" y="1227"/>
                      <a:pt x="7739" y="1357"/>
                      <a:pt x="8477" y="3977"/>
                    </a:cubicBezTo>
                    <a:cubicBezTo>
                      <a:pt x="8477" y="3977"/>
                      <a:pt x="9644" y="2262"/>
                      <a:pt x="8156" y="0"/>
                    </a:cubicBezTo>
                    <a:cubicBezTo>
                      <a:pt x="8835" y="476"/>
                      <a:pt x="9728" y="1441"/>
                      <a:pt x="10144" y="2655"/>
                    </a:cubicBezTo>
                    <a:cubicBezTo>
                      <a:pt x="10549" y="3858"/>
                      <a:pt x="10478" y="6763"/>
                      <a:pt x="9275" y="6727"/>
                    </a:cubicBezTo>
                    <a:cubicBezTo>
                      <a:pt x="5596" y="6668"/>
                      <a:pt x="3001" y="7775"/>
                      <a:pt x="3001" y="7775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0" name="Google Shape;990;p35"/>
            <p:cNvGrpSpPr/>
            <p:nvPr/>
          </p:nvGrpSpPr>
          <p:grpSpPr>
            <a:xfrm>
              <a:off x="8243292" y="4289893"/>
              <a:ext cx="1372013" cy="391136"/>
              <a:chOff x="8243292" y="4289893"/>
              <a:chExt cx="1372013" cy="391136"/>
            </a:xfrm>
          </p:grpSpPr>
          <p:sp>
            <p:nvSpPr>
              <p:cNvPr id="991" name="Google Shape;991;p35"/>
              <p:cNvSpPr/>
              <p:nvPr/>
            </p:nvSpPr>
            <p:spPr>
              <a:xfrm>
                <a:off x="8243292" y="4317160"/>
                <a:ext cx="1372013" cy="362014"/>
              </a:xfrm>
              <a:custGeom>
                <a:rect b="b" l="l" r="r" t="t"/>
                <a:pathLst>
                  <a:path extrusionOk="0" h="71615" w="271417">
                    <a:moveTo>
                      <a:pt x="140127" y="15412"/>
                    </a:moveTo>
                    <a:cubicBezTo>
                      <a:pt x="140127" y="17910"/>
                      <a:pt x="140127" y="19962"/>
                      <a:pt x="140364" y="21540"/>
                    </a:cubicBezTo>
                    <a:cubicBezTo>
                      <a:pt x="141047" y="17700"/>
                      <a:pt x="140364" y="11362"/>
                      <a:pt x="140127" y="15412"/>
                    </a:cubicBezTo>
                    <a:close/>
                    <a:moveTo>
                      <a:pt x="206561" y="63488"/>
                    </a:moveTo>
                    <a:cubicBezTo>
                      <a:pt x="207245" y="65303"/>
                      <a:pt x="212452" y="66881"/>
                      <a:pt x="214056" y="66881"/>
                    </a:cubicBezTo>
                    <a:cubicBezTo>
                      <a:pt x="215661" y="66881"/>
                      <a:pt x="213820" y="61226"/>
                      <a:pt x="216108" y="63672"/>
                    </a:cubicBezTo>
                    <a:cubicBezTo>
                      <a:pt x="221105" y="69353"/>
                      <a:pt x="219948" y="62752"/>
                      <a:pt x="224471" y="60963"/>
                    </a:cubicBezTo>
                    <a:cubicBezTo>
                      <a:pt x="229258" y="59149"/>
                      <a:pt x="226523" y="60490"/>
                      <a:pt x="233781" y="62988"/>
                    </a:cubicBezTo>
                    <a:cubicBezTo>
                      <a:pt x="240830" y="65487"/>
                      <a:pt x="240356" y="62752"/>
                      <a:pt x="243539" y="61884"/>
                    </a:cubicBezTo>
                    <a:cubicBezTo>
                      <a:pt x="246747" y="60963"/>
                      <a:pt x="242618" y="62094"/>
                      <a:pt x="247168" y="61410"/>
                    </a:cubicBezTo>
                    <a:cubicBezTo>
                      <a:pt x="251692" y="60727"/>
                      <a:pt x="260765" y="64593"/>
                      <a:pt x="266209" y="62541"/>
                    </a:cubicBezTo>
                    <a:cubicBezTo>
                      <a:pt x="271417" y="60253"/>
                      <a:pt x="262133" y="50312"/>
                      <a:pt x="262133" y="50312"/>
                    </a:cubicBezTo>
                    <a:cubicBezTo>
                      <a:pt x="263474" y="44842"/>
                      <a:pt x="258267" y="37846"/>
                      <a:pt x="258267" y="39871"/>
                    </a:cubicBezTo>
                    <a:cubicBezTo>
                      <a:pt x="258267" y="47577"/>
                      <a:pt x="255768" y="52574"/>
                      <a:pt x="253980" y="51232"/>
                    </a:cubicBezTo>
                    <a:cubicBezTo>
                      <a:pt x="252402" y="50102"/>
                      <a:pt x="252849" y="43079"/>
                      <a:pt x="251928" y="44868"/>
                    </a:cubicBezTo>
                    <a:cubicBezTo>
                      <a:pt x="250824" y="46683"/>
                      <a:pt x="248536" y="47840"/>
                      <a:pt x="245827" y="45578"/>
                    </a:cubicBezTo>
                    <a:cubicBezTo>
                      <a:pt x="243092" y="43290"/>
                      <a:pt x="242618" y="36952"/>
                      <a:pt x="242434" y="37425"/>
                    </a:cubicBezTo>
                    <a:cubicBezTo>
                      <a:pt x="241961" y="37872"/>
                      <a:pt x="241961" y="46709"/>
                      <a:pt x="240172" y="44210"/>
                    </a:cubicBezTo>
                    <a:cubicBezTo>
                      <a:pt x="238121" y="41712"/>
                      <a:pt x="238594" y="33348"/>
                      <a:pt x="238805" y="29719"/>
                    </a:cubicBezTo>
                    <a:cubicBezTo>
                      <a:pt x="237700" y="30403"/>
                      <a:pt x="235859" y="35374"/>
                      <a:pt x="236306" y="42185"/>
                    </a:cubicBezTo>
                    <a:cubicBezTo>
                      <a:pt x="236780" y="48997"/>
                      <a:pt x="234044" y="44684"/>
                      <a:pt x="233124" y="45578"/>
                    </a:cubicBezTo>
                    <a:cubicBezTo>
                      <a:pt x="232019" y="46498"/>
                      <a:pt x="234939" y="42369"/>
                      <a:pt x="233808" y="31744"/>
                    </a:cubicBezTo>
                    <a:cubicBezTo>
                      <a:pt x="232703" y="21093"/>
                      <a:pt x="227943" y="11309"/>
                      <a:pt x="229731" y="19278"/>
                    </a:cubicBezTo>
                    <a:cubicBezTo>
                      <a:pt x="231546" y="27194"/>
                      <a:pt x="218159" y="39923"/>
                      <a:pt x="217712" y="37188"/>
                    </a:cubicBezTo>
                    <a:cubicBezTo>
                      <a:pt x="217239" y="34453"/>
                      <a:pt x="218554" y="29456"/>
                      <a:pt x="212478" y="21093"/>
                    </a:cubicBezTo>
                    <a:cubicBezTo>
                      <a:pt x="212478" y="21093"/>
                      <a:pt x="215108" y="34821"/>
                      <a:pt x="212715" y="39003"/>
                    </a:cubicBezTo>
                    <a:cubicBezTo>
                      <a:pt x="209322" y="29219"/>
                      <a:pt x="203168" y="32665"/>
                      <a:pt x="205220" y="12940"/>
                    </a:cubicBezTo>
                    <a:cubicBezTo>
                      <a:pt x="205456" y="10205"/>
                      <a:pt x="202721" y="16780"/>
                      <a:pt x="200670" y="22224"/>
                    </a:cubicBezTo>
                    <a:cubicBezTo>
                      <a:pt x="198881" y="27694"/>
                      <a:pt x="182523" y="25195"/>
                      <a:pt x="180734" y="13860"/>
                    </a:cubicBezTo>
                    <a:cubicBezTo>
                      <a:pt x="178920" y="2499"/>
                      <a:pt x="180945" y="2735"/>
                      <a:pt x="177526" y="14307"/>
                    </a:cubicBezTo>
                    <a:cubicBezTo>
                      <a:pt x="174159" y="26116"/>
                      <a:pt x="176421" y="42185"/>
                      <a:pt x="168452" y="30640"/>
                    </a:cubicBezTo>
                    <a:cubicBezTo>
                      <a:pt x="164376" y="24775"/>
                      <a:pt x="168689" y="2551"/>
                      <a:pt x="163929" y="21356"/>
                    </a:cubicBezTo>
                    <a:cubicBezTo>
                      <a:pt x="159168" y="40160"/>
                      <a:pt x="151699" y="47656"/>
                      <a:pt x="150068" y="37872"/>
                    </a:cubicBezTo>
                    <a:cubicBezTo>
                      <a:pt x="148727" y="29719"/>
                      <a:pt x="142152" y="30850"/>
                      <a:pt x="140548" y="21776"/>
                    </a:cubicBezTo>
                    <a:cubicBezTo>
                      <a:pt x="140101" y="24722"/>
                      <a:pt x="138970" y="26300"/>
                      <a:pt x="136471" y="21540"/>
                    </a:cubicBezTo>
                    <a:cubicBezTo>
                      <a:pt x="128555" y="6575"/>
                      <a:pt x="133289" y="0"/>
                      <a:pt x="128976" y="8153"/>
                    </a:cubicBezTo>
                    <a:cubicBezTo>
                      <a:pt x="124663" y="16069"/>
                      <a:pt x="123505" y="29009"/>
                      <a:pt x="120139" y="30166"/>
                    </a:cubicBezTo>
                    <a:cubicBezTo>
                      <a:pt x="113091" y="32665"/>
                      <a:pt x="103807" y="29246"/>
                      <a:pt x="104701" y="24275"/>
                    </a:cubicBezTo>
                    <a:cubicBezTo>
                      <a:pt x="105832" y="17937"/>
                      <a:pt x="94523" y="32665"/>
                      <a:pt x="93602" y="44237"/>
                    </a:cubicBezTo>
                    <a:cubicBezTo>
                      <a:pt x="89079" y="39923"/>
                      <a:pt x="89079" y="33348"/>
                      <a:pt x="89999" y="29035"/>
                    </a:cubicBezTo>
                    <a:cubicBezTo>
                      <a:pt x="83187" y="37662"/>
                      <a:pt x="85212" y="42659"/>
                      <a:pt x="84529" y="45368"/>
                    </a:cubicBezTo>
                    <a:cubicBezTo>
                      <a:pt x="83845" y="48103"/>
                      <a:pt x="72299" y="34032"/>
                      <a:pt x="75455" y="26116"/>
                    </a:cubicBezTo>
                    <a:cubicBezTo>
                      <a:pt x="78401" y="18200"/>
                      <a:pt x="74324" y="25879"/>
                      <a:pt x="72483" y="36531"/>
                    </a:cubicBezTo>
                    <a:cubicBezTo>
                      <a:pt x="70458" y="47182"/>
                      <a:pt x="67960" y="48997"/>
                      <a:pt x="66145" y="48103"/>
                    </a:cubicBezTo>
                    <a:cubicBezTo>
                      <a:pt x="64357" y="47182"/>
                      <a:pt x="55967" y="55151"/>
                      <a:pt x="56624" y="48339"/>
                    </a:cubicBezTo>
                    <a:cubicBezTo>
                      <a:pt x="57308" y="41528"/>
                      <a:pt x="54363" y="36531"/>
                      <a:pt x="52758" y="35873"/>
                    </a:cubicBezTo>
                    <a:cubicBezTo>
                      <a:pt x="52995" y="39266"/>
                      <a:pt x="53468" y="47919"/>
                      <a:pt x="50260" y="50154"/>
                    </a:cubicBezTo>
                    <a:cubicBezTo>
                      <a:pt x="47077" y="52653"/>
                      <a:pt x="47077" y="43790"/>
                      <a:pt x="46420" y="43342"/>
                    </a:cubicBezTo>
                    <a:cubicBezTo>
                      <a:pt x="45762" y="42869"/>
                      <a:pt x="45079" y="49234"/>
                      <a:pt x="40529" y="51495"/>
                    </a:cubicBezTo>
                    <a:cubicBezTo>
                      <a:pt x="36005" y="53757"/>
                      <a:pt x="31929" y="52416"/>
                      <a:pt x="30351" y="50575"/>
                    </a:cubicBezTo>
                    <a:cubicBezTo>
                      <a:pt x="28773" y="48760"/>
                      <a:pt x="29667" y="55809"/>
                      <a:pt x="26958" y="56913"/>
                    </a:cubicBezTo>
                    <a:cubicBezTo>
                      <a:pt x="24275" y="58044"/>
                      <a:pt x="21067" y="53073"/>
                      <a:pt x="21067" y="45341"/>
                    </a:cubicBezTo>
                    <a:cubicBezTo>
                      <a:pt x="21067" y="43316"/>
                      <a:pt x="16306" y="52837"/>
                      <a:pt x="18358" y="58254"/>
                    </a:cubicBezTo>
                    <a:cubicBezTo>
                      <a:pt x="18358" y="58254"/>
                      <a:pt x="16096" y="58728"/>
                      <a:pt x="13124" y="59622"/>
                    </a:cubicBezTo>
                    <a:cubicBezTo>
                      <a:pt x="12019" y="59832"/>
                      <a:pt x="12440" y="60306"/>
                      <a:pt x="11309" y="60727"/>
                    </a:cubicBezTo>
                    <a:cubicBezTo>
                      <a:pt x="10626" y="60963"/>
                      <a:pt x="7022" y="58228"/>
                      <a:pt x="9048" y="50312"/>
                    </a:cubicBezTo>
                    <a:cubicBezTo>
                      <a:pt x="9284" y="49181"/>
                      <a:pt x="6312" y="61884"/>
                      <a:pt x="5655" y="62121"/>
                    </a:cubicBezTo>
                    <a:cubicBezTo>
                      <a:pt x="658" y="63909"/>
                      <a:pt x="0" y="65066"/>
                      <a:pt x="4077" y="66197"/>
                    </a:cubicBezTo>
                    <a:cubicBezTo>
                      <a:pt x="12940" y="68459"/>
                      <a:pt x="30850" y="66407"/>
                      <a:pt x="38530" y="67302"/>
                    </a:cubicBezTo>
                    <a:cubicBezTo>
                      <a:pt x="46236" y="68222"/>
                      <a:pt x="39450" y="66855"/>
                      <a:pt x="44658" y="67985"/>
                    </a:cubicBezTo>
                    <a:cubicBezTo>
                      <a:pt x="50102" y="69116"/>
                      <a:pt x="49181" y="71615"/>
                      <a:pt x="60753" y="69353"/>
                    </a:cubicBezTo>
                    <a:cubicBezTo>
                      <a:pt x="72562" y="67065"/>
                      <a:pt x="68249" y="65724"/>
                      <a:pt x="76192" y="67538"/>
                    </a:cubicBezTo>
                    <a:cubicBezTo>
                      <a:pt x="83871" y="69353"/>
                      <a:pt x="84108" y="69800"/>
                      <a:pt x="92524" y="64146"/>
                    </a:cubicBezTo>
                    <a:cubicBezTo>
                      <a:pt x="95917" y="61884"/>
                      <a:pt x="95022" y="61410"/>
                      <a:pt x="97047" y="61410"/>
                    </a:cubicBezTo>
                    <a:lnTo>
                      <a:pt x="102518" y="65724"/>
                    </a:lnTo>
                    <a:cubicBezTo>
                      <a:pt x="102518" y="65724"/>
                      <a:pt x="131080" y="61200"/>
                      <a:pt x="136313" y="65040"/>
                    </a:cubicBezTo>
                    <a:cubicBezTo>
                      <a:pt x="141547" y="68880"/>
                      <a:pt x="150384" y="68433"/>
                      <a:pt x="160562" y="65960"/>
                    </a:cubicBezTo>
                    <a:cubicBezTo>
                      <a:pt x="170530" y="63225"/>
                      <a:pt x="170109" y="67775"/>
                      <a:pt x="178499" y="66407"/>
                    </a:cubicBezTo>
                    <a:cubicBezTo>
                      <a:pt x="182339" y="65724"/>
                      <a:pt x="187783" y="63462"/>
                      <a:pt x="191859" y="65487"/>
                    </a:cubicBezTo>
                    <a:cubicBezTo>
                      <a:pt x="203694" y="67381"/>
                      <a:pt x="198908" y="55493"/>
                      <a:pt x="198908" y="554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8341946" y="4289893"/>
                <a:ext cx="1114233" cy="391131"/>
              </a:xfrm>
              <a:custGeom>
                <a:rect b="b" l="l" r="r" t="t"/>
                <a:pathLst>
                  <a:path extrusionOk="0" h="77375" w="220422">
                    <a:moveTo>
                      <a:pt x="14176" y="50759"/>
                    </a:moveTo>
                    <a:cubicBezTo>
                      <a:pt x="25406" y="40134"/>
                      <a:pt x="21567" y="47866"/>
                      <a:pt x="22198" y="51416"/>
                    </a:cubicBezTo>
                    <a:cubicBezTo>
                      <a:pt x="23145" y="55598"/>
                      <a:pt x="32139" y="54309"/>
                      <a:pt x="33770" y="51732"/>
                    </a:cubicBezTo>
                    <a:cubicBezTo>
                      <a:pt x="36663" y="46893"/>
                      <a:pt x="45342" y="16411"/>
                      <a:pt x="44684" y="20567"/>
                    </a:cubicBezTo>
                    <a:cubicBezTo>
                      <a:pt x="44342" y="22802"/>
                      <a:pt x="48524" y="54020"/>
                      <a:pt x="57203" y="52731"/>
                    </a:cubicBezTo>
                    <a:cubicBezTo>
                      <a:pt x="68460" y="50785"/>
                      <a:pt x="72299" y="22171"/>
                      <a:pt x="72010" y="27983"/>
                    </a:cubicBezTo>
                    <a:cubicBezTo>
                      <a:pt x="71037" y="40818"/>
                      <a:pt x="72957" y="44052"/>
                      <a:pt x="79400" y="46945"/>
                    </a:cubicBezTo>
                    <a:cubicBezTo>
                      <a:pt x="83240" y="48550"/>
                      <a:pt x="112170" y="44052"/>
                      <a:pt x="97390" y="14781"/>
                    </a:cubicBezTo>
                    <a:cubicBezTo>
                      <a:pt x="89973" y="0"/>
                      <a:pt x="106726" y="37925"/>
                      <a:pt x="112801" y="42764"/>
                    </a:cubicBezTo>
                    <a:cubicBezTo>
                      <a:pt x="124689" y="52100"/>
                      <a:pt x="134999" y="27010"/>
                      <a:pt x="129818" y="17674"/>
                    </a:cubicBezTo>
                    <a:cubicBezTo>
                      <a:pt x="127582" y="13518"/>
                      <a:pt x="134946" y="22513"/>
                      <a:pt x="137839" y="31481"/>
                    </a:cubicBezTo>
                    <a:cubicBezTo>
                      <a:pt x="140732" y="40502"/>
                      <a:pt x="146860" y="41449"/>
                      <a:pt x="149753" y="37267"/>
                    </a:cubicBezTo>
                    <a:cubicBezTo>
                      <a:pt x="152646" y="33085"/>
                      <a:pt x="158090" y="22486"/>
                      <a:pt x="157485" y="24433"/>
                    </a:cubicBezTo>
                    <a:cubicBezTo>
                      <a:pt x="154908" y="36951"/>
                      <a:pt x="160694" y="39844"/>
                      <a:pt x="165822" y="44342"/>
                    </a:cubicBezTo>
                    <a:cubicBezTo>
                      <a:pt x="169057" y="43053"/>
                      <a:pt x="183522" y="51074"/>
                      <a:pt x="179972" y="37898"/>
                    </a:cubicBezTo>
                    <a:cubicBezTo>
                      <a:pt x="175790" y="22145"/>
                      <a:pt x="186705" y="16359"/>
                      <a:pt x="188309" y="12808"/>
                    </a:cubicBezTo>
                    <a:cubicBezTo>
                      <a:pt x="188309" y="12808"/>
                      <a:pt x="183812" y="20225"/>
                      <a:pt x="188309" y="40476"/>
                    </a:cubicBezTo>
                    <a:cubicBezTo>
                      <a:pt x="190255" y="48497"/>
                      <a:pt x="195042" y="55887"/>
                      <a:pt x="195384" y="59753"/>
                    </a:cubicBezTo>
                    <a:cubicBezTo>
                      <a:pt x="196988" y="51074"/>
                      <a:pt x="201485" y="47866"/>
                      <a:pt x="197330" y="37583"/>
                    </a:cubicBezTo>
                    <a:cubicBezTo>
                      <a:pt x="202774" y="44631"/>
                      <a:pt x="209507" y="58780"/>
                      <a:pt x="208244" y="63278"/>
                    </a:cubicBezTo>
                    <a:cubicBezTo>
                      <a:pt x="216266" y="58149"/>
                      <a:pt x="213057" y="51390"/>
                      <a:pt x="213688" y="51390"/>
                    </a:cubicBezTo>
                    <a:cubicBezTo>
                      <a:pt x="215635" y="52337"/>
                      <a:pt x="220421" y="56834"/>
                      <a:pt x="218817" y="63278"/>
                    </a:cubicBezTo>
                    <a:cubicBezTo>
                      <a:pt x="217528" y="69064"/>
                      <a:pt x="206614" y="68406"/>
                      <a:pt x="206614" y="68406"/>
                    </a:cubicBezTo>
                    <a:cubicBezTo>
                      <a:pt x="206614" y="68406"/>
                      <a:pt x="191544" y="76428"/>
                      <a:pt x="184127" y="70352"/>
                    </a:cubicBezTo>
                    <a:cubicBezTo>
                      <a:pt x="176737" y="64566"/>
                      <a:pt x="177684" y="69406"/>
                      <a:pt x="171950" y="70352"/>
                    </a:cubicBezTo>
                    <a:cubicBezTo>
                      <a:pt x="166822" y="71299"/>
                      <a:pt x="160694" y="76454"/>
                      <a:pt x="160036" y="70352"/>
                    </a:cubicBezTo>
                    <a:cubicBezTo>
                      <a:pt x="159694" y="70352"/>
                      <a:pt x="151042" y="71299"/>
                      <a:pt x="150700" y="71299"/>
                    </a:cubicBezTo>
                    <a:cubicBezTo>
                      <a:pt x="144914" y="69695"/>
                      <a:pt x="131106" y="75796"/>
                      <a:pt x="125320" y="76428"/>
                    </a:cubicBezTo>
                    <a:cubicBezTo>
                      <a:pt x="112801" y="77374"/>
                      <a:pt x="86764" y="67749"/>
                      <a:pt x="70064" y="72246"/>
                    </a:cubicBezTo>
                    <a:cubicBezTo>
                      <a:pt x="55257" y="76112"/>
                      <a:pt x="31166" y="68695"/>
                      <a:pt x="18305" y="66802"/>
                    </a:cubicBezTo>
                    <a:cubicBezTo>
                      <a:pt x="10284" y="65513"/>
                      <a:pt x="1" y="70352"/>
                      <a:pt x="1" y="70352"/>
                    </a:cubicBezTo>
                    <a:lnTo>
                      <a:pt x="658" y="63909"/>
                    </a:lnTo>
                    <a:cubicBezTo>
                      <a:pt x="1026" y="63278"/>
                      <a:pt x="12598" y="52048"/>
                      <a:pt x="14176" y="507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8544361" y="4404763"/>
                <a:ext cx="786255" cy="276266"/>
              </a:xfrm>
              <a:custGeom>
                <a:rect b="b" l="l" r="r" t="t"/>
                <a:pathLst>
                  <a:path extrusionOk="0" h="54652" w="155540">
                    <a:moveTo>
                      <a:pt x="10047" y="35821"/>
                    </a:moveTo>
                    <a:cubicBezTo>
                      <a:pt x="17990" y="28326"/>
                      <a:pt x="15281" y="33770"/>
                      <a:pt x="15702" y="36268"/>
                    </a:cubicBezTo>
                    <a:cubicBezTo>
                      <a:pt x="16412" y="39240"/>
                      <a:pt x="22750" y="38320"/>
                      <a:pt x="23855" y="36505"/>
                    </a:cubicBezTo>
                    <a:cubicBezTo>
                      <a:pt x="25906" y="33112"/>
                      <a:pt x="32008" y="11546"/>
                      <a:pt x="31561" y="14518"/>
                    </a:cubicBezTo>
                    <a:cubicBezTo>
                      <a:pt x="31324" y="16070"/>
                      <a:pt x="34270" y="38083"/>
                      <a:pt x="40398" y="37189"/>
                    </a:cubicBezTo>
                    <a:cubicBezTo>
                      <a:pt x="48314" y="35847"/>
                      <a:pt x="51049" y="15649"/>
                      <a:pt x="50813" y="19725"/>
                    </a:cubicBezTo>
                    <a:cubicBezTo>
                      <a:pt x="50129" y="28799"/>
                      <a:pt x="51523" y="31087"/>
                      <a:pt x="56046" y="33112"/>
                    </a:cubicBezTo>
                    <a:cubicBezTo>
                      <a:pt x="58781" y="34243"/>
                      <a:pt x="79164" y="31087"/>
                      <a:pt x="68749" y="10442"/>
                    </a:cubicBezTo>
                    <a:cubicBezTo>
                      <a:pt x="63515" y="1"/>
                      <a:pt x="75324" y="26774"/>
                      <a:pt x="79611" y="30167"/>
                    </a:cubicBezTo>
                    <a:cubicBezTo>
                      <a:pt x="88001" y="36742"/>
                      <a:pt x="95260" y="19042"/>
                      <a:pt x="91656" y="12467"/>
                    </a:cubicBezTo>
                    <a:cubicBezTo>
                      <a:pt x="90078" y="9521"/>
                      <a:pt x="95260" y="15859"/>
                      <a:pt x="97311" y="22224"/>
                    </a:cubicBezTo>
                    <a:cubicBezTo>
                      <a:pt x="99336" y="28615"/>
                      <a:pt x="103649" y="29272"/>
                      <a:pt x="105701" y="26300"/>
                    </a:cubicBezTo>
                    <a:cubicBezTo>
                      <a:pt x="107726" y="23355"/>
                      <a:pt x="111566" y="15886"/>
                      <a:pt x="111145" y="17227"/>
                    </a:cubicBezTo>
                    <a:cubicBezTo>
                      <a:pt x="109330" y="26090"/>
                      <a:pt x="113407" y="28115"/>
                      <a:pt x="117036" y="31297"/>
                    </a:cubicBezTo>
                    <a:cubicBezTo>
                      <a:pt x="119298" y="30377"/>
                      <a:pt x="129476" y="36084"/>
                      <a:pt x="127004" y="26774"/>
                    </a:cubicBezTo>
                    <a:cubicBezTo>
                      <a:pt x="124032" y="15649"/>
                      <a:pt x="131764" y="11573"/>
                      <a:pt x="132869" y="9074"/>
                    </a:cubicBezTo>
                    <a:cubicBezTo>
                      <a:pt x="132869" y="9074"/>
                      <a:pt x="129686" y="14308"/>
                      <a:pt x="132869" y="28589"/>
                    </a:cubicBezTo>
                    <a:cubicBezTo>
                      <a:pt x="134236" y="34243"/>
                      <a:pt x="137655" y="39450"/>
                      <a:pt x="137866" y="42186"/>
                    </a:cubicBezTo>
                    <a:cubicBezTo>
                      <a:pt x="138997" y="36084"/>
                      <a:pt x="142179" y="33796"/>
                      <a:pt x="139233" y="26537"/>
                    </a:cubicBezTo>
                    <a:cubicBezTo>
                      <a:pt x="143073" y="31534"/>
                      <a:pt x="147833" y="41502"/>
                      <a:pt x="146913" y="44684"/>
                    </a:cubicBezTo>
                    <a:cubicBezTo>
                      <a:pt x="152567" y="41081"/>
                      <a:pt x="150306" y="36294"/>
                      <a:pt x="150753" y="36294"/>
                    </a:cubicBezTo>
                    <a:cubicBezTo>
                      <a:pt x="152120" y="37005"/>
                      <a:pt x="155539" y="40161"/>
                      <a:pt x="154382" y="44684"/>
                    </a:cubicBezTo>
                    <a:cubicBezTo>
                      <a:pt x="153462" y="48761"/>
                      <a:pt x="145756" y="48313"/>
                      <a:pt x="145756" y="48313"/>
                    </a:cubicBezTo>
                    <a:cubicBezTo>
                      <a:pt x="145756" y="48313"/>
                      <a:pt x="135104" y="53968"/>
                      <a:pt x="129897" y="49655"/>
                    </a:cubicBezTo>
                    <a:cubicBezTo>
                      <a:pt x="124663" y="45578"/>
                      <a:pt x="125347" y="48971"/>
                      <a:pt x="121270" y="49655"/>
                    </a:cubicBezTo>
                    <a:cubicBezTo>
                      <a:pt x="117667" y="50339"/>
                      <a:pt x="113354" y="53968"/>
                      <a:pt x="112881" y="49655"/>
                    </a:cubicBezTo>
                    <a:cubicBezTo>
                      <a:pt x="112670" y="49655"/>
                      <a:pt x="106542" y="50339"/>
                      <a:pt x="106306" y="50339"/>
                    </a:cubicBezTo>
                    <a:cubicBezTo>
                      <a:pt x="102229" y="49234"/>
                      <a:pt x="92472" y="53521"/>
                      <a:pt x="88395" y="53968"/>
                    </a:cubicBezTo>
                    <a:cubicBezTo>
                      <a:pt x="79558" y="54652"/>
                      <a:pt x="61175" y="47840"/>
                      <a:pt x="49419" y="50996"/>
                    </a:cubicBezTo>
                    <a:cubicBezTo>
                      <a:pt x="38977" y="53731"/>
                      <a:pt x="21988" y="48498"/>
                      <a:pt x="12914" y="47156"/>
                    </a:cubicBezTo>
                    <a:cubicBezTo>
                      <a:pt x="7260" y="46236"/>
                      <a:pt x="1" y="49655"/>
                      <a:pt x="1" y="49655"/>
                    </a:cubicBezTo>
                    <a:lnTo>
                      <a:pt x="448" y="45105"/>
                    </a:lnTo>
                    <a:cubicBezTo>
                      <a:pt x="764" y="44658"/>
                      <a:pt x="8917" y="36689"/>
                      <a:pt x="10047" y="35821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4"/>
          <p:cNvSpPr txBox="1"/>
          <p:nvPr>
            <p:ph type="title"/>
          </p:nvPr>
        </p:nvSpPr>
        <p:spPr>
          <a:xfrm>
            <a:off x="717700" y="3108400"/>
            <a:ext cx="63528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system</a:t>
            </a:r>
            <a:endParaRPr/>
          </a:p>
        </p:txBody>
      </p:sp>
      <p:sp>
        <p:nvSpPr>
          <p:cNvPr id="1255" name="Google Shape;1255;p44"/>
          <p:cNvSpPr txBox="1"/>
          <p:nvPr>
            <p:ph idx="1" type="subTitle"/>
          </p:nvPr>
        </p:nvSpPr>
        <p:spPr>
          <a:xfrm>
            <a:off x="717698" y="3810725"/>
            <a:ext cx="51846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features of the system is described</a:t>
            </a:r>
            <a:endParaRPr/>
          </a:p>
        </p:txBody>
      </p:sp>
      <p:sp>
        <p:nvSpPr>
          <p:cNvPr id="1256" name="Google Shape;1256;p44"/>
          <p:cNvSpPr txBox="1"/>
          <p:nvPr>
            <p:ph idx="2" type="title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5"/>
          <p:cNvSpPr txBox="1"/>
          <p:nvPr>
            <p:ph type="title"/>
          </p:nvPr>
        </p:nvSpPr>
        <p:spPr>
          <a:xfrm>
            <a:off x="641500" y="769625"/>
            <a:ext cx="77085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System</a:t>
            </a:r>
            <a:endParaRPr/>
          </a:p>
        </p:txBody>
      </p:sp>
      <p:grpSp>
        <p:nvGrpSpPr>
          <p:cNvPr id="1262" name="Google Shape;1262;p45"/>
          <p:cNvGrpSpPr/>
          <p:nvPr/>
        </p:nvGrpSpPr>
        <p:grpSpPr>
          <a:xfrm>
            <a:off x="7385528" y="-121075"/>
            <a:ext cx="1156258" cy="5330388"/>
            <a:chOff x="6775928" y="-121075"/>
            <a:chExt cx="1156258" cy="5330388"/>
          </a:xfrm>
        </p:grpSpPr>
        <p:sp>
          <p:nvSpPr>
            <p:cNvPr id="1263" name="Google Shape;1263;p45"/>
            <p:cNvSpPr/>
            <p:nvPr/>
          </p:nvSpPr>
          <p:spPr>
            <a:xfrm>
              <a:off x="6833557" y="2744043"/>
              <a:ext cx="248015" cy="404836"/>
            </a:xfrm>
            <a:custGeom>
              <a:rect b="b" l="l" r="r" t="t"/>
              <a:pathLst>
                <a:path extrusionOk="0" h="5599" w="3430">
                  <a:moveTo>
                    <a:pt x="3340" y="0"/>
                  </a:moveTo>
                  <a:cubicBezTo>
                    <a:pt x="2013" y="0"/>
                    <a:pt x="1257" y="2359"/>
                    <a:pt x="429" y="4061"/>
                  </a:cubicBezTo>
                  <a:cubicBezTo>
                    <a:pt x="1" y="4954"/>
                    <a:pt x="787" y="4858"/>
                    <a:pt x="1513" y="5418"/>
                  </a:cubicBezTo>
                  <a:cubicBezTo>
                    <a:pt x="1677" y="5544"/>
                    <a:pt x="1834" y="5599"/>
                    <a:pt x="1983" y="5599"/>
                  </a:cubicBezTo>
                  <a:cubicBezTo>
                    <a:pt x="2691" y="5599"/>
                    <a:pt x="3210" y="4377"/>
                    <a:pt x="3299" y="3846"/>
                  </a:cubicBezTo>
                  <a:cubicBezTo>
                    <a:pt x="3430" y="3227"/>
                    <a:pt x="3370" y="1"/>
                    <a:pt x="3370" y="1"/>
                  </a:cubicBezTo>
                  <a:cubicBezTo>
                    <a:pt x="3360" y="0"/>
                    <a:pt x="3350" y="0"/>
                    <a:pt x="3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6906731" y="2862844"/>
              <a:ext cx="216199" cy="149021"/>
            </a:xfrm>
            <a:custGeom>
              <a:rect b="b" l="l" r="r" t="t"/>
              <a:pathLst>
                <a:path extrusionOk="0" h="2061" w="2990">
                  <a:moveTo>
                    <a:pt x="564" y="0"/>
                  </a:moveTo>
                  <a:cubicBezTo>
                    <a:pt x="555" y="0"/>
                    <a:pt x="546" y="1"/>
                    <a:pt x="537" y="1"/>
                  </a:cubicBezTo>
                  <a:cubicBezTo>
                    <a:pt x="370" y="417"/>
                    <a:pt x="1" y="1132"/>
                    <a:pt x="1" y="1132"/>
                  </a:cubicBezTo>
                  <a:cubicBezTo>
                    <a:pt x="1" y="1132"/>
                    <a:pt x="3" y="1132"/>
                    <a:pt x="8" y="1132"/>
                  </a:cubicBezTo>
                  <a:cubicBezTo>
                    <a:pt x="99" y="1132"/>
                    <a:pt x="1089" y="1153"/>
                    <a:pt x="2370" y="2060"/>
                  </a:cubicBezTo>
                  <a:cubicBezTo>
                    <a:pt x="2727" y="1417"/>
                    <a:pt x="2989" y="1001"/>
                    <a:pt x="2989" y="953"/>
                  </a:cubicBezTo>
                  <a:cubicBezTo>
                    <a:pt x="2895" y="635"/>
                    <a:pt x="1550" y="0"/>
                    <a:pt x="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6923072" y="2886633"/>
              <a:ext cx="189518" cy="105421"/>
            </a:xfrm>
            <a:custGeom>
              <a:rect b="b" l="l" r="r" t="t"/>
              <a:pathLst>
                <a:path extrusionOk="0" h="1458" w="2621">
                  <a:moveTo>
                    <a:pt x="269" y="1"/>
                  </a:moveTo>
                  <a:cubicBezTo>
                    <a:pt x="234" y="1"/>
                    <a:pt x="200" y="2"/>
                    <a:pt x="168" y="5"/>
                  </a:cubicBezTo>
                  <a:cubicBezTo>
                    <a:pt x="96" y="124"/>
                    <a:pt x="1" y="374"/>
                    <a:pt x="1" y="374"/>
                  </a:cubicBezTo>
                  <a:cubicBezTo>
                    <a:pt x="1" y="374"/>
                    <a:pt x="1394" y="588"/>
                    <a:pt x="2347" y="1458"/>
                  </a:cubicBezTo>
                  <a:cubicBezTo>
                    <a:pt x="2466" y="1255"/>
                    <a:pt x="2620" y="958"/>
                    <a:pt x="2608" y="922"/>
                  </a:cubicBezTo>
                  <a:cubicBezTo>
                    <a:pt x="2551" y="785"/>
                    <a:pt x="1102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7613525" y="2765591"/>
              <a:ext cx="261825" cy="425298"/>
            </a:xfrm>
            <a:custGeom>
              <a:rect b="b" l="l" r="r" t="t"/>
              <a:pathLst>
                <a:path extrusionOk="0" h="5882" w="3621">
                  <a:moveTo>
                    <a:pt x="989" y="0"/>
                  </a:moveTo>
                  <a:cubicBezTo>
                    <a:pt x="989" y="0"/>
                    <a:pt x="1" y="3715"/>
                    <a:pt x="144" y="4358"/>
                  </a:cubicBezTo>
                  <a:cubicBezTo>
                    <a:pt x="238" y="4865"/>
                    <a:pt x="1633" y="5882"/>
                    <a:pt x="2634" y="5882"/>
                  </a:cubicBezTo>
                  <a:cubicBezTo>
                    <a:pt x="2903" y="5882"/>
                    <a:pt x="3144" y="5808"/>
                    <a:pt x="3323" y="5632"/>
                  </a:cubicBezTo>
                  <a:cubicBezTo>
                    <a:pt x="3620" y="5334"/>
                    <a:pt x="3442" y="3417"/>
                    <a:pt x="2775" y="2334"/>
                  </a:cubicBezTo>
                  <a:cubicBezTo>
                    <a:pt x="2025" y="1096"/>
                    <a:pt x="1834" y="96"/>
                    <a:pt x="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7603185" y="2864579"/>
              <a:ext cx="217067" cy="153287"/>
            </a:xfrm>
            <a:custGeom>
              <a:rect b="b" l="l" r="r" t="t"/>
              <a:pathLst>
                <a:path extrusionOk="0" h="2120" w="3002">
                  <a:moveTo>
                    <a:pt x="2406" y="0"/>
                  </a:moveTo>
                  <a:cubicBezTo>
                    <a:pt x="1430" y="24"/>
                    <a:pt x="84" y="727"/>
                    <a:pt x="1" y="1072"/>
                  </a:cubicBezTo>
                  <a:cubicBezTo>
                    <a:pt x="1" y="1108"/>
                    <a:pt x="299" y="1501"/>
                    <a:pt x="680" y="2120"/>
                  </a:cubicBezTo>
                  <a:cubicBezTo>
                    <a:pt x="1977" y="1108"/>
                    <a:pt x="3001" y="1096"/>
                    <a:pt x="3001" y="1096"/>
                  </a:cubicBezTo>
                  <a:cubicBezTo>
                    <a:pt x="3001" y="1096"/>
                    <a:pt x="2608" y="405"/>
                    <a:pt x="2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7615260" y="2886850"/>
              <a:ext cx="186915" cy="113808"/>
            </a:xfrm>
            <a:custGeom>
              <a:rect b="b" l="l" r="r" t="t"/>
              <a:pathLst>
                <a:path extrusionOk="0" h="1574" w="2585">
                  <a:moveTo>
                    <a:pt x="2342" y="0"/>
                  </a:moveTo>
                  <a:cubicBezTo>
                    <a:pt x="1498" y="0"/>
                    <a:pt x="71" y="887"/>
                    <a:pt x="13" y="1038"/>
                  </a:cubicBezTo>
                  <a:cubicBezTo>
                    <a:pt x="1" y="1074"/>
                    <a:pt x="155" y="1371"/>
                    <a:pt x="298" y="1574"/>
                  </a:cubicBezTo>
                  <a:cubicBezTo>
                    <a:pt x="1203" y="657"/>
                    <a:pt x="2584" y="371"/>
                    <a:pt x="2584" y="371"/>
                  </a:cubicBezTo>
                  <a:cubicBezTo>
                    <a:pt x="2584" y="371"/>
                    <a:pt x="2477" y="121"/>
                    <a:pt x="2406" y="2"/>
                  </a:cubicBezTo>
                  <a:cubicBezTo>
                    <a:pt x="2385" y="1"/>
                    <a:pt x="2364" y="0"/>
                    <a:pt x="2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7012659" y="3605293"/>
              <a:ext cx="157630" cy="263046"/>
            </a:xfrm>
            <a:custGeom>
              <a:rect b="b" l="l" r="r" t="t"/>
              <a:pathLst>
                <a:path extrusionOk="0" h="3638" w="2180">
                  <a:moveTo>
                    <a:pt x="1052" y="0"/>
                  </a:moveTo>
                  <a:cubicBezTo>
                    <a:pt x="975" y="0"/>
                    <a:pt x="786" y="58"/>
                    <a:pt x="334" y="293"/>
                  </a:cubicBezTo>
                  <a:cubicBezTo>
                    <a:pt x="0" y="472"/>
                    <a:pt x="143" y="1841"/>
                    <a:pt x="143" y="1841"/>
                  </a:cubicBezTo>
                  <a:cubicBezTo>
                    <a:pt x="143" y="1841"/>
                    <a:pt x="432" y="1589"/>
                    <a:pt x="474" y="1589"/>
                  </a:cubicBezTo>
                  <a:cubicBezTo>
                    <a:pt x="479" y="1589"/>
                    <a:pt x="481" y="1594"/>
                    <a:pt x="476" y="1603"/>
                  </a:cubicBezTo>
                  <a:cubicBezTo>
                    <a:pt x="441" y="1675"/>
                    <a:pt x="846" y="3365"/>
                    <a:pt x="1012" y="3592"/>
                  </a:cubicBezTo>
                  <a:cubicBezTo>
                    <a:pt x="1037" y="3624"/>
                    <a:pt x="1071" y="3638"/>
                    <a:pt x="1113" y="3638"/>
                  </a:cubicBezTo>
                  <a:cubicBezTo>
                    <a:pt x="1330" y="3638"/>
                    <a:pt x="1741" y="3253"/>
                    <a:pt x="1941" y="3163"/>
                  </a:cubicBezTo>
                  <a:cubicBezTo>
                    <a:pt x="2179" y="3068"/>
                    <a:pt x="1679" y="1663"/>
                    <a:pt x="1512" y="1091"/>
                  </a:cubicBezTo>
                  <a:lnTo>
                    <a:pt x="1096" y="55"/>
                  </a:lnTo>
                  <a:cubicBezTo>
                    <a:pt x="1096" y="55"/>
                    <a:pt x="1128" y="0"/>
                    <a:pt x="1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7361320" y="4577535"/>
              <a:ext cx="189518" cy="327614"/>
            </a:xfrm>
            <a:custGeom>
              <a:rect b="b" l="l" r="r" t="t"/>
              <a:pathLst>
                <a:path extrusionOk="0" h="4531" w="2621">
                  <a:moveTo>
                    <a:pt x="1506" y="1"/>
                  </a:moveTo>
                  <a:cubicBezTo>
                    <a:pt x="1491" y="1"/>
                    <a:pt x="1477" y="2"/>
                    <a:pt x="1465" y="4"/>
                  </a:cubicBezTo>
                  <a:cubicBezTo>
                    <a:pt x="1203" y="40"/>
                    <a:pt x="24" y="421"/>
                    <a:pt x="12" y="718"/>
                  </a:cubicBezTo>
                  <a:cubicBezTo>
                    <a:pt x="12" y="992"/>
                    <a:pt x="12" y="1504"/>
                    <a:pt x="72" y="2599"/>
                  </a:cubicBezTo>
                  <a:cubicBezTo>
                    <a:pt x="96" y="3171"/>
                    <a:pt x="0" y="3850"/>
                    <a:pt x="381" y="4171"/>
                  </a:cubicBezTo>
                  <a:cubicBezTo>
                    <a:pt x="703" y="4428"/>
                    <a:pt x="998" y="4530"/>
                    <a:pt x="1261" y="4530"/>
                  </a:cubicBezTo>
                  <a:cubicBezTo>
                    <a:pt x="2055" y="4530"/>
                    <a:pt x="2548" y="3592"/>
                    <a:pt x="2584" y="3171"/>
                  </a:cubicBezTo>
                  <a:cubicBezTo>
                    <a:pt x="2584" y="3171"/>
                    <a:pt x="2239" y="1254"/>
                    <a:pt x="2382" y="956"/>
                  </a:cubicBezTo>
                  <a:cubicBezTo>
                    <a:pt x="2620" y="468"/>
                    <a:pt x="1817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7052211" y="3468054"/>
              <a:ext cx="544186" cy="1236054"/>
            </a:xfrm>
            <a:custGeom>
              <a:rect b="b" l="l" r="r" t="t"/>
              <a:pathLst>
                <a:path extrusionOk="0" h="17095" w="7526">
                  <a:moveTo>
                    <a:pt x="441" y="1"/>
                  </a:moveTo>
                  <a:cubicBezTo>
                    <a:pt x="430" y="846"/>
                    <a:pt x="1" y="1620"/>
                    <a:pt x="322" y="3156"/>
                  </a:cubicBezTo>
                  <a:cubicBezTo>
                    <a:pt x="549" y="4192"/>
                    <a:pt x="1418" y="6442"/>
                    <a:pt x="1799" y="7514"/>
                  </a:cubicBezTo>
                  <a:cubicBezTo>
                    <a:pt x="2192" y="8585"/>
                    <a:pt x="3513" y="15562"/>
                    <a:pt x="4001" y="17086"/>
                  </a:cubicBezTo>
                  <a:cubicBezTo>
                    <a:pt x="4004" y="17092"/>
                    <a:pt x="4009" y="17094"/>
                    <a:pt x="4017" y="17094"/>
                  </a:cubicBezTo>
                  <a:cubicBezTo>
                    <a:pt x="4132" y="17094"/>
                    <a:pt x="4803" y="16571"/>
                    <a:pt x="5192" y="16527"/>
                  </a:cubicBezTo>
                  <a:cubicBezTo>
                    <a:pt x="5247" y="16522"/>
                    <a:pt x="5302" y="16521"/>
                    <a:pt x="5358" y="16521"/>
                  </a:cubicBezTo>
                  <a:cubicBezTo>
                    <a:pt x="5989" y="16521"/>
                    <a:pt x="6702" y="16760"/>
                    <a:pt x="6950" y="16760"/>
                  </a:cubicBezTo>
                  <a:cubicBezTo>
                    <a:pt x="6998" y="16760"/>
                    <a:pt x="7028" y="16751"/>
                    <a:pt x="7038" y="16729"/>
                  </a:cubicBezTo>
                  <a:cubicBezTo>
                    <a:pt x="7526" y="15574"/>
                    <a:pt x="6907" y="9680"/>
                    <a:pt x="5287" y="5990"/>
                  </a:cubicBezTo>
                  <a:cubicBezTo>
                    <a:pt x="5085" y="5549"/>
                    <a:pt x="5144" y="1453"/>
                    <a:pt x="2942" y="1310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7369925" y="3930241"/>
              <a:ext cx="233336" cy="757756"/>
            </a:xfrm>
            <a:custGeom>
              <a:rect b="b" l="l" r="r" t="t"/>
              <a:pathLst>
                <a:path extrusionOk="0" h="10480" w="3227">
                  <a:moveTo>
                    <a:pt x="2" y="8372"/>
                  </a:moveTo>
                  <a:cubicBezTo>
                    <a:pt x="1" y="8372"/>
                    <a:pt x="0" y="8372"/>
                    <a:pt x="0" y="8372"/>
                  </a:cubicBezTo>
                  <a:cubicBezTo>
                    <a:pt x="0" y="8372"/>
                    <a:pt x="1" y="8372"/>
                    <a:pt x="2" y="8372"/>
                  </a:cubicBezTo>
                  <a:close/>
                  <a:moveTo>
                    <a:pt x="843" y="1"/>
                  </a:moveTo>
                  <a:cubicBezTo>
                    <a:pt x="799" y="1"/>
                    <a:pt x="774" y="2"/>
                    <a:pt x="774" y="2"/>
                  </a:cubicBezTo>
                  <a:cubicBezTo>
                    <a:pt x="739" y="1110"/>
                    <a:pt x="715" y="943"/>
                    <a:pt x="774" y="2086"/>
                  </a:cubicBezTo>
                  <a:cubicBezTo>
                    <a:pt x="834" y="3241"/>
                    <a:pt x="1727" y="3074"/>
                    <a:pt x="1572" y="3515"/>
                  </a:cubicBezTo>
                  <a:cubicBezTo>
                    <a:pt x="1429" y="3967"/>
                    <a:pt x="1941" y="5753"/>
                    <a:pt x="1762" y="7622"/>
                  </a:cubicBezTo>
                  <a:cubicBezTo>
                    <a:pt x="1704" y="8266"/>
                    <a:pt x="56" y="8369"/>
                    <a:pt x="2" y="8372"/>
                  </a:cubicBezTo>
                  <a:lnTo>
                    <a:pt x="2" y="8372"/>
                  </a:lnTo>
                  <a:cubicBezTo>
                    <a:pt x="18" y="8371"/>
                    <a:pt x="181" y="8362"/>
                    <a:pt x="388" y="8362"/>
                  </a:cubicBezTo>
                  <a:cubicBezTo>
                    <a:pt x="752" y="8362"/>
                    <a:pt x="1252" y="8390"/>
                    <a:pt x="1334" y="8539"/>
                  </a:cubicBezTo>
                  <a:cubicBezTo>
                    <a:pt x="1465" y="8777"/>
                    <a:pt x="560" y="9158"/>
                    <a:pt x="560" y="9158"/>
                  </a:cubicBezTo>
                  <a:cubicBezTo>
                    <a:pt x="560" y="9158"/>
                    <a:pt x="943" y="9048"/>
                    <a:pt x="1304" y="9048"/>
                  </a:cubicBezTo>
                  <a:cubicBezTo>
                    <a:pt x="1547" y="9048"/>
                    <a:pt x="1781" y="9098"/>
                    <a:pt x="1882" y="9265"/>
                  </a:cubicBezTo>
                  <a:cubicBezTo>
                    <a:pt x="2143" y="9670"/>
                    <a:pt x="191" y="9754"/>
                    <a:pt x="250" y="10004"/>
                  </a:cubicBezTo>
                  <a:cubicBezTo>
                    <a:pt x="322" y="10266"/>
                    <a:pt x="1989" y="10206"/>
                    <a:pt x="2691" y="10480"/>
                  </a:cubicBezTo>
                  <a:cubicBezTo>
                    <a:pt x="3227" y="8337"/>
                    <a:pt x="2679" y="3896"/>
                    <a:pt x="2215" y="943"/>
                  </a:cubicBezTo>
                  <a:cubicBezTo>
                    <a:pt x="2072" y="62"/>
                    <a:pt x="1109" y="1"/>
                    <a:pt x="8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7227843" y="3963936"/>
              <a:ext cx="293641" cy="338604"/>
            </a:xfrm>
            <a:custGeom>
              <a:rect b="b" l="l" r="r" t="t"/>
              <a:pathLst>
                <a:path extrusionOk="0" h="4683" w="4061">
                  <a:moveTo>
                    <a:pt x="3120" y="1"/>
                  </a:moveTo>
                  <a:cubicBezTo>
                    <a:pt x="2867" y="116"/>
                    <a:pt x="871" y="586"/>
                    <a:pt x="80" y="586"/>
                  </a:cubicBezTo>
                  <a:cubicBezTo>
                    <a:pt x="52" y="586"/>
                    <a:pt x="26" y="585"/>
                    <a:pt x="1" y="584"/>
                  </a:cubicBezTo>
                  <a:lnTo>
                    <a:pt x="1" y="584"/>
                  </a:lnTo>
                  <a:cubicBezTo>
                    <a:pt x="1" y="584"/>
                    <a:pt x="537" y="4049"/>
                    <a:pt x="668" y="4537"/>
                  </a:cubicBezTo>
                  <a:cubicBezTo>
                    <a:pt x="697" y="4641"/>
                    <a:pt x="851" y="4683"/>
                    <a:pt x="1076" y="4683"/>
                  </a:cubicBezTo>
                  <a:cubicBezTo>
                    <a:pt x="1851" y="4683"/>
                    <a:pt x="3466" y="4194"/>
                    <a:pt x="3716" y="4120"/>
                  </a:cubicBezTo>
                  <a:cubicBezTo>
                    <a:pt x="4061" y="4037"/>
                    <a:pt x="3406" y="1144"/>
                    <a:pt x="3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7259730" y="4494020"/>
              <a:ext cx="327191" cy="144104"/>
            </a:xfrm>
            <a:custGeom>
              <a:rect b="b" l="l" r="r" t="t"/>
              <a:pathLst>
                <a:path extrusionOk="0" h="1993" w="4525">
                  <a:moveTo>
                    <a:pt x="3066" y="1"/>
                  </a:moveTo>
                  <a:cubicBezTo>
                    <a:pt x="2214" y="1"/>
                    <a:pt x="1083" y="194"/>
                    <a:pt x="0" y="980"/>
                  </a:cubicBezTo>
                  <a:cubicBezTo>
                    <a:pt x="107" y="1480"/>
                    <a:pt x="250" y="1992"/>
                    <a:pt x="250" y="1992"/>
                  </a:cubicBezTo>
                  <a:cubicBezTo>
                    <a:pt x="557" y="1747"/>
                    <a:pt x="1821" y="1036"/>
                    <a:pt x="3113" y="1036"/>
                  </a:cubicBezTo>
                  <a:cubicBezTo>
                    <a:pt x="3574" y="1036"/>
                    <a:pt x="4039" y="1126"/>
                    <a:pt x="4465" y="1361"/>
                  </a:cubicBezTo>
                  <a:cubicBezTo>
                    <a:pt x="4525" y="647"/>
                    <a:pt x="4453" y="183"/>
                    <a:pt x="4453" y="183"/>
                  </a:cubicBezTo>
                  <a:cubicBezTo>
                    <a:pt x="4453" y="183"/>
                    <a:pt x="3891" y="1"/>
                    <a:pt x="3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7263128" y="4519255"/>
              <a:ext cx="322058" cy="95587"/>
            </a:xfrm>
            <a:custGeom>
              <a:rect b="b" l="l" r="r" t="t"/>
              <a:pathLst>
                <a:path extrusionOk="0" h="1322" w="4454">
                  <a:moveTo>
                    <a:pt x="3144" y="0"/>
                  </a:moveTo>
                  <a:cubicBezTo>
                    <a:pt x="2352" y="0"/>
                    <a:pt x="1255" y="185"/>
                    <a:pt x="49" y="929"/>
                  </a:cubicBezTo>
                  <a:cubicBezTo>
                    <a:pt x="1" y="1000"/>
                    <a:pt x="132" y="1322"/>
                    <a:pt x="132" y="1322"/>
                  </a:cubicBezTo>
                  <a:cubicBezTo>
                    <a:pt x="266" y="1232"/>
                    <a:pt x="1590" y="386"/>
                    <a:pt x="3019" y="386"/>
                  </a:cubicBezTo>
                  <a:cubicBezTo>
                    <a:pt x="3487" y="386"/>
                    <a:pt x="3966" y="477"/>
                    <a:pt x="4418" y="715"/>
                  </a:cubicBezTo>
                  <a:cubicBezTo>
                    <a:pt x="4454" y="226"/>
                    <a:pt x="4406" y="179"/>
                    <a:pt x="4406" y="179"/>
                  </a:cubicBezTo>
                  <a:cubicBezTo>
                    <a:pt x="4406" y="179"/>
                    <a:pt x="3923" y="0"/>
                    <a:pt x="3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7112514" y="3419825"/>
              <a:ext cx="629364" cy="462390"/>
            </a:xfrm>
            <a:custGeom>
              <a:rect b="b" l="l" r="r" t="t"/>
              <a:pathLst>
                <a:path extrusionOk="0" h="6395" w="8704">
                  <a:moveTo>
                    <a:pt x="0" y="1"/>
                  </a:moveTo>
                  <a:lnTo>
                    <a:pt x="72" y="3894"/>
                  </a:lnTo>
                  <a:lnTo>
                    <a:pt x="6680" y="6395"/>
                  </a:lnTo>
                  <a:cubicBezTo>
                    <a:pt x="6680" y="6395"/>
                    <a:pt x="7335" y="5716"/>
                    <a:pt x="7763" y="4406"/>
                  </a:cubicBezTo>
                  <a:cubicBezTo>
                    <a:pt x="8335" y="2692"/>
                    <a:pt x="8704" y="1751"/>
                    <a:pt x="8299" y="7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7276071" y="2546066"/>
              <a:ext cx="199786" cy="411488"/>
            </a:xfrm>
            <a:custGeom>
              <a:rect b="b" l="l" r="r" t="t"/>
              <a:pathLst>
                <a:path extrusionOk="0" h="5691" w="2763">
                  <a:moveTo>
                    <a:pt x="596" y="0"/>
                  </a:moveTo>
                  <a:lnTo>
                    <a:pt x="1" y="2334"/>
                  </a:lnTo>
                  <a:cubicBezTo>
                    <a:pt x="1" y="2334"/>
                    <a:pt x="643" y="5394"/>
                    <a:pt x="1346" y="5668"/>
                  </a:cubicBezTo>
                  <a:cubicBezTo>
                    <a:pt x="1391" y="5683"/>
                    <a:pt x="1436" y="5691"/>
                    <a:pt x="1480" y="5691"/>
                  </a:cubicBezTo>
                  <a:cubicBezTo>
                    <a:pt x="2146" y="5691"/>
                    <a:pt x="2762" y="4041"/>
                    <a:pt x="2751" y="3572"/>
                  </a:cubicBezTo>
                  <a:cubicBezTo>
                    <a:pt x="2739" y="3072"/>
                    <a:pt x="2572" y="357"/>
                    <a:pt x="2572" y="357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7361320" y="2574483"/>
              <a:ext cx="138613" cy="417995"/>
            </a:xfrm>
            <a:custGeom>
              <a:rect b="b" l="l" r="r" t="t"/>
              <a:pathLst>
                <a:path extrusionOk="0" h="5781" w="1917">
                  <a:moveTo>
                    <a:pt x="1167" y="0"/>
                  </a:moveTo>
                  <a:lnTo>
                    <a:pt x="0" y="5763"/>
                  </a:lnTo>
                  <a:cubicBezTo>
                    <a:pt x="35" y="5775"/>
                    <a:pt x="72" y="5781"/>
                    <a:pt x="109" y="5781"/>
                  </a:cubicBezTo>
                  <a:cubicBezTo>
                    <a:pt x="812" y="5781"/>
                    <a:pt x="1917" y="3761"/>
                    <a:pt x="1905" y="3298"/>
                  </a:cubicBezTo>
                  <a:cubicBezTo>
                    <a:pt x="1881" y="2798"/>
                    <a:pt x="1405" y="167"/>
                    <a:pt x="1405" y="167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6992847" y="2658793"/>
              <a:ext cx="485617" cy="941266"/>
            </a:xfrm>
            <a:custGeom>
              <a:rect b="b" l="l" r="r" t="t"/>
              <a:pathLst>
                <a:path extrusionOk="0" h="13018" w="6716">
                  <a:moveTo>
                    <a:pt x="3846" y="1"/>
                  </a:moveTo>
                  <a:cubicBezTo>
                    <a:pt x="3846" y="1"/>
                    <a:pt x="3668" y="239"/>
                    <a:pt x="2382" y="680"/>
                  </a:cubicBezTo>
                  <a:cubicBezTo>
                    <a:pt x="1536" y="977"/>
                    <a:pt x="1001" y="1084"/>
                    <a:pt x="941" y="1513"/>
                  </a:cubicBezTo>
                  <a:cubicBezTo>
                    <a:pt x="893" y="1965"/>
                    <a:pt x="1096" y="5406"/>
                    <a:pt x="1191" y="5894"/>
                  </a:cubicBezTo>
                  <a:cubicBezTo>
                    <a:pt x="1298" y="6383"/>
                    <a:pt x="1465" y="7573"/>
                    <a:pt x="1084" y="8990"/>
                  </a:cubicBezTo>
                  <a:cubicBezTo>
                    <a:pt x="1048" y="9133"/>
                    <a:pt x="0" y="12860"/>
                    <a:pt x="286" y="12991"/>
                  </a:cubicBezTo>
                  <a:cubicBezTo>
                    <a:pt x="325" y="13009"/>
                    <a:pt x="379" y="13017"/>
                    <a:pt x="447" y="13017"/>
                  </a:cubicBezTo>
                  <a:cubicBezTo>
                    <a:pt x="1409" y="13017"/>
                    <a:pt x="5134" y="11336"/>
                    <a:pt x="6193" y="11336"/>
                  </a:cubicBezTo>
                  <a:cubicBezTo>
                    <a:pt x="6197" y="11336"/>
                    <a:pt x="6200" y="11336"/>
                    <a:pt x="6204" y="11336"/>
                  </a:cubicBezTo>
                  <a:cubicBezTo>
                    <a:pt x="6204" y="9538"/>
                    <a:pt x="5763" y="5490"/>
                    <a:pt x="6156" y="4585"/>
                  </a:cubicBezTo>
                  <a:cubicBezTo>
                    <a:pt x="6716" y="3394"/>
                    <a:pt x="6120" y="1608"/>
                    <a:pt x="5775" y="1430"/>
                  </a:cubicBezTo>
                  <a:cubicBezTo>
                    <a:pt x="5668" y="1370"/>
                    <a:pt x="3846" y="1"/>
                    <a:pt x="3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7338038" y="2696682"/>
              <a:ext cx="438979" cy="884001"/>
            </a:xfrm>
            <a:custGeom>
              <a:rect b="b" l="l" r="r" t="t"/>
              <a:pathLst>
                <a:path extrusionOk="0" h="12226" w="6071">
                  <a:moveTo>
                    <a:pt x="2084" y="1"/>
                  </a:moveTo>
                  <a:cubicBezTo>
                    <a:pt x="1822" y="453"/>
                    <a:pt x="1584" y="382"/>
                    <a:pt x="1513" y="489"/>
                  </a:cubicBezTo>
                  <a:cubicBezTo>
                    <a:pt x="1357" y="709"/>
                    <a:pt x="1188" y="781"/>
                    <a:pt x="1023" y="781"/>
                  </a:cubicBezTo>
                  <a:cubicBezTo>
                    <a:pt x="707" y="781"/>
                    <a:pt x="401" y="519"/>
                    <a:pt x="208" y="519"/>
                  </a:cubicBezTo>
                  <a:cubicBezTo>
                    <a:pt x="85" y="519"/>
                    <a:pt x="8" y="623"/>
                    <a:pt x="1" y="965"/>
                  </a:cubicBezTo>
                  <a:cubicBezTo>
                    <a:pt x="1" y="2203"/>
                    <a:pt x="977" y="3704"/>
                    <a:pt x="775" y="11443"/>
                  </a:cubicBezTo>
                  <a:cubicBezTo>
                    <a:pt x="1079" y="11344"/>
                    <a:pt x="1416" y="11304"/>
                    <a:pt x="1768" y="11304"/>
                  </a:cubicBezTo>
                  <a:cubicBezTo>
                    <a:pt x="3445" y="11304"/>
                    <a:pt x="5467" y="12226"/>
                    <a:pt x="5954" y="12226"/>
                  </a:cubicBezTo>
                  <a:cubicBezTo>
                    <a:pt x="6032" y="12226"/>
                    <a:pt x="6071" y="12201"/>
                    <a:pt x="6061" y="12145"/>
                  </a:cubicBezTo>
                  <a:cubicBezTo>
                    <a:pt x="5716" y="10335"/>
                    <a:pt x="4942" y="7085"/>
                    <a:pt x="5049" y="6585"/>
                  </a:cubicBezTo>
                  <a:cubicBezTo>
                    <a:pt x="5156" y="6097"/>
                    <a:pt x="5025" y="1644"/>
                    <a:pt x="4978" y="1203"/>
                  </a:cubicBezTo>
                  <a:cubicBezTo>
                    <a:pt x="4930" y="775"/>
                    <a:pt x="4085" y="775"/>
                    <a:pt x="3251" y="441"/>
                  </a:cubicBezTo>
                  <a:cubicBezTo>
                    <a:pt x="2132" y="13"/>
                    <a:pt x="2084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7224445" y="2624881"/>
              <a:ext cx="234204" cy="160806"/>
            </a:xfrm>
            <a:custGeom>
              <a:rect b="b" l="l" r="r" t="t"/>
              <a:pathLst>
                <a:path extrusionOk="0" h="2224" w="3239">
                  <a:moveTo>
                    <a:pt x="896" y="0"/>
                  </a:moveTo>
                  <a:cubicBezTo>
                    <a:pt x="759" y="0"/>
                    <a:pt x="0" y="1268"/>
                    <a:pt x="0" y="1268"/>
                  </a:cubicBezTo>
                  <a:cubicBezTo>
                    <a:pt x="0" y="1268"/>
                    <a:pt x="1631" y="2223"/>
                    <a:pt x="2409" y="2223"/>
                  </a:cubicBezTo>
                  <a:cubicBezTo>
                    <a:pt x="2464" y="2223"/>
                    <a:pt x="2514" y="2218"/>
                    <a:pt x="2560" y="2208"/>
                  </a:cubicBezTo>
                  <a:cubicBezTo>
                    <a:pt x="3239" y="2065"/>
                    <a:pt x="2703" y="1232"/>
                    <a:pt x="2703" y="1232"/>
                  </a:cubicBezTo>
                  <a:cubicBezTo>
                    <a:pt x="2703" y="1232"/>
                    <a:pt x="893" y="589"/>
                    <a:pt x="917" y="53"/>
                  </a:cubicBezTo>
                  <a:cubicBezTo>
                    <a:pt x="919" y="17"/>
                    <a:pt x="91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7338038" y="2646790"/>
              <a:ext cx="185180" cy="134704"/>
            </a:xfrm>
            <a:custGeom>
              <a:rect b="b" l="l" r="r" t="t"/>
              <a:pathLst>
                <a:path extrusionOk="0" h="1863" w="2561">
                  <a:moveTo>
                    <a:pt x="2061" y="0"/>
                  </a:moveTo>
                  <a:cubicBezTo>
                    <a:pt x="1990" y="294"/>
                    <a:pt x="867" y="562"/>
                    <a:pt x="424" y="562"/>
                  </a:cubicBezTo>
                  <a:cubicBezTo>
                    <a:pt x="346" y="562"/>
                    <a:pt x="289" y="554"/>
                    <a:pt x="263" y="536"/>
                  </a:cubicBezTo>
                  <a:lnTo>
                    <a:pt x="263" y="536"/>
                  </a:lnTo>
                  <a:cubicBezTo>
                    <a:pt x="263" y="536"/>
                    <a:pt x="1" y="1488"/>
                    <a:pt x="668" y="1798"/>
                  </a:cubicBezTo>
                  <a:cubicBezTo>
                    <a:pt x="759" y="1843"/>
                    <a:pt x="856" y="1863"/>
                    <a:pt x="955" y="1863"/>
                  </a:cubicBezTo>
                  <a:cubicBezTo>
                    <a:pt x="1594" y="1863"/>
                    <a:pt x="2339" y="1053"/>
                    <a:pt x="2442" y="929"/>
                  </a:cubicBezTo>
                  <a:cubicBezTo>
                    <a:pt x="2561" y="774"/>
                    <a:pt x="2442" y="191"/>
                    <a:pt x="2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7220106" y="2413455"/>
              <a:ext cx="472746" cy="149744"/>
            </a:xfrm>
            <a:custGeom>
              <a:rect b="b" l="l" r="r" t="t"/>
              <a:pathLst>
                <a:path extrusionOk="0" h="2071" w="6538">
                  <a:moveTo>
                    <a:pt x="1501" y="1"/>
                  </a:moveTo>
                  <a:cubicBezTo>
                    <a:pt x="429" y="13"/>
                    <a:pt x="1" y="1"/>
                    <a:pt x="322" y="334"/>
                  </a:cubicBezTo>
                  <a:cubicBezTo>
                    <a:pt x="622" y="655"/>
                    <a:pt x="5273" y="2071"/>
                    <a:pt x="6268" y="2071"/>
                  </a:cubicBezTo>
                  <a:cubicBezTo>
                    <a:pt x="6381" y="2071"/>
                    <a:pt x="6447" y="2053"/>
                    <a:pt x="6454" y="2013"/>
                  </a:cubicBezTo>
                  <a:cubicBezTo>
                    <a:pt x="6537" y="1608"/>
                    <a:pt x="5442" y="1036"/>
                    <a:pt x="3989" y="703"/>
                  </a:cubicBezTo>
                  <a:cubicBezTo>
                    <a:pt x="2525" y="370"/>
                    <a:pt x="1501" y="1"/>
                    <a:pt x="1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7326903" y="2318299"/>
              <a:ext cx="289302" cy="357621"/>
            </a:xfrm>
            <a:custGeom>
              <a:rect b="b" l="l" r="r" t="t"/>
              <a:pathLst>
                <a:path extrusionOk="0" h="4946" w="4001">
                  <a:moveTo>
                    <a:pt x="1836" y="0"/>
                  </a:moveTo>
                  <a:cubicBezTo>
                    <a:pt x="781" y="0"/>
                    <a:pt x="632" y="927"/>
                    <a:pt x="333" y="1912"/>
                  </a:cubicBezTo>
                  <a:cubicBezTo>
                    <a:pt x="0" y="3091"/>
                    <a:pt x="381" y="4519"/>
                    <a:pt x="1238" y="4829"/>
                  </a:cubicBezTo>
                  <a:cubicBezTo>
                    <a:pt x="1457" y="4909"/>
                    <a:pt x="1648" y="4945"/>
                    <a:pt x="1817" y="4945"/>
                  </a:cubicBezTo>
                  <a:cubicBezTo>
                    <a:pt x="2524" y="4945"/>
                    <a:pt x="2854" y="4315"/>
                    <a:pt x="3239" y="3662"/>
                  </a:cubicBezTo>
                  <a:cubicBezTo>
                    <a:pt x="3405" y="3626"/>
                    <a:pt x="3512" y="3364"/>
                    <a:pt x="3655" y="3091"/>
                  </a:cubicBezTo>
                  <a:cubicBezTo>
                    <a:pt x="3834" y="2757"/>
                    <a:pt x="3929" y="2472"/>
                    <a:pt x="3750" y="2400"/>
                  </a:cubicBezTo>
                  <a:cubicBezTo>
                    <a:pt x="4001" y="1436"/>
                    <a:pt x="3953" y="495"/>
                    <a:pt x="2572" y="114"/>
                  </a:cubicBezTo>
                  <a:cubicBezTo>
                    <a:pt x="2286" y="36"/>
                    <a:pt x="2044" y="0"/>
                    <a:pt x="1836" y="0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7319961" y="2317070"/>
              <a:ext cx="203256" cy="356464"/>
            </a:xfrm>
            <a:custGeom>
              <a:rect b="b" l="l" r="r" t="t"/>
              <a:pathLst>
                <a:path extrusionOk="0" h="4930" w="2811">
                  <a:moveTo>
                    <a:pt x="1953" y="1"/>
                  </a:moveTo>
                  <a:cubicBezTo>
                    <a:pt x="1065" y="1"/>
                    <a:pt x="817" y="646"/>
                    <a:pt x="584" y="1441"/>
                  </a:cubicBezTo>
                  <a:cubicBezTo>
                    <a:pt x="548" y="1417"/>
                    <a:pt x="537" y="1417"/>
                    <a:pt x="513" y="1405"/>
                  </a:cubicBezTo>
                  <a:cubicBezTo>
                    <a:pt x="490" y="1400"/>
                    <a:pt x="469" y="1398"/>
                    <a:pt x="450" y="1398"/>
                  </a:cubicBezTo>
                  <a:cubicBezTo>
                    <a:pt x="217" y="1398"/>
                    <a:pt x="160" y="1710"/>
                    <a:pt x="72" y="2072"/>
                  </a:cubicBezTo>
                  <a:cubicBezTo>
                    <a:pt x="1" y="2417"/>
                    <a:pt x="60" y="2822"/>
                    <a:pt x="263" y="2941"/>
                  </a:cubicBezTo>
                  <a:cubicBezTo>
                    <a:pt x="108" y="4096"/>
                    <a:pt x="679" y="4655"/>
                    <a:pt x="1334" y="4846"/>
                  </a:cubicBezTo>
                  <a:cubicBezTo>
                    <a:pt x="1334" y="4846"/>
                    <a:pt x="1310" y="4917"/>
                    <a:pt x="1537" y="4929"/>
                  </a:cubicBezTo>
                  <a:cubicBezTo>
                    <a:pt x="1203" y="4751"/>
                    <a:pt x="1120" y="3667"/>
                    <a:pt x="1406" y="2881"/>
                  </a:cubicBezTo>
                  <a:cubicBezTo>
                    <a:pt x="1739" y="1917"/>
                    <a:pt x="2132" y="1143"/>
                    <a:pt x="2811" y="905"/>
                  </a:cubicBezTo>
                  <a:lnTo>
                    <a:pt x="2668" y="107"/>
                  </a:lnTo>
                  <a:cubicBezTo>
                    <a:pt x="2391" y="34"/>
                    <a:pt x="2156" y="1"/>
                    <a:pt x="1953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7320829" y="2295160"/>
              <a:ext cx="193784" cy="173460"/>
            </a:xfrm>
            <a:custGeom>
              <a:rect b="b" l="l" r="r" t="t"/>
              <a:pathLst>
                <a:path extrusionOk="0" h="2399" w="2680">
                  <a:moveTo>
                    <a:pt x="1712" y="0"/>
                  </a:moveTo>
                  <a:cubicBezTo>
                    <a:pt x="1488" y="0"/>
                    <a:pt x="1235" y="58"/>
                    <a:pt x="1037" y="160"/>
                  </a:cubicBezTo>
                  <a:cubicBezTo>
                    <a:pt x="703" y="327"/>
                    <a:pt x="334" y="767"/>
                    <a:pt x="167" y="1279"/>
                  </a:cubicBezTo>
                  <a:cubicBezTo>
                    <a:pt x="1" y="1779"/>
                    <a:pt x="48" y="2339"/>
                    <a:pt x="48" y="2339"/>
                  </a:cubicBezTo>
                  <a:lnTo>
                    <a:pt x="203" y="2006"/>
                  </a:lnTo>
                  <a:cubicBezTo>
                    <a:pt x="203" y="2006"/>
                    <a:pt x="261" y="1982"/>
                    <a:pt x="338" y="1982"/>
                  </a:cubicBezTo>
                  <a:cubicBezTo>
                    <a:pt x="396" y="1982"/>
                    <a:pt x="463" y="1995"/>
                    <a:pt x="525" y="2041"/>
                  </a:cubicBezTo>
                  <a:cubicBezTo>
                    <a:pt x="596" y="2077"/>
                    <a:pt x="632" y="2291"/>
                    <a:pt x="691" y="2339"/>
                  </a:cubicBezTo>
                  <a:cubicBezTo>
                    <a:pt x="751" y="2363"/>
                    <a:pt x="810" y="2399"/>
                    <a:pt x="822" y="2399"/>
                  </a:cubicBezTo>
                  <a:cubicBezTo>
                    <a:pt x="977" y="2399"/>
                    <a:pt x="1239" y="1887"/>
                    <a:pt x="1548" y="1660"/>
                  </a:cubicBezTo>
                  <a:cubicBezTo>
                    <a:pt x="1707" y="1552"/>
                    <a:pt x="1894" y="1516"/>
                    <a:pt x="2070" y="1516"/>
                  </a:cubicBezTo>
                  <a:cubicBezTo>
                    <a:pt x="2394" y="1516"/>
                    <a:pt x="2680" y="1637"/>
                    <a:pt x="2680" y="1637"/>
                  </a:cubicBezTo>
                  <a:lnTo>
                    <a:pt x="2168" y="136"/>
                  </a:lnTo>
                  <a:cubicBezTo>
                    <a:pt x="2074" y="43"/>
                    <a:pt x="1904" y="0"/>
                    <a:pt x="1712" y="0"/>
                  </a:cubicBezTo>
                  <a:close/>
                </a:path>
              </a:pathLst>
            </a:custGeom>
            <a:solidFill>
              <a:srgbClr val="2F0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7457705" y="2294437"/>
              <a:ext cx="173972" cy="218940"/>
            </a:xfrm>
            <a:custGeom>
              <a:rect b="b" l="l" r="r" t="t"/>
              <a:pathLst>
                <a:path extrusionOk="0" h="3028" w="2406">
                  <a:moveTo>
                    <a:pt x="474" y="1"/>
                  </a:moveTo>
                  <a:cubicBezTo>
                    <a:pt x="342" y="1"/>
                    <a:pt x="226" y="32"/>
                    <a:pt x="144" y="111"/>
                  </a:cubicBezTo>
                  <a:cubicBezTo>
                    <a:pt x="1" y="277"/>
                    <a:pt x="60" y="766"/>
                    <a:pt x="60" y="766"/>
                  </a:cubicBezTo>
                  <a:cubicBezTo>
                    <a:pt x="167" y="1004"/>
                    <a:pt x="13" y="1670"/>
                    <a:pt x="477" y="1778"/>
                  </a:cubicBezTo>
                  <a:cubicBezTo>
                    <a:pt x="941" y="1885"/>
                    <a:pt x="1608" y="2087"/>
                    <a:pt x="1715" y="2301"/>
                  </a:cubicBezTo>
                  <a:cubicBezTo>
                    <a:pt x="1858" y="2623"/>
                    <a:pt x="1763" y="3028"/>
                    <a:pt x="1763" y="3028"/>
                  </a:cubicBezTo>
                  <a:lnTo>
                    <a:pt x="2025" y="2968"/>
                  </a:lnTo>
                  <a:cubicBezTo>
                    <a:pt x="2025" y="2968"/>
                    <a:pt x="2406" y="2266"/>
                    <a:pt x="2263" y="1599"/>
                  </a:cubicBezTo>
                  <a:cubicBezTo>
                    <a:pt x="2156" y="1087"/>
                    <a:pt x="2049" y="670"/>
                    <a:pt x="1549" y="361"/>
                  </a:cubicBezTo>
                  <a:cubicBezTo>
                    <a:pt x="1371" y="263"/>
                    <a:pt x="857" y="1"/>
                    <a:pt x="474" y="1"/>
                  </a:cubicBezTo>
                  <a:close/>
                </a:path>
              </a:pathLst>
            </a:custGeom>
            <a:solidFill>
              <a:srgbClr val="750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7319094" y="2420830"/>
              <a:ext cx="121477" cy="281122"/>
            </a:xfrm>
            <a:custGeom>
              <a:rect b="b" l="l" r="r" t="t"/>
              <a:pathLst>
                <a:path extrusionOk="0" h="3888" w="1680">
                  <a:moveTo>
                    <a:pt x="270" y="0"/>
                  </a:moveTo>
                  <a:cubicBezTo>
                    <a:pt x="226" y="0"/>
                    <a:pt x="183" y="18"/>
                    <a:pt x="144" y="65"/>
                  </a:cubicBezTo>
                  <a:cubicBezTo>
                    <a:pt x="1" y="256"/>
                    <a:pt x="13" y="1101"/>
                    <a:pt x="60" y="1970"/>
                  </a:cubicBezTo>
                  <a:cubicBezTo>
                    <a:pt x="168" y="3637"/>
                    <a:pt x="1561" y="3887"/>
                    <a:pt x="1561" y="3887"/>
                  </a:cubicBezTo>
                  <a:lnTo>
                    <a:pt x="1680" y="3721"/>
                  </a:lnTo>
                  <a:cubicBezTo>
                    <a:pt x="525" y="3399"/>
                    <a:pt x="477" y="2066"/>
                    <a:pt x="465" y="1756"/>
                  </a:cubicBezTo>
                  <a:cubicBezTo>
                    <a:pt x="441" y="1292"/>
                    <a:pt x="429" y="756"/>
                    <a:pt x="560" y="196"/>
                  </a:cubicBezTo>
                  <a:cubicBezTo>
                    <a:pt x="560" y="196"/>
                    <a:pt x="413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7432759" y="2513311"/>
              <a:ext cx="185180" cy="193127"/>
            </a:xfrm>
            <a:custGeom>
              <a:rect b="b" l="l" r="r" t="t"/>
              <a:pathLst>
                <a:path extrusionOk="0" h="2671" w="2561">
                  <a:moveTo>
                    <a:pt x="2346" y="1"/>
                  </a:moveTo>
                  <a:cubicBezTo>
                    <a:pt x="2346" y="1"/>
                    <a:pt x="1548" y="1596"/>
                    <a:pt x="1108" y="2072"/>
                  </a:cubicBezTo>
                  <a:cubicBezTo>
                    <a:pt x="929" y="2263"/>
                    <a:pt x="84" y="2394"/>
                    <a:pt x="84" y="2394"/>
                  </a:cubicBezTo>
                  <a:cubicBezTo>
                    <a:pt x="84" y="2394"/>
                    <a:pt x="48" y="2442"/>
                    <a:pt x="0" y="2608"/>
                  </a:cubicBezTo>
                  <a:cubicBezTo>
                    <a:pt x="27" y="2652"/>
                    <a:pt x="86" y="2671"/>
                    <a:pt x="166" y="2671"/>
                  </a:cubicBezTo>
                  <a:cubicBezTo>
                    <a:pt x="410" y="2671"/>
                    <a:pt x="850" y="2496"/>
                    <a:pt x="1155" y="2334"/>
                  </a:cubicBezTo>
                  <a:cubicBezTo>
                    <a:pt x="1536" y="2132"/>
                    <a:pt x="2441" y="489"/>
                    <a:pt x="2560" y="132"/>
                  </a:cubicBezTo>
                  <a:lnTo>
                    <a:pt x="2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7309621" y="2259730"/>
              <a:ext cx="358211" cy="250103"/>
            </a:xfrm>
            <a:custGeom>
              <a:rect b="b" l="l" r="r" t="t"/>
              <a:pathLst>
                <a:path extrusionOk="0" h="3459" w="4954">
                  <a:moveTo>
                    <a:pt x="2436" y="0"/>
                  </a:moveTo>
                  <a:cubicBezTo>
                    <a:pt x="1462" y="0"/>
                    <a:pt x="505" y="674"/>
                    <a:pt x="84" y="2067"/>
                  </a:cubicBezTo>
                  <a:cubicBezTo>
                    <a:pt x="1" y="2329"/>
                    <a:pt x="1334" y="2317"/>
                    <a:pt x="2620" y="2781"/>
                  </a:cubicBezTo>
                  <a:cubicBezTo>
                    <a:pt x="3729" y="3182"/>
                    <a:pt x="4174" y="3458"/>
                    <a:pt x="4306" y="3458"/>
                  </a:cubicBezTo>
                  <a:cubicBezTo>
                    <a:pt x="4327" y="3458"/>
                    <a:pt x="4340" y="3451"/>
                    <a:pt x="4347" y="3436"/>
                  </a:cubicBezTo>
                  <a:cubicBezTo>
                    <a:pt x="4954" y="2067"/>
                    <a:pt x="4299" y="543"/>
                    <a:pt x="3227" y="150"/>
                  </a:cubicBezTo>
                  <a:cubicBezTo>
                    <a:pt x="2969" y="51"/>
                    <a:pt x="2702" y="0"/>
                    <a:pt x="2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7536085" y="2268841"/>
              <a:ext cx="143820" cy="249886"/>
            </a:xfrm>
            <a:custGeom>
              <a:rect b="b" l="l" r="r" t="t"/>
              <a:pathLst>
                <a:path extrusionOk="0" h="3456" w="1989">
                  <a:moveTo>
                    <a:pt x="0" y="0"/>
                  </a:moveTo>
                  <a:cubicBezTo>
                    <a:pt x="298" y="262"/>
                    <a:pt x="500" y="822"/>
                    <a:pt x="512" y="929"/>
                  </a:cubicBezTo>
                  <a:cubicBezTo>
                    <a:pt x="631" y="1584"/>
                    <a:pt x="417" y="2263"/>
                    <a:pt x="167" y="2858"/>
                  </a:cubicBezTo>
                  <a:cubicBezTo>
                    <a:pt x="1141" y="3236"/>
                    <a:pt x="1285" y="3456"/>
                    <a:pt x="1334" y="3456"/>
                  </a:cubicBezTo>
                  <a:cubicBezTo>
                    <a:pt x="1344" y="3456"/>
                    <a:pt x="1350" y="3447"/>
                    <a:pt x="1358" y="3429"/>
                  </a:cubicBezTo>
                  <a:cubicBezTo>
                    <a:pt x="1989" y="2060"/>
                    <a:pt x="1715" y="584"/>
                    <a:pt x="84" y="24"/>
                  </a:cubicBezTo>
                  <a:cubicBezTo>
                    <a:pt x="48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7236447" y="2405573"/>
              <a:ext cx="476145" cy="158637"/>
            </a:xfrm>
            <a:custGeom>
              <a:rect b="b" l="l" r="r" t="t"/>
              <a:pathLst>
                <a:path extrusionOk="0" h="2194" w="6585">
                  <a:moveTo>
                    <a:pt x="1114" y="1"/>
                  </a:moveTo>
                  <a:cubicBezTo>
                    <a:pt x="1084" y="1"/>
                    <a:pt x="1054" y="1"/>
                    <a:pt x="1025" y="2"/>
                  </a:cubicBezTo>
                  <a:cubicBezTo>
                    <a:pt x="632" y="14"/>
                    <a:pt x="1" y="193"/>
                    <a:pt x="1" y="193"/>
                  </a:cubicBezTo>
                  <a:cubicBezTo>
                    <a:pt x="37" y="187"/>
                    <a:pt x="80" y="184"/>
                    <a:pt x="129" y="184"/>
                  </a:cubicBezTo>
                  <a:cubicBezTo>
                    <a:pt x="673" y="184"/>
                    <a:pt x="1934" y="526"/>
                    <a:pt x="2513" y="657"/>
                  </a:cubicBezTo>
                  <a:cubicBezTo>
                    <a:pt x="3132" y="812"/>
                    <a:pt x="5633" y="1669"/>
                    <a:pt x="6025" y="2193"/>
                  </a:cubicBezTo>
                  <a:cubicBezTo>
                    <a:pt x="6585" y="2193"/>
                    <a:pt x="6109" y="1705"/>
                    <a:pt x="5633" y="1384"/>
                  </a:cubicBezTo>
                  <a:cubicBezTo>
                    <a:pt x="4844" y="862"/>
                    <a:pt x="2281" y="1"/>
                    <a:pt x="11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7306223" y="2391112"/>
              <a:ext cx="222996" cy="39623"/>
            </a:xfrm>
            <a:custGeom>
              <a:rect b="b" l="l" r="r" t="t"/>
              <a:pathLst>
                <a:path extrusionOk="0" h="548" w="3084">
                  <a:moveTo>
                    <a:pt x="143" y="0"/>
                  </a:moveTo>
                  <a:cubicBezTo>
                    <a:pt x="143" y="0"/>
                    <a:pt x="0" y="202"/>
                    <a:pt x="107" y="250"/>
                  </a:cubicBezTo>
                  <a:cubicBezTo>
                    <a:pt x="226" y="298"/>
                    <a:pt x="2941" y="548"/>
                    <a:pt x="2941" y="548"/>
                  </a:cubicBezTo>
                  <a:cubicBezTo>
                    <a:pt x="2941" y="548"/>
                    <a:pt x="2965" y="429"/>
                    <a:pt x="3084" y="95"/>
                  </a:cubicBezTo>
                  <a:cubicBezTo>
                    <a:pt x="2929" y="0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7572238" y="2419456"/>
              <a:ext cx="80117" cy="82211"/>
            </a:xfrm>
            <a:custGeom>
              <a:rect b="b" l="l" r="r" t="t"/>
              <a:pathLst>
                <a:path extrusionOk="0" h="1137" w="1108">
                  <a:moveTo>
                    <a:pt x="334" y="1"/>
                  </a:moveTo>
                  <a:cubicBezTo>
                    <a:pt x="334" y="1"/>
                    <a:pt x="0" y="358"/>
                    <a:pt x="84" y="406"/>
                  </a:cubicBezTo>
                  <a:cubicBezTo>
                    <a:pt x="441" y="644"/>
                    <a:pt x="858" y="1049"/>
                    <a:pt x="977" y="1132"/>
                  </a:cubicBezTo>
                  <a:cubicBezTo>
                    <a:pt x="979" y="1135"/>
                    <a:pt x="982" y="1136"/>
                    <a:pt x="985" y="1136"/>
                  </a:cubicBezTo>
                  <a:cubicBezTo>
                    <a:pt x="1034" y="1136"/>
                    <a:pt x="1108" y="799"/>
                    <a:pt x="1108" y="799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7505933" y="2385400"/>
              <a:ext cx="107666" cy="81126"/>
            </a:xfrm>
            <a:custGeom>
              <a:rect b="b" l="l" r="r" t="t"/>
              <a:pathLst>
                <a:path extrusionOk="0" h="1122" w="1489">
                  <a:moveTo>
                    <a:pt x="410" y="0"/>
                  </a:moveTo>
                  <a:cubicBezTo>
                    <a:pt x="275" y="0"/>
                    <a:pt x="157" y="82"/>
                    <a:pt x="120" y="222"/>
                  </a:cubicBezTo>
                  <a:lnTo>
                    <a:pt x="48" y="472"/>
                  </a:lnTo>
                  <a:cubicBezTo>
                    <a:pt x="1" y="651"/>
                    <a:pt x="96" y="829"/>
                    <a:pt x="274" y="877"/>
                  </a:cubicBezTo>
                  <a:lnTo>
                    <a:pt x="1048" y="1115"/>
                  </a:lnTo>
                  <a:cubicBezTo>
                    <a:pt x="1065" y="1119"/>
                    <a:pt x="1082" y="1121"/>
                    <a:pt x="1099" y="1121"/>
                  </a:cubicBezTo>
                  <a:cubicBezTo>
                    <a:pt x="1219" y="1121"/>
                    <a:pt x="1316" y="1011"/>
                    <a:pt x="1358" y="865"/>
                  </a:cubicBezTo>
                  <a:lnTo>
                    <a:pt x="1453" y="674"/>
                  </a:lnTo>
                  <a:cubicBezTo>
                    <a:pt x="1489" y="520"/>
                    <a:pt x="1417" y="341"/>
                    <a:pt x="1274" y="293"/>
                  </a:cubicBezTo>
                  <a:lnTo>
                    <a:pt x="524" y="20"/>
                  </a:lnTo>
                  <a:cubicBezTo>
                    <a:pt x="486" y="7"/>
                    <a:pt x="447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7520684" y="2397981"/>
              <a:ext cx="82575" cy="55458"/>
            </a:xfrm>
            <a:custGeom>
              <a:rect b="b" l="l" r="r" t="t"/>
              <a:pathLst>
                <a:path extrusionOk="0" h="767" w="1142">
                  <a:moveTo>
                    <a:pt x="142" y="0"/>
                  </a:moveTo>
                  <a:cubicBezTo>
                    <a:pt x="142" y="0"/>
                    <a:pt x="35" y="155"/>
                    <a:pt x="23" y="357"/>
                  </a:cubicBezTo>
                  <a:cubicBezTo>
                    <a:pt x="1" y="557"/>
                    <a:pt x="678" y="766"/>
                    <a:pt x="879" y="766"/>
                  </a:cubicBezTo>
                  <a:cubicBezTo>
                    <a:pt x="894" y="766"/>
                    <a:pt x="906" y="765"/>
                    <a:pt x="916" y="762"/>
                  </a:cubicBezTo>
                  <a:cubicBezTo>
                    <a:pt x="1082" y="715"/>
                    <a:pt x="1142" y="357"/>
                    <a:pt x="1142" y="357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7530083" y="2408321"/>
              <a:ext cx="61172" cy="37382"/>
            </a:xfrm>
            <a:custGeom>
              <a:rect b="b" l="l" r="r" t="t"/>
              <a:pathLst>
                <a:path extrusionOk="0" h="517" w="846">
                  <a:moveTo>
                    <a:pt x="83" y="0"/>
                  </a:moveTo>
                  <a:cubicBezTo>
                    <a:pt x="83" y="0"/>
                    <a:pt x="48" y="60"/>
                    <a:pt x="12" y="214"/>
                  </a:cubicBezTo>
                  <a:cubicBezTo>
                    <a:pt x="1" y="356"/>
                    <a:pt x="486" y="517"/>
                    <a:pt x="643" y="517"/>
                  </a:cubicBezTo>
                  <a:cubicBezTo>
                    <a:pt x="658" y="517"/>
                    <a:pt x="670" y="515"/>
                    <a:pt x="679" y="512"/>
                  </a:cubicBezTo>
                  <a:cubicBezTo>
                    <a:pt x="798" y="465"/>
                    <a:pt x="845" y="274"/>
                    <a:pt x="845" y="274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7084098" y="3019750"/>
              <a:ext cx="571735" cy="144465"/>
            </a:xfrm>
            <a:custGeom>
              <a:rect b="b" l="l" r="r" t="t"/>
              <a:pathLst>
                <a:path extrusionOk="0" h="1998" w="7907">
                  <a:moveTo>
                    <a:pt x="4619" y="0"/>
                  </a:moveTo>
                  <a:cubicBezTo>
                    <a:pt x="3309" y="0"/>
                    <a:pt x="1715" y="145"/>
                    <a:pt x="48" y="629"/>
                  </a:cubicBezTo>
                  <a:cubicBezTo>
                    <a:pt x="0" y="1784"/>
                    <a:pt x="24" y="1998"/>
                    <a:pt x="24" y="1998"/>
                  </a:cubicBezTo>
                  <a:cubicBezTo>
                    <a:pt x="290" y="1832"/>
                    <a:pt x="2856" y="1282"/>
                    <a:pt x="5199" y="1282"/>
                  </a:cubicBezTo>
                  <a:cubicBezTo>
                    <a:pt x="6211" y="1282"/>
                    <a:pt x="7181" y="1384"/>
                    <a:pt x="7906" y="1664"/>
                  </a:cubicBezTo>
                  <a:cubicBezTo>
                    <a:pt x="7906" y="795"/>
                    <a:pt x="7882" y="319"/>
                    <a:pt x="7882" y="319"/>
                  </a:cubicBezTo>
                  <a:cubicBezTo>
                    <a:pt x="7882" y="319"/>
                    <a:pt x="6564" y="0"/>
                    <a:pt x="4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7084098" y="3047444"/>
              <a:ext cx="570868" cy="97467"/>
            </a:xfrm>
            <a:custGeom>
              <a:rect b="b" l="l" r="r" t="t"/>
              <a:pathLst>
                <a:path extrusionOk="0" h="1348" w="7895">
                  <a:moveTo>
                    <a:pt x="4775" y="0"/>
                  </a:moveTo>
                  <a:cubicBezTo>
                    <a:pt x="3432" y="0"/>
                    <a:pt x="1775" y="146"/>
                    <a:pt x="48" y="650"/>
                  </a:cubicBezTo>
                  <a:cubicBezTo>
                    <a:pt x="38" y="901"/>
                    <a:pt x="30" y="1067"/>
                    <a:pt x="23" y="1174"/>
                  </a:cubicBezTo>
                  <a:lnTo>
                    <a:pt x="23" y="1174"/>
                  </a:lnTo>
                  <a:cubicBezTo>
                    <a:pt x="395" y="994"/>
                    <a:pt x="2911" y="466"/>
                    <a:pt x="5208" y="466"/>
                  </a:cubicBezTo>
                  <a:cubicBezTo>
                    <a:pt x="6211" y="466"/>
                    <a:pt x="7172" y="567"/>
                    <a:pt x="7894" y="841"/>
                  </a:cubicBezTo>
                  <a:cubicBezTo>
                    <a:pt x="7882" y="519"/>
                    <a:pt x="7894" y="281"/>
                    <a:pt x="7894" y="281"/>
                  </a:cubicBezTo>
                  <a:cubicBezTo>
                    <a:pt x="7894" y="281"/>
                    <a:pt x="6637" y="0"/>
                    <a:pt x="4775" y="0"/>
                  </a:cubicBezTo>
                  <a:close/>
                  <a:moveTo>
                    <a:pt x="23" y="1174"/>
                  </a:moveTo>
                  <a:cubicBezTo>
                    <a:pt x="14" y="1178"/>
                    <a:pt x="7" y="1182"/>
                    <a:pt x="0" y="1186"/>
                  </a:cubicBezTo>
                  <a:cubicBezTo>
                    <a:pt x="0" y="1186"/>
                    <a:pt x="0" y="1347"/>
                    <a:pt x="7" y="1347"/>
                  </a:cubicBezTo>
                  <a:cubicBezTo>
                    <a:pt x="10" y="1347"/>
                    <a:pt x="15" y="1304"/>
                    <a:pt x="23" y="1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7462911" y="2896611"/>
              <a:ext cx="192916" cy="107301"/>
            </a:xfrm>
            <a:custGeom>
              <a:rect b="b" l="l" r="r" t="t"/>
              <a:pathLst>
                <a:path extrusionOk="0" h="1484" w="2668">
                  <a:moveTo>
                    <a:pt x="1558" y="1"/>
                  </a:moveTo>
                  <a:cubicBezTo>
                    <a:pt x="949" y="1"/>
                    <a:pt x="227" y="35"/>
                    <a:pt x="37" y="35"/>
                  </a:cubicBezTo>
                  <a:cubicBezTo>
                    <a:pt x="21" y="35"/>
                    <a:pt x="8" y="34"/>
                    <a:pt x="0" y="34"/>
                  </a:cubicBezTo>
                  <a:lnTo>
                    <a:pt x="0" y="34"/>
                  </a:lnTo>
                  <a:cubicBezTo>
                    <a:pt x="0" y="34"/>
                    <a:pt x="107" y="820"/>
                    <a:pt x="95" y="1224"/>
                  </a:cubicBezTo>
                  <a:cubicBezTo>
                    <a:pt x="78" y="1421"/>
                    <a:pt x="575" y="1483"/>
                    <a:pt x="1113" y="1483"/>
                  </a:cubicBezTo>
                  <a:cubicBezTo>
                    <a:pt x="1652" y="1483"/>
                    <a:pt x="2233" y="1421"/>
                    <a:pt x="2381" y="1367"/>
                  </a:cubicBezTo>
                  <a:cubicBezTo>
                    <a:pt x="2667" y="1260"/>
                    <a:pt x="2429" y="296"/>
                    <a:pt x="2465" y="105"/>
                  </a:cubicBezTo>
                  <a:cubicBezTo>
                    <a:pt x="2475" y="23"/>
                    <a:pt x="2055" y="1"/>
                    <a:pt x="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7484386" y="3059302"/>
              <a:ext cx="144760" cy="48950"/>
            </a:xfrm>
            <a:custGeom>
              <a:rect b="b" l="l" r="r" t="t"/>
              <a:pathLst>
                <a:path extrusionOk="0" h="677" w="2002">
                  <a:moveTo>
                    <a:pt x="799" y="0"/>
                  </a:moveTo>
                  <a:cubicBezTo>
                    <a:pt x="563" y="0"/>
                    <a:pt x="296" y="23"/>
                    <a:pt x="1" y="82"/>
                  </a:cubicBezTo>
                  <a:cubicBezTo>
                    <a:pt x="25" y="260"/>
                    <a:pt x="25" y="498"/>
                    <a:pt x="25" y="498"/>
                  </a:cubicBezTo>
                  <a:cubicBezTo>
                    <a:pt x="33" y="490"/>
                    <a:pt x="249" y="478"/>
                    <a:pt x="535" y="478"/>
                  </a:cubicBezTo>
                  <a:cubicBezTo>
                    <a:pt x="1054" y="478"/>
                    <a:pt x="1805" y="516"/>
                    <a:pt x="1989" y="677"/>
                  </a:cubicBezTo>
                  <a:cubicBezTo>
                    <a:pt x="2001" y="344"/>
                    <a:pt x="2001" y="236"/>
                    <a:pt x="2001" y="236"/>
                  </a:cubicBezTo>
                  <a:cubicBezTo>
                    <a:pt x="2001" y="236"/>
                    <a:pt x="1563" y="0"/>
                    <a:pt x="799" y="0"/>
                  </a:cubicBezTo>
                  <a:close/>
                </a:path>
              </a:pathLst>
            </a:custGeom>
            <a:solidFill>
              <a:srgbClr val="88A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6775928" y="2809481"/>
              <a:ext cx="505357" cy="401654"/>
            </a:xfrm>
            <a:custGeom>
              <a:rect b="b" l="l" r="r" t="t"/>
              <a:pathLst>
                <a:path extrusionOk="0" h="5555" w="6989">
                  <a:moveTo>
                    <a:pt x="6144" y="0"/>
                  </a:moveTo>
                  <a:lnTo>
                    <a:pt x="6144" y="0"/>
                  </a:lnTo>
                  <a:cubicBezTo>
                    <a:pt x="6143" y="1"/>
                    <a:pt x="5572" y="286"/>
                    <a:pt x="4001" y="1013"/>
                  </a:cubicBezTo>
                  <a:cubicBezTo>
                    <a:pt x="2822" y="1632"/>
                    <a:pt x="1548" y="2191"/>
                    <a:pt x="1226" y="2858"/>
                  </a:cubicBezTo>
                  <a:cubicBezTo>
                    <a:pt x="1155" y="3025"/>
                    <a:pt x="0" y="4656"/>
                    <a:pt x="2048" y="5477"/>
                  </a:cubicBezTo>
                  <a:cubicBezTo>
                    <a:pt x="2182" y="5530"/>
                    <a:pt x="2328" y="5554"/>
                    <a:pt x="2483" y="5554"/>
                  </a:cubicBezTo>
                  <a:cubicBezTo>
                    <a:pt x="3974" y="5554"/>
                    <a:pt x="6288" y="3295"/>
                    <a:pt x="6989" y="2346"/>
                  </a:cubicBezTo>
                  <a:cubicBezTo>
                    <a:pt x="6739" y="2191"/>
                    <a:pt x="6084" y="465"/>
                    <a:pt x="6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7056549" y="2838765"/>
              <a:ext cx="201521" cy="241933"/>
            </a:xfrm>
            <a:custGeom>
              <a:rect b="b" l="l" r="r" t="t"/>
              <a:pathLst>
                <a:path extrusionOk="0" h="3346" w="2787">
                  <a:moveTo>
                    <a:pt x="1370" y="0"/>
                  </a:moveTo>
                  <a:cubicBezTo>
                    <a:pt x="584" y="322"/>
                    <a:pt x="250" y="477"/>
                    <a:pt x="203" y="512"/>
                  </a:cubicBezTo>
                  <a:cubicBezTo>
                    <a:pt x="0" y="953"/>
                    <a:pt x="941" y="2810"/>
                    <a:pt x="1810" y="3346"/>
                  </a:cubicBezTo>
                  <a:cubicBezTo>
                    <a:pt x="2215" y="3036"/>
                    <a:pt x="2787" y="2441"/>
                    <a:pt x="2787" y="2441"/>
                  </a:cubicBezTo>
                  <a:cubicBezTo>
                    <a:pt x="2787" y="2441"/>
                    <a:pt x="1632" y="977"/>
                    <a:pt x="1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7086701" y="2848238"/>
              <a:ext cx="149821" cy="214384"/>
            </a:xfrm>
            <a:custGeom>
              <a:rect b="b" l="l" r="r" t="t"/>
              <a:pathLst>
                <a:path extrusionOk="0" h="2965" w="2072">
                  <a:moveTo>
                    <a:pt x="607" y="0"/>
                  </a:moveTo>
                  <a:cubicBezTo>
                    <a:pt x="357" y="131"/>
                    <a:pt x="107" y="226"/>
                    <a:pt x="84" y="250"/>
                  </a:cubicBezTo>
                  <a:cubicBezTo>
                    <a:pt x="0" y="465"/>
                    <a:pt x="786" y="2429"/>
                    <a:pt x="1667" y="2965"/>
                  </a:cubicBezTo>
                  <a:cubicBezTo>
                    <a:pt x="1786" y="2882"/>
                    <a:pt x="2072" y="2548"/>
                    <a:pt x="2072" y="2548"/>
                  </a:cubicBezTo>
                  <a:cubicBezTo>
                    <a:pt x="2072" y="2548"/>
                    <a:pt x="810" y="1215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7478384" y="2970437"/>
              <a:ext cx="453802" cy="270421"/>
            </a:xfrm>
            <a:custGeom>
              <a:rect b="b" l="l" r="r" t="t"/>
              <a:pathLst>
                <a:path extrusionOk="0" h="3740" w="6276">
                  <a:moveTo>
                    <a:pt x="1131" y="1"/>
                  </a:moveTo>
                  <a:cubicBezTo>
                    <a:pt x="461" y="1"/>
                    <a:pt x="1" y="96"/>
                    <a:pt x="1" y="96"/>
                  </a:cubicBezTo>
                  <a:cubicBezTo>
                    <a:pt x="251" y="525"/>
                    <a:pt x="346" y="2942"/>
                    <a:pt x="143" y="3216"/>
                  </a:cubicBezTo>
                  <a:cubicBezTo>
                    <a:pt x="905" y="3216"/>
                    <a:pt x="2316" y="3740"/>
                    <a:pt x="3475" y="3740"/>
                  </a:cubicBezTo>
                  <a:cubicBezTo>
                    <a:pt x="4037" y="3740"/>
                    <a:pt x="4540" y="3617"/>
                    <a:pt x="4882" y="3251"/>
                  </a:cubicBezTo>
                  <a:cubicBezTo>
                    <a:pt x="6275" y="1775"/>
                    <a:pt x="3977" y="406"/>
                    <a:pt x="3953" y="227"/>
                  </a:cubicBezTo>
                  <a:cubicBezTo>
                    <a:pt x="3946" y="168"/>
                    <a:pt x="3877" y="154"/>
                    <a:pt x="3751" y="154"/>
                  </a:cubicBezTo>
                  <a:cubicBezTo>
                    <a:pt x="3619" y="154"/>
                    <a:pt x="3423" y="170"/>
                    <a:pt x="3166" y="170"/>
                  </a:cubicBezTo>
                  <a:cubicBezTo>
                    <a:pt x="2921" y="170"/>
                    <a:pt x="2619" y="155"/>
                    <a:pt x="2263" y="96"/>
                  </a:cubicBezTo>
                  <a:cubicBezTo>
                    <a:pt x="1854" y="25"/>
                    <a:pt x="1466" y="1"/>
                    <a:pt x="1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7535217" y="2965303"/>
              <a:ext cx="127478" cy="262612"/>
            </a:xfrm>
            <a:custGeom>
              <a:rect b="b" l="l" r="r" t="t"/>
              <a:pathLst>
                <a:path extrusionOk="0" h="3632" w="1763">
                  <a:moveTo>
                    <a:pt x="0" y="0"/>
                  </a:moveTo>
                  <a:cubicBezTo>
                    <a:pt x="286" y="1358"/>
                    <a:pt x="107" y="3441"/>
                    <a:pt x="107" y="3441"/>
                  </a:cubicBezTo>
                  <a:cubicBezTo>
                    <a:pt x="107" y="3441"/>
                    <a:pt x="834" y="3513"/>
                    <a:pt x="1310" y="3632"/>
                  </a:cubicBezTo>
                  <a:cubicBezTo>
                    <a:pt x="1727" y="2537"/>
                    <a:pt x="1762" y="524"/>
                    <a:pt x="1477" y="167"/>
                  </a:cubicBezTo>
                  <a:cubicBezTo>
                    <a:pt x="1417" y="120"/>
                    <a:pt x="750" y="6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7568767" y="2968774"/>
              <a:ext cx="60377" cy="254875"/>
            </a:xfrm>
            <a:custGeom>
              <a:rect b="b" l="l" r="r" t="t"/>
              <a:pathLst>
                <a:path extrusionOk="0" h="3525" w="835">
                  <a:moveTo>
                    <a:pt x="48" y="0"/>
                  </a:moveTo>
                  <a:cubicBezTo>
                    <a:pt x="298" y="1369"/>
                    <a:pt x="1" y="3441"/>
                    <a:pt x="1" y="3441"/>
                  </a:cubicBezTo>
                  <a:cubicBezTo>
                    <a:pt x="1" y="3441"/>
                    <a:pt x="298" y="3512"/>
                    <a:pt x="429" y="3524"/>
                  </a:cubicBezTo>
                  <a:cubicBezTo>
                    <a:pt x="834" y="2643"/>
                    <a:pt x="775" y="262"/>
                    <a:pt x="656" y="83"/>
                  </a:cubicBezTo>
                  <a:cubicBezTo>
                    <a:pt x="644" y="48"/>
                    <a:pt x="286" y="0"/>
                    <a:pt x="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7595448" y="3590326"/>
              <a:ext cx="167970" cy="266661"/>
            </a:xfrm>
            <a:custGeom>
              <a:rect b="b" l="l" r="r" t="t"/>
              <a:pathLst>
                <a:path extrusionOk="0" h="3688" w="2323">
                  <a:moveTo>
                    <a:pt x="1638" y="1"/>
                  </a:moveTo>
                  <a:cubicBezTo>
                    <a:pt x="1451" y="1"/>
                    <a:pt x="1525" y="203"/>
                    <a:pt x="1525" y="203"/>
                  </a:cubicBezTo>
                  <a:lnTo>
                    <a:pt x="1239" y="1215"/>
                  </a:lnTo>
                  <a:cubicBezTo>
                    <a:pt x="989" y="1727"/>
                    <a:pt x="1" y="3394"/>
                    <a:pt x="227" y="3453"/>
                  </a:cubicBezTo>
                  <a:cubicBezTo>
                    <a:pt x="396" y="3498"/>
                    <a:pt x="770" y="3688"/>
                    <a:pt x="1028" y="3688"/>
                  </a:cubicBezTo>
                  <a:cubicBezTo>
                    <a:pt x="1116" y="3688"/>
                    <a:pt x="1191" y="3666"/>
                    <a:pt x="1239" y="3608"/>
                  </a:cubicBezTo>
                  <a:cubicBezTo>
                    <a:pt x="1430" y="3382"/>
                    <a:pt x="1834" y="1608"/>
                    <a:pt x="1799" y="1548"/>
                  </a:cubicBezTo>
                  <a:cubicBezTo>
                    <a:pt x="1796" y="1542"/>
                    <a:pt x="1797" y="1539"/>
                    <a:pt x="1802" y="1539"/>
                  </a:cubicBezTo>
                  <a:cubicBezTo>
                    <a:pt x="1840" y="1539"/>
                    <a:pt x="2084" y="1727"/>
                    <a:pt x="2084" y="1727"/>
                  </a:cubicBezTo>
                  <a:cubicBezTo>
                    <a:pt x="2084" y="1727"/>
                    <a:pt x="2322" y="286"/>
                    <a:pt x="2001" y="119"/>
                  </a:cubicBezTo>
                  <a:cubicBezTo>
                    <a:pt x="1826" y="32"/>
                    <a:pt x="1712" y="1"/>
                    <a:pt x="1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grpSp>
          <p:nvGrpSpPr>
            <p:cNvPr id="1309" name="Google Shape;1309;p45"/>
            <p:cNvGrpSpPr/>
            <p:nvPr/>
          </p:nvGrpSpPr>
          <p:grpSpPr>
            <a:xfrm>
              <a:off x="7300504" y="-121075"/>
              <a:ext cx="112220" cy="5330388"/>
              <a:chOff x="7192556" y="0"/>
              <a:chExt cx="168981" cy="5081884"/>
            </a:xfrm>
          </p:grpSpPr>
          <p:sp>
            <p:nvSpPr>
              <p:cNvPr id="1310" name="Google Shape;1310;p45"/>
              <p:cNvSpPr/>
              <p:nvPr/>
            </p:nvSpPr>
            <p:spPr>
              <a:xfrm>
                <a:off x="7192556" y="0"/>
                <a:ext cx="168981" cy="5081884"/>
              </a:xfrm>
              <a:custGeom>
                <a:rect b="b" l="l" r="r" t="t"/>
                <a:pathLst>
                  <a:path extrusionOk="0" h="60901" w="2025">
                    <a:moveTo>
                      <a:pt x="607" y="0"/>
                    </a:moveTo>
                    <a:cubicBezTo>
                      <a:pt x="262" y="0"/>
                      <a:pt x="0" y="286"/>
                      <a:pt x="0" y="643"/>
                    </a:cubicBezTo>
                    <a:lnTo>
                      <a:pt x="0" y="60258"/>
                    </a:lnTo>
                    <a:cubicBezTo>
                      <a:pt x="0" y="60615"/>
                      <a:pt x="262" y="60900"/>
                      <a:pt x="607" y="60900"/>
                    </a:cubicBezTo>
                    <a:lnTo>
                      <a:pt x="1417" y="60900"/>
                    </a:lnTo>
                    <a:cubicBezTo>
                      <a:pt x="1750" y="60900"/>
                      <a:pt x="2024" y="60615"/>
                      <a:pt x="2024" y="60258"/>
                    </a:cubicBezTo>
                    <a:lnTo>
                      <a:pt x="2024" y="643"/>
                    </a:lnTo>
                    <a:cubicBezTo>
                      <a:pt x="2024" y="286"/>
                      <a:pt x="1750" y="0"/>
                      <a:pt x="1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45"/>
              <p:cNvSpPr/>
              <p:nvPr/>
            </p:nvSpPr>
            <p:spPr>
              <a:xfrm>
                <a:off x="7272998" y="0"/>
                <a:ext cx="88538" cy="5081884"/>
              </a:xfrm>
              <a:custGeom>
                <a:rect b="b" l="l" r="r" t="t"/>
                <a:pathLst>
                  <a:path extrusionOk="0" h="60901" w="1061">
                    <a:moveTo>
                      <a:pt x="0" y="0"/>
                    </a:moveTo>
                    <a:lnTo>
                      <a:pt x="0" y="60900"/>
                    </a:lnTo>
                    <a:lnTo>
                      <a:pt x="453" y="60900"/>
                    </a:lnTo>
                    <a:cubicBezTo>
                      <a:pt x="786" y="60900"/>
                      <a:pt x="1060" y="60615"/>
                      <a:pt x="1060" y="60258"/>
                    </a:cubicBezTo>
                    <a:lnTo>
                      <a:pt x="1060" y="643"/>
                    </a:lnTo>
                    <a:cubicBezTo>
                      <a:pt x="1060" y="286"/>
                      <a:pt x="786" y="0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2" name="Google Shape;1312;p45"/>
            <p:cNvSpPr/>
            <p:nvPr/>
          </p:nvSpPr>
          <p:spPr>
            <a:xfrm>
              <a:off x="7249535" y="2967255"/>
              <a:ext cx="285398" cy="153070"/>
            </a:xfrm>
            <a:custGeom>
              <a:rect b="b" l="l" r="r" t="t"/>
              <a:pathLst>
                <a:path extrusionOk="0" h="2117" w="3947">
                  <a:moveTo>
                    <a:pt x="1517" y="0"/>
                  </a:moveTo>
                  <a:cubicBezTo>
                    <a:pt x="1300" y="0"/>
                    <a:pt x="1094" y="25"/>
                    <a:pt x="915" y="81"/>
                  </a:cubicBezTo>
                  <a:cubicBezTo>
                    <a:pt x="356" y="259"/>
                    <a:pt x="248" y="485"/>
                    <a:pt x="118" y="664"/>
                  </a:cubicBezTo>
                  <a:cubicBezTo>
                    <a:pt x="0" y="799"/>
                    <a:pt x="81" y="955"/>
                    <a:pt x="205" y="955"/>
                  </a:cubicBezTo>
                  <a:cubicBezTo>
                    <a:pt x="245" y="955"/>
                    <a:pt x="289" y="940"/>
                    <a:pt x="332" y="902"/>
                  </a:cubicBezTo>
                  <a:cubicBezTo>
                    <a:pt x="534" y="736"/>
                    <a:pt x="915" y="581"/>
                    <a:pt x="915" y="581"/>
                  </a:cubicBezTo>
                  <a:lnTo>
                    <a:pt x="915" y="581"/>
                  </a:lnTo>
                  <a:cubicBezTo>
                    <a:pt x="915" y="581"/>
                    <a:pt x="498" y="855"/>
                    <a:pt x="296" y="1081"/>
                  </a:cubicBezTo>
                  <a:cubicBezTo>
                    <a:pt x="221" y="1148"/>
                    <a:pt x="287" y="1328"/>
                    <a:pt x="466" y="1328"/>
                  </a:cubicBezTo>
                  <a:cubicBezTo>
                    <a:pt x="541" y="1328"/>
                    <a:pt x="636" y="1296"/>
                    <a:pt x="749" y="1212"/>
                  </a:cubicBezTo>
                  <a:cubicBezTo>
                    <a:pt x="843" y="1180"/>
                    <a:pt x="955" y="1112"/>
                    <a:pt x="1054" y="1112"/>
                  </a:cubicBezTo>
                  <a:cubicBezTo>
                    <a:pt x="1067" y="1112"/>
                    <a:pt x="1081" y="1114"/>
                    <a:pt x="1094" y="1116"/>
                  </a:cubicBezTo>
                  <a:cubicBezTo>
                    <a:pt x="891" y="1116"/>
                    <a:pt x="237" y="1438"/>
                    <a:pt x="570" y="1593"/>
                  </a:cubicBezTo>
                  <a:cubicBezTo>
                    <a:pt x="594" y="1606"/>
                    <a:pt x="618" y="1612"/>
                    <a:pt x="642" y="1612"/>
                  </a:cubicBezTo>
                  <a:cubicBezTo>
                    <a:pt x="721" y="1612"/>
                    <a:pt x="794" y="1549"/>
                    <a:pt x="868" y="1521"/>
                  </a:cubicBezTo>
                  <a:cubicBezTo>
                    <a:pt x="920" y="1510"/>
                    <a:pt x="969" y="1498"/>
                    <a:pt x="1013" y="1486"/>
                  </a:cubicBezTo>
                  <a:lnTo>
                    <a:pt x="1013" y="1486"/>
                  </a:lnTo>
                  <a:cubicBezTo>
                    <a:pt x="806" y="1568"/>
                    <a:pt x="567" y="1699"/>
                    <a:pt x="713" y="1831"/>
                  </a:cubicBezTo>
                  <a:cubicBezTo>
                    <a:pt x="784" y="1914"/>
                    <a:pt x="1201" y="1974"/>
                    <a:pt x="1368" y="1986"/>
                  </a:cubicBezTo>
                  <a:cubicBezTo>
                    <a:pt x="1487" y="2002"/>
                    <a:pt x="1614" y="2008"/>
                    <a:pt x="1745" y="2008"/>
                  </a:cubicBezTo>
                  <a:cubicBezTo>
                    <a:pt x="2008" y="2008"/>
                    <a:pt x="2288" y="1982"/>
                    <a:pt x="2558" y="1950"/>
                  </a:cubicBezTo>
                  <a:cubicBezTo>
                    <a:pt x="2642" y="1942"/>
                    <a:pt x="2739" y="1933"/>
                    <a:pt x="2804" y="1933"/>
                  </a:cubicBezTo>
                  <a:cubicBezTo>
                    <a:pt x="2832" y="1933"/>
                    <a:pt x="2854" y="1935"/>
                    <a:pt x="2868" y="1938"/>
                  </a:cubicBezTo>
                  <a:cubicBezTo>
                    <a:pt x="3166" y="2009"/>
                    <a:pt x="3654" y="2117"/>
                    <a:pt x="3654" y="2117"/>
                  </a:cubicBezTo>
                  <a:cubicBezTo>
                    <a:pt x="3654" y="2117"/>
                    <a:pt x="3947" y="303"/>
                    <a:pt x="3634" y="303"/>
                  </a:cubicBezTo>
                  <a:cubicBezTo>
                    <a:pt x="3625" y="303"/>
                    <a:pt x="3616" y="304"/>
                    <a:pt x="3606" y="307"/>
                  </a:cubicBezTo>
                  <a:cubicBezTo>
                    <a:pt x="3541" y="326"/>
                    <a:pt x="3462" y="333"/>
                    <a:pt x="3381" y="333"/>
                  </a:cubicBezTo>
                  <a:cubicBezTo>
                    <a:pt x="3166" y="333"/>
                    <a:pt x="2939" y="283"/>
                    <a:pt x="2939" y="283"/>
                  </a:cubicBezTo>
                  <a:cubicBezTo>
                    <a:pt x="2530" y="119"/>
                    <a:pt x="1996" y="0"/>
                    <a:pt x="1517" y="0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7168479" y="2730160"/>
              <a:ext cx="289953" cy="218867"/>
            </a:xfrm>
            <a:custGeom>
              <a:rect b="b" l="l" r="r" t="t"/>
              <a:pathLst>
                <a:path extrusionOk="0" h="3027" w="4010">
                  <a:moveTo>
                    <a:pt x="3441" y="1002"/>
                  </a:moveTo>
                  <a:cubicBezTo>
                    <a:pt x="3464" y="1007"/>
                    <a:pt x="3486" y="1011"/>
                    <a:pt x="3507" y="1015"/>
                  </a:cubicBezTo>
                  <a:lnTo>
                    <a:pt x="3507" y="1015"/>
                  </a:lnTo>
                  <a:cubicBezTo>
                    <a:pt x="3472" y="1011"/>
                    <a:pt x="3437" y="1009"/>
                    <a:pt x="3401" y="1008"/>
                  </a:cubicBezTo>
                  <a:lnTo>
                    <a:pt x="3401" y="1008"/>
                  </a:lnTo>
                  <a:cubicBezTo>
                    <a:pt x="3415" y="1007"/>
                    <a:pt x="3429" y="1005"/>
                    <a:pt x="3441" y="1002"/>
                  </a:cubicBezTo>
                  <a:close/>
                  <a:moveTo>
                    <a:pt x="3271" y="1012"/>
                  </a:moveTo>
                  <a:cubicBezTo>
                    <a:pt x="3193" y="1019"/>
                    <a:pt x="3126" y="1032"/>
                    <a:pt x="3084" y="1050"/>
                  </a:cubicBezTo>
                  <a:cubicBezTo>
                    <a:pt x="3129" y="1017"/>
                    <a:pt x="3199" y="1013"/>
                    <a:pt x="3271" y="1012"/>
                  </a:cubicBezTo>
                  <a:close/>
                  <a:moveTo>
                    <a:pt x="3068" y="1"/>
                  </a:moveTo>
                  <a:cubicBezTo>
                    <a:pt x="2994" y="1"/>
                    <a:pt x="2913" y="5"/>
                    <a:pt x="2822" y="14"/>
                  </a:cubicBezTo>
                  <a:cubicBezTo>
                    <a:pt x="2227" y="74"/>
                    <a:pt x="1477" y="550"/>
                    <a:pt x="1012" y="1026"/>
                  </a:cubicBezTo>
                  <a:cubicBezTo>
                    <a:pt x="1012" y="1026"/>
                    <a:pt x="643" y="1276"/>
                    <a:pt x="369" y="1300"/>
                  </a:cubicBezTo>
                  <a:cubicBezTo>
                    <a:pt x="0" y="1348"/>
                    <a:pt x="1072" y="3026"/>
                    <a:pt x="1072" y="3026"/>
                  </a:cubicBezTo>
                  <a:cubicBezTo>
                    <a:pt x="1072" y="3026"/>
                    <a:pt x="1381" y="2598"/>
                    <a:pt x="1631" y="2407"/>
                  </a:cubicBezTo>
                  <a:cubicBezTo>
                    <a:pt x="1679" y="2395"/>
                    <a:pt x="2584" y="2240"/>
                    <a:pt x="2727" y="2217"/>
                  </a:cubicBezTo>
                  <a:cubicBezTo>
                    <a:pt x="2941" y="2169"/>
                    <a:pt x="2977" y="2133"/>
                    <a:pt x="3108" y="2074"/>
                  </a:cubicBezTo>
                  <a:cubicBezTo>
                    <a:pt x="3274" y="2002"/>
                    <a:pt x="3644" y="1800"/>
                    <a:pt x="3691" y="1693"/>
                  </a:cubicBezTo>
                  <a:cubicBezTo>
                    <a:pt x="3738" y="1581"/>
                    <a:pt x="3668" y="1545"/>
                    <a:pt x="3558" y="1545"/>
                  </a:cubicBezTo>
                  <a:cubicBezTo>
                    <a:pt x="3364" y="1545"/>
                    <a:pt x="3048" y="1657"/>
                    <a:pt x="3048" y="1657"/>
                  </a:cubicBezTo>
                  <a:cubicBezTo>
                    <a:pt x="3048" y="1657"/>
                    <a:pt x="3215" y="1574"/>
                    <a:pt x="3441" y="1514"/>
                  </a:cubicBezTo>
                  <a:cubicBezTo>
                    <a:pt x="3536" y="1478"/>
                    <a:pt x="3679" y="1383"/>
                    <a:pt x="3763" y="1288"/>
                  </a:cubicBezTo>
                  <a:cubicBezTo>
                    <a:pt x="3897" y="1128"/>
                    <a:pt x="3746" y="1047"/>
                    <a:pt x="3548" y="1019"/>
                  </a:cubicBezTo>
                  <a:lnTo>
                    <a:pt x="3548" y="1019"/>
                  </a:lnTo>
                  <a:cubicBezTo>
                    <a:pt x="3568" y="1021"/>
                    <a:pt x="3586" y="1022"/>
                    <a:pt x="3604" y="1022"/>
                  </a:cubicBezTo>
                  <a:cubicBezTo>
                    <a:pt x="3924" y="1022"/>
                    <a:pt x="3936" y="745"/>
                    <a:pt x="3822" y="693"/>
                  </a:cubicBezTo>
                  <a:cubicBezTo>
                    <a:pt x="3536" y="562"/>
                    <a:pt x="3036" y="490"/>
                    <a:pt x="3036" y="490"/>
                  </a:cubicBezTo>
                  <a:cubicBezTo>
                    <a:pt x="3036" y="490"/>
                    <a:pt x="3113" y="484"/>
                    <a:pt x="3220" y="484"/>
                  </a:cubicBezTo>
                  <a:cubicBezTo>
                    <a:pt x="3363" y="484"/>
                    <a:pt x="3560" y="495"/>
                    <a:pt x="3703" y="550"/>
                  </a:cubicBezTo>
                  <a:cubicBezTo>
                    <a:pt x="3734" y="560"/>
                    <a:pt x="3763" y="565"/>
                    <a:pt x="3788" y="565"/>
                  </a:cubicBezTo>
                  <a:cubicBezTo>
                    <a:pt x="3969" y="565"/>
                    <a:pt x="4010" y="333"/>
                    <a:pt x="3822" y="228"/>
                  </a:cubicBezTo>
                  <a:cubicBezTo>
                    <a:pt x="3651" y="127"/>
                    <a:pt x="3479" y="1"/>
                    <a:pt x="3068" y="1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7339773" y="3561547"/>
              <a:ext cx="366816" cy="276784"/>
            </a:xfrm>
            <a:custGeom>
              <a:rect b="b" l="l" r="r" t="t"/>
              <a:pathLst>
                <a:path extrusionOk="0" h="3828" w="5073">
                  <a:moveTo>
                    <a:pt x="2061" y="1"/>
                  </a:moveTo>
                  <a:cubicBezTo>
                    <a:pt x="1654" y="1"/>
                    <a:pt x="1370" y="17"/>
                    <a:pt x="1370" y="17"/>
                  </a:cubicBezTo>
                  <a:lnTo>
                    <a:pt x="1" y="3827"/>
                  </a:lnTo>
                  <a:lnTo>
                    <a:pt x="1" y="3827"/>
                  </a:lnTo>
                  <a:lnTo>
                    <a:pt x="4477" y="2946"/>
                  </a:lnTo>
                  <a:cubicBezTo>
                    <a:pt x="4477" y="2946"/>
                    <a:pt x="5073" y="1672"/>
                    <a:pt x="4882" y="744"/>
                  </a:cubicBezTo>
                  <a:cubicBezTo>
                    <a:pt x="4731" y="96"/>
                    <a:pt x="3041" y="1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7186122" y="4524317"/>
              <a:ext cx="211427" cy="325445"/>
            </a:xfrm>
            <a:custGeom>
              <a:rect b="b" l="l" r="r" t="t"/>
              <a:pathLst>
                <a:path extrusionOk="0" h="4501" w="2924">
                  <a:moveTo>
                    <a:pt x="1097" y="1"/>
                  </a:moveTo>
                  <a:cubicBezTo>
                    <a:pt x="807" y="1"/>
                    <a:pt x="0" y="570"/>
                    <a:pt x="280" y="1026"/>
                  </a:cubicBezTo>
                  <a:cubicBezTo>
                    <a:pt x="459" y="1311"/>
                    <a:pt x="292" y="3264"/>
                    <a:pt x="292" y="3264"/>
                  </a:cubicBezTo>
                  <a:cubicBezTo>
                    <a:pt x="369" y="3659"/>
                    <a:pt x="899" y="4500"/>
                    <a:pt x="1635" y="4500"/>
                  </a:cubicBezTo>
                  <a:cubicBezTo>
                    <a:pt x="1919" y="4500"/>
                    <a:pt x="2234" y="4375"/>
                    <a:pt x="2566" y="4050"/>
                  </a:cubicBezTo>
                  <a:cubicBezTo>
                    <a:pt x="2923" y="3716"/>
                    <a:pt x="2757" y="3026"/>
                    <a:pt x="2745" y="2478"/>
                  </a:cubicBezTo>
                  <a:cubicBezTo>
                    <a:pt x="2697" y="1371"/>
                    <a:pt x="2673" y="871"/>
                    <a:pt x="2626" y="585"/>
                  </a:cubicBezTo>
                  <a:cubicBezTo>
                    <a:pt x="2578" y="287"/>
                    <a:pt x="1376" y="37"/>
                    <a:pt x="1114" y="2"/>
                  </a:cubicBezTo>
                  <a:cubicBezTo>
                    <a:pt x="1108" y="1"/>
                    <a:pt x="1102" y="1"/>
                    <a:pt x="1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7154669" y="3599942"/>
              <a:ext cx="540426" cy="1056087"/>
            </a:xfrm>
            <a:custGeom>
              <a:rect b="b" l="l" r="r" t="t"/>
              <a:pathLst>
                <a:path extrusionOk="0" h="14606" w="7474">
                  <a:moveTo>
                    <a:pt x="7347" y="0"/>
                  </a:moveTo>
                  <a:cubicBezTo>
                    <a:pt x="7279" y="0"/>
                    <a:pt x="7176" y="58"/>
                    <a:pt x="7025" y="189"/>
                  </a:cubicBezTo>
                  <a:cubicBezTo>
                    <a:pt x="6680" y="498"/>
                    <a:pt x="6847" y="1618"/>
                    <a:pt x="5454" y="3701"/>
                  </a:cubicBezTo>
                  <a:cubicBezTo>
                    <a:pt x="4347" y="3594"/>
                    <a:pt x="2858" y="3296"/>
                    <a:pt x="2858" y="3296"/>
                  </a:cubicBezTo>
                  <a:cubicBezTo>
                    <a:pt x="1322" y="8952"/>
                    <a:pt x="1" y="12762"/>
                    <a:pt x="477" y="14072"/>
                  </a:cubicBezTo>
                  <a:cubicBezTo>
                    <a:pt x="537" y="14214"/>
                    <a:pt x="1156" y="14417"/>
                    <a:pt x="1930" y="14548"/>
                  </a:cubicBezTo>
                  <a:cubicBezTo>
                    <a:pt x="2179" y="14589"/>
                    <a:pt x="2404" y="14605"/>
                    <a:pt x="2603" y="14605"/>
                  </a:cubicBezTo>
                  <a:cubicBezTo>
                    <a:pt x="3267" y="14605"/>
                    <a:pt x="3640" y="14421"/>
                    <a:pt x="3668" y="14357"/>
                  </a:cubicBezTo>
                  <a:cubicBezTo>
                    <a:pt x="4263" y="12845"/>
                    <a:pt x="4978" y="8976"/>
                    <a:pt x="5335" y="7892"/>
                  </a:cubicBezTo>
                  <a:cubicBezTo>
                    <a:pt x="5751" y="6678"/>
                    <a:pt x="6168" y="5606"/>
                    <a:pt x="6275" y="4725"/>
                  </a:cubicBezTo>
                  <a:cubicBezTo>
                    <a:pt x="6728" y="3606"/>
                    <a:pt x="7454" y="1141"/>
                    <a:pt x="7466" y="320"/>
                  </a:cubicBezTo>
                  <a:cubicBezTo>
                    <a:pt x="7473" y="122"/>
                    <a:pt x="7447" y="0"/>
                    <a:pt x="7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7167612" y="3775721"/>
              <a:ext cx="392991" cy="880892"/>
            </a:xfrm>
            <a:custGeom>
              <a:rect b="b" l="l" r="r" t="t"/>
              <a:pathLst>
                <a:path extrusionOk="0" h="12183" w="5435">
                  <a:moveTo>
                    <a:pt x="3602" y="1"/>
                  </a:moveTo>
                  <a:cubicBezTo>
                    <a:pt x="3271" y="1"/>
                    <a:pt x="2960" y="74"/>
                    <a:pt x="2739" y="258"/>
                  </a:cubicBezTo>
                  <a:cubicBezTo>
                    <a:pt x="2739" y="258"/>
                    <a:pt x="2286" y="615"/>
                    <a:pt x="1917" y="2223"/>
                  </a:cubicBezTo>
                  <a:cubicBezTo>
                    <a:pt x="1667" y="3247"/>
                    <a:pt x="310" y="8378"/>
                    <a:pt x="0" y="11772"/>
                  </a:cubicBezTo>
                  <a:cubicBezTo>
                    <a:pt x="1528" y="12053"/>
                    <a:pt x="2206" y="12183"/>
                    <a:pt x="2523" y="12183"/>
                  </a:cubicBezTo>
                  <a:cubicBezTo>
                    <a:pt x="2715" y="12183"/>
                    <a:pt x="2774" y="12135"/>
                    <a:pt x="2810" y="12045"/>
                  </a:cubicBezTo>
                  <a:cubicBezTo>
                    <a:pt x="2894" y="11807"/>
                    <a:pt x="631" y="11164"/>
                    <a:pt x="1108" y="11164"/>
                  </a:cubicBezTo>
                  <a:cubicBezTo>
                    <a:pt x="1124" y="11164"/>
                    <a:pt x="1140" y="11165"/>
                    <a:pt x="1155" y="11165"/>
                  </a:cubicBezTo>
                  <a:cubicBezTo>
                    <a:pt x="2410" y="11165"/>
                    <a:pt x="2584" y="10700"/>
                    <a:pt x="2584" y="10700"/>
                  </a:cubicBezTo>
                  <a:cubicBezTo>
                    <a:pt x="2584" y="10700"/>
                    <a:pt x="1608" y="10152"/>
                    <a:pt x="1751" y="9926"/>
                  </a:cubicBezTo>
                  <a:cubicBezTo>
                    <a:pt x="1819" y="9826"/>
                    <a:pt x="2092" y="9798"/>
                    <a:pt x="2375" y="9798"/>
                  </a:cubicBezTo>
                  <a:cubicBezTo>
                    <a:pt x="2733" y="9798"/>
                    <a:pt x="3108" y="9843"/>
                    <a:pt x="3108" y="9843"/>
                  </a:cubicBezTo>
                  <a:cubicBezTo>
                    <a:pt x="3108" y="9843"/>
                    <a:pt x="3096" y="8271"/>
                    <a:pt x="3060" y="7616"/>
                  </a:cubicBezTo>
                  <a:cubicBezTo>
                    <a:pt x="2989" y="5747"/>
                    <a:pt x="4299" y="5033"/>
                    <a:pt x="4179" y="4568"/>
                  </a:cubicBezTo>
                  <a:cubicBezTo>
                    <a:pt x="4060" y="4128"/>
                    <a:pt x="5144" y="3925"/>
                    <a:pt x="5418" y="794"/>
                  </a:cubicBezTo>
                  <a:cubicBezTo>
                    <a:pt x="5435" y="477"/>
                    <a:pt x="4450" y="1"/>
                    <a:pt x="3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7270938" y="3865816"/>
              <a:ext cx="319455" cy="347715"/>
            </a:xfrm>
            <a:custGeom>
              <a:rect b="b" l="l" r="r" t="t"/>
              <a:pathLst>
                <a:path extrusionOk="0" h="4809" w="4418">
                  <a:moveTo>
                    <a:pt x="1143" y="0"/>
                  </a:moveTo>
                  <a:cubicBezTo>
                    <a:pt x="798" y="1131"/>
                    <a:pt x="0" y="3977"/>
                    <a:pt x="310" y="4096"/>
                  </a:cubicBezTo>
                  <a:cubicBezTo>
                    <a:pt x="568" y="4192"/>
                    <a:pt x="2259" y="4809"/>
                    <a:pt x="2998" y="4809"/>
                  </a:cubicBezTo>
                  <a:cubicBezTo>
                    <a:pt x="3179" y="4809"/>
                    <a:pt x="3303" y="4771"/>
                    <a:pt x="3334" y="4680"/>
                  </a:cubicBezTo>
                  <a:cubicBezTo>
                    <a:pt x="3512" y="4203"/>
                    <a:pt x="4417" y="881"/>
                    <a:pt x="4417" y="881"/>
                  </a:cubicBezTo>
                  <a:cubicBezTo>
                    <a:pt x="3691" y="881"/>
                    <a:pt x="1405" y="155"/>
                    <a:pt x="1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7173613" y="4442031"/>
              <a:ext cx="293641" cy="163337"/>
            </a:xfrm>
            <a:custGeom>
              <a:rect b="b" l="l" r="r" t="t"/>
              <a:pathLst>
                <a:path extrusionOk="0" h="2259" w="4061">
                  <a:moveTo>
                    <a:pt x="1061" y="0"/>
                  </a:moveTo>
                  <a:cubicBezTo>
                    <a:pt x="575" y="0"/>
                    <a:pt x="239" y="44"/>
                    <a:pt x="239" y="44"/>
                  </a:cubicBezTo>
                  <a:cubicBezTo>
                    <a:pt x="239" y="44"/>
                    <a:pt x="84" y="532"/>
                    <a:pt x="1" y="1473"/>
                  </a:cubicBezTo>
                  <a:cubicBezTo>
                    <a:pt x="278" y="1411"/>
                    <a:pt x="562" y="1385"/>
                    <a:pt x="844" y="1385"/>
                  </a:cubicBezTo>
                  <a:cubicBezTo>
                    <a:pt x="2135" y="1385"/>
                    <a:pt x="3367" y="1946"/>
                    <a:pt x="3573" y="2259"/>
                  </a:cubicBezTo>
                  <a:cubicBezTo>
                    <a:pt x="3573" y="2259"/>
                    <a:pt x="3858" y="1544"/>
                    <a:pt x="4061" y="937"/>
                  </a:cubicBezTo>
                  <a:cubicBezTo>
                    <a:pt x="3289" y="142"/>
                    <a:pt x="1933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7177952" y="4472328"/>
              <a:ext cx="284168" cy="97756"/>
            </a:xfrm>
            <a:custGeom>
              <a:rect b="b" l="l" r="r" t="t"/>
              <a:pathLst>
                <a:path extrusionOk="0" h="1352" w="3930">
                  <a:moveTo>
                    <a:pt x="937" y="1"/>
                  </a:moveTo>
                  <a:cubicBezTo>
                    <a:pt x="437" y="1"/>
                    <a:pt x="107" y="54"/>
                    <a:pt x="107" y="54"/>
                  </a:cubicBezTo>
                  <a:cubicBezTo>
                    <a:pt x="107" y="54"/>
                    <a:pt x="72" y="161"/>
                    <a:pt x="0" y="685"/>
                  </a:cubicBezTo>
                  <a:cubicBezTo>
                    <a:pt x="344" y="603"/>
                    <a:pt x="683" y="570"/>
                    <a:pt x="1009" y="570"/>
                  </a:cubicBezTo>
                  <a:cubicBezTo>
                    <a:pt x="2441" y="570"/>
                    <a:pt x="3606" y="1226"/>
                    <a:pt x="3703" y="1352"/>
                  </a:cubicBezTo>
                  <a:cubicBezTo>
                    <a:pt x="3703" y="1352"/>
                    <a:pt x="3929" y="899"/>
                    <a:pt x="3917" y="780"/>
                  </a:cubicBezTo>
                  <a:cubicBezTo>
                    <a:pt x="2904" y="129"/>
                    <a:pt x="1714" y="1"/>
                    <a:pt x="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1" name="Google Shape;1321;p45"/>
          <p:cNvSpPr txBox="1"/>
          <p:nvPr/>
        </p:nvSpPr>
        <p:spPr>
          <a:xfrm>
            <a:off x="592100" y="1681400"/>
            <a:ext cx="66792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 Time incident reporting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Alerts and notification about the fire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Geolocation services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Autonomous robot operation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Remote robot control by admin panel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Search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rescue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capabilities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Education and training on fire safety via mobile application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analytics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 platform support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6"/>
          <p:cNvSpPr txBox="1"/>
          <p:nvPr>
            <p:ph idx="1" type="subTitle"/>
          </p:nvPr>
        </p:nvSpPr>
        <p:spPr>
          <a:xfrm>
            <a:off x="717700" y="2756275"/>
            <a:ext cx="37947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6"/>
          <p:cNvSpPr txBox="1"/>
          <p:nvPr>
            <p:ph type="title"/>
          </p:nvPr>
        </p:nvSpPr>
        <p:spPr>
          <a:xfrm>
            <a:off x="717700" y="1047725"/>
            <a:ext cx="45081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8" name="Google Shape;13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9" name="Google Shape;1329;p46"/>
          <p:cNvGrpSpPr/>
          <p:nvPr/>
        </p:nvGrpSpPr>
        <p:grpSpPr>
          <a:xfrm>
            <a:off x="7866109" y="3564277"/>
            <a:ext cx="3875899" cy="2733434"/>
            <a:chOff x="4550309" y="-893948"/>
            <a:chExt cx="3875899" cy="2733434"/>
          </a:xfrm>
        </p:grpSpPr>
        <p:sp>
          <p:nvSpPr>
            <p:cNvPr id="1330" name="Google Shape;1330;p46"/>
            <p:cNvSpPr/>
            <p:nvPr/>
          </p:nvSpPr>
          <p:spPr>
            <a:xfrm rot="-1066182">
              <a:off x="5132837" y="5410"/>
              <a:ext cx="1764354" cy="1603083"/>
            </a:xfrm>
            <a:custGeom>
              <a:rect b="b" l="l" r="r" t="t"/>
              <a:pathLst>
                <a:path extrusionOk="0" h="23638" w="26016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 rot="-1066182">
              <a:off x="6518628" y="120534"/>
              <a:ext cx="912492" cy="747490"/>
            </a:xfrm>
            <a:custGeom>
              <a:rect b="b" l="l" r="r" t="t"/>
              <a:pathLst>
                <a:path extrusionOk="0" h="11022" w="13455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 rot="-1066182">
              <a:off x="6482294" y="95323"/>
              <a:ext cx="1789786" cy="128983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 rot="-1066182">
              <a:off x="5515465" y="-547496"/>
              <a:ext cx="1764354" cy="1603083"/>
            </a:xfrm>
            <a:custGeom>
              <a:rect b="b" l="l" r="r" t="t"/>
              <a:pathLst>
                <a:path extrusionOk="0" h="23638" w="26016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 rot="-1066182">
              <a:off x="5277816" y="-651603"/>
              <a:ext cx="1789786" cy="128983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 rot="-1066182">
              <a:off x="4642606" y="73578"/>
              <a:ext cx="912492" cy="747490"/>
            </a:xfrm>
            <a:custGeom>
              <a:rect b="b" l="l" r="r" t="t"/>
              <a:pathLst>
                <a:path extrusionOk="0" h="11022" w="13455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 rot="-1066182">
              <a:off x="4860472" y="16767"/>
              <a:ext cx="1789786" cy="128983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46"/>
          <p:cNvGrpSpPr/>
          <p:nvPr/>
        </p:nvGrpSpPr>
        <p:grpSpPr>
          <a:xfrm>
            <a:off x="8282187" y="3548732"/>
            <a:ext cx="1856085" cy="1983164"/>
            <a:chOff x="8050724" y="3243932"/>
            <a:chExt cx="1856085" cy="1983164"/>
          </a:xfrm>
        </p:grpSpPr>
        <p:sp>
          <p:nvSpPr>
            <p:cNvPr id="1338" name="Google Shape;1338;p46"/>
            <p:cNvSpPr/>
            <p:nvPr/>
          </p:nvSpPr>
          <p:spPr>
            <a:xfrm>
              <a:off x="8050724" y="3435146"/>
              <a:ext cx="1856085" cy="1791950"/>
            </a:xfrm>
            <a:custGeom>
              <a:rect b="b" l="l" r="r" t="t"/>
              <a:pathLst>
                <a:path extrusionOk="0" h="12312" w="12752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8258716" y="3778338"/>
              <a:ext cx="1568474" cy="1350075"/>
            </a:xfrm>
            <a:custGeom>
              <a:rect b="b" l="l" r="r" t="t"/>
              <a:pathLst>
                <a:path extrusionOk="0" h="9276" w="10776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8464816" y="4104065"/>
              <a:ext cx="1052053" cy="996547"/>
            </a:xfrm>
            <a:custGeom>
              <a:rect b="b" l="l" r="r" t="t"/>
              <a:pathLst>
                <a:path extrusionOk="0" h="6847" w="7228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 flipH="1" rot="-3814137">
              <a:off x="8721780" y="3403618"/>
              <a:ext cx="232968" cy="446691"/>
            </a:xfrm>
            <a:custGeom>
              <a:rect b="b" l="l" r="r" t="t"/>
              <a:pathLst>
                <a:path extrusionOk="0" h="7079" w="3692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 flipH="1" rot="-3814137">
              <a:off x="8567442" y="3223525"/>
              <a:ext cx="73639" cy="192395"/>
            </a:xfrm>
            <a:custGeom>
              <a:rect b="b" l="l" r="r" t="t"/>
              <a:pathLst>
                <a:path extrusionOk="0" h="3049" w="1167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46"/>
          <p:cNvGrpSpPr/>
          <p:nvPr/>
        </p:nvGrpSpPr>
        <p:grpSpPr>
          <a:xfrm>
            <a:off x="-1122091" y="-1732523"/>
            <a:ext cx="2973107" cy="2733434"/>
            <a:chOff x="4550309" y="-893948"/>
            <a:chExt cx="2973107" cy="2733434"/>
          </a:xfrm>
        </p:grpSpPr>
        <p:sp>
          <p:nvSpPr>
            <p:cNvPr id="1344" name="Google Shape;1344;p46"/>
            <p:cNvSpPr/>
            <p:nvPr/>
          </p:nvSpPr>
          <p:spPr>
            <a:xfrm rot="-1066182">
              <a:off x="5132837" y="5410"/>
              <a:ext cx="1764354" cy="1603083"/>
            </a:xfrm>
            <a:custGeom>
              <a:rect b="b" l="l" r="r" t="t"/>
              <a:pathLst>
                <a:path extrusionOk="0" h="23638" w="26016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 rot="-1066182">
              <a:off x="6518628" y="120534"/>
              <a:ext cx="912492" cy="747490"/>
            </a:xfrm>
            <a:custGeom>
              <a:rect b="b" l="l" r="r" t="t"/>
              <a:pathLst>
                <a:path extrusionOk="0" h="11022" w="13455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 rot="-1066182">
              <a:off x="5515465" y="-547496"/>
              <a:ext cx="1764354" cy="1603083"/>
            </a:xfrm>
            <a:custGeom>
              <a:rect b="b" l="l" r="r" t="t"/>
              <a:pathLst>
                <a:path extrusionOk="0" h="23638" w="26016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 rot="-1066182">
              <a:off x="5277816" y="-651603"/>
              <a:ext cx="1789786" cy="128983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 rot="-1066182">
              <a:off x="4642606" y="73578"/>
              <a:ext cx="912492" cy="747490"/>
            </a:xfrm>
            <a:custGeom>
              <a:rect b="b" l="l" r="r" t="t"/>
              <a:pathLst>
                <a:path extrusionOk="0" h="11022" w="13455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 rot="-1066182">
              <a:off x="4860472" y="16767"/>
              <a:ext cx="1789786" cy="128983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oogle Shape;1354;p47"/>
          <p:cNvGrpSpPr/>
          <p:nvPr/>
        </p:nvGrpSpPr>
        <p:grpSpPr>
          <a:xfrm>
            <a:off x="-1556266" y="-893948"/>
            <a:ext cx="6752191" cy="4650331"/>
            <a:chOff x="-1556266" y="-893948"/>
            <a:chExt cx="6752191" cy="4650331"/>
          </a:xfrm>
        </p:grpSpPr>
        <p:grpSp>
          <p:nvGrpSpPr>
            <p:cNvPr id="1355" name="Google Shape;1355;p47"/>
            <p:cNvGrpSpPr/>
            <p:nvPr/>
          </p:nvGrpSpPr>
          <p:grpSpPr>
            <a:xfrm>
              <a:off x="-1556266" y="-893948"/>
              <a:ext cx="6752191" cy="4650331"/>
              <a:chOff x="-1984891" y="-893948"/>
              <a:chExt cx="6752191" cy="4650331"/>
            </a:xfrm>
          </p:grpSpPr>
          <p:sp>
            <p:nvSpPr>
              <p:cNvPr id="1356" name="Google Shape;1356;p47"/>
              <p:cNvSpPr/>
              <p:nvPr/>
            </p:nvSpPr>
            <p:spPr>
              <a:xfrm flipH="1" rot="1066182">
                <a:off x="-100107" y="-638308"/>
                <a:ext cx="1856112" cy="1351613"/>
              </a:xfrm>
              <a:custGeom>
                <a:rect b="b" l="l" r="r" t="t"/>
                <a:pathLst>
                  <a:path extrusionOk="0" h="19930" w="27369">
                    <a:moveTo>
                      <a:pt x="8911" y="1"/>
                    </a:moveTo>
                    <a:cubicBezTo>
                      <a:pt x="8374" y="1"/>
                      <a:pt x="7719" y="371"/>
                      <a:pt x="7013" y="682"/>
                    </a:cubicBezTo>
                    <a:cubicBezTo>
                      <a:pt x="6954" y="622"/>
                      <a:pt x="6894" y="563"/>
                      <a:pt x="6811" y="515"/>
                    </a:cubicBezTo>
                    <a:cubicBezTo>
                      <a:pt x="6677" y="448"/>
                      <a:pt x="6519" y="416"/>
                      <a:pt x="6353" y="416"/>
                    </a:cubicBezTo>
                    <a:cubicBezTo>
                      <a:pt x="5928" y="416"/>
                      <a:pt x="5442" y="624"/>
                      <a:pt x="5108" y="991"/>
                    </a:cubicBezTo>
                    <a:cubicBezTo>
                      <a:pt x="5085" y="1015"/>
                      <a:pt x="5049" y="1063"/>
                      <a:pt x="5025" y="1098"/>
                    </a:cubicBezTo>
                    <a:cubicBezTo>
                      <a:pt x="4858" y="1170"/>
                      <a:pt x="4692" y="1241"/>
                      <a:pt x="4525" y="1348"/>
                    </a:cubicBezTo>
                    <a:cubicBezTo>
                      <a:pt x="4454" y="1330"/>
                      <a:pt x="4377" y="1321"/>
                      <a:pt x="4297" y="1321"/>
                    </a:cubicBezTo>
                    <a:cubicBezTo>
                      <a:pt x="3904" y="1321"/>
                      <a:pt x="3418" y="1534"/>
                      <a:pt x="3072" y="1920"/>
                    </a:cubicBezTo>
                    <a:cubicBezTo>
                      <a:pt x="2703" y="2313"/>
                      <a:pt x="2596" y="2813"/>
                      <a:pt x="2775" y="3134"/>
                    </a:cubicBezTo>
                    <a:cubicBezTo>
                      <a:pt x="2727" y="3194"/>
                      <a:pt x="2703" y="3265"/>
                      <a:pt x="2656" y="3325"/>
                    </a:cubicBezTo>
                    <a:cubicBezTo>
                      <a:pt x="2132" y="3634"/>
                      <a:pt x="1536" y="3968"/>
                      <a:pt x="1310" y="4611"/>
                    </a:cubicBezTo>
                    <a:cubicBezTo>
                      <a:pt x="1215" y="4682"/>
                      <a:pt x="1120" y="4754"/>
                      <a:pt x="1024" y="4849"/>
                    </a:cubicBezTo>
                    <a:cubicBezTo>
                      <a:pt x="703" y="5206"/>
                      <a:pt x="572" y="5766"/>
                      <a:pt x="691" y="6087"/>
                    </a:cubicBezTo>
                    <a:cubicBezTo>
                      <a:pt x="572" y="6170"/>
                      <a:pt x="751" y="6409"/>
                      <a:pt x="643" y="6528"/>
                    </a:cubicBezTo>
                    <a:cubicBezTo>
                      <a:pt x="96" y="7135"/>
                      <a:pt x="1" y="7944"/>
                      <a:pt x="465" y="8302"/>
                    </a:cubicBezTo>
                    <a:cubicBezTo>
                      <a:pt x="596" y="8421"/>
                      <a:pt x="774" y="8468"/>
                      <a:pt x="965" y="8480"/>
                    </a:cubicBezTo>
                    <a:cubicBezTo>
                      <a:pt x="953" y="8528"/>
                      <a:pt x="953" y="8576"/>
                      <a:pt x="941" y="8623"/>
                    </a:cubicBezTo>
                    <a:cubicBezTo>
                      <a:pt x="191" y="9373"/>
                      <a:pt x="632" y="9719"/>
                      <a:pt x="1286" y="9921"/>
                    </a:cubicBezTo>
                    <a:cubicBezTo>
                      <a:pt x="1310" y="10135"/>
                      <a:pt x="1405" y="10326"/>
                      <a:pt x="1548" y="10457"/>
                    </a:cubicBezTo>
                    <a:cubicBezTo>
                      <a:pt x="1693" y="10576"/>
                      <a:pt x="1872" y="10631"/>
                      <a:pt x="2066" y="10631"/>
                    </a:cubicBezTo>
                    <a:cubicBezTo>
                      <a:pt x="2335" y="10631"/>
                      <a:pt x="2630" y="10525"/>
                      <a:pt x="2894" y="10338"/>
                    </a:cubicBezTo>
                    <a:lnTo>
                      <a:pt x="2894" y="10338"/>
                    </a:lnTo>
                    <a:cubicBezTo>
                      <a:pt x="3931" y="10794"/>
                      <a:pt x="2392" y="12036"/>
                      <a:pt x="3703" y="12036"/>
                    </a:cubicBezTo>
                    <a:cubicBezTo>
                      <a:pt x="3761" y="12036"/>
                      <a:pt x="3824" y="12033"/>
                      <a:pt x="3894" y="12028"/>
                    </a:cubicBezTo>
                    <a:lnTo>
                      <a:pt x="3894" y="12028"/>
                    </a:lnTo>
                    <a:cubicBezTo>
                      <a:pt x="3870" y="12838"/>
                      <a:pt x="4382" y="13124"/>
                      <a:pt x="5644" y="13326"/>
                    </a:cubicBezTo>
                    <a:cubicBezTo>
                      <a:pt x="5692" y="13671"/>
                      <a:pt x="5835" y="13969"/>
                      <a:pt x="6097" y="14171"/>
                    </a:cubicBezTo>
                    <a:cubicBezTo>
                      <a:pt x="6326" y="14364"/>
                      <a:pt x="6605" y="14456"/>
                      <a:pt x="6896" y="14456"/>
                    </a:cubicBezTo>
                    <a:cubicBezTo>
                      <a:pt x="7362" y="14456"/>
                      <a:pt x="7859" y="14222"/>
                      <a:pt x="8240" y="13790"/>
                    </a:cubicBezTo>
                    <a:cubicBezTo>
                      <a:pt x="8718" y="15049"/>
                      <a:pt x="8936" y="15906"/>
                      <a:pt x="9944" y="15906"/>
                    </a:cubicBezTo>
                    <a:cubicBezTo>
                      <a:pt x="10367" y="15906"/>
                      <a:pt x="10928" y="15755"/>
                      <a:pt x="11704" y="15422"/>
                    </a:cubicBezTo>
                    <a:cubicBezTo>
                      <a:pt x="11704" y="15803"/>
                      <a:pt x="13133" y="16362"/>
                      <a:pt x="13419" y="16529"/>
                    </a:cubicBezTo>
                    <a:cubicBezTo>
                      <a:pt x="13562" y="16993"/>
                      <a:pt x="13955" y="17779"/>
                      <a:pt x="14348" y="18089"/>
                    </a:cubicBezTo>
                    <a:cubicBezTo>
                      <a:pt x="14674" y="18340"/>
                      <a:pt x="14962" y="18445"/>
                      <a:pt x="15241" y="18445"/>
                    </a:cubicBezTo>
                    <a:cubicBezTo>
                      <a:pt x="15625" y="18445"/>
                      <a:pt x="15992" y="18247"/>
                      <a:pt x="16419" y="17958"/>
                    </a:cubicBezTo>
                    <a:cubicBezTo>
                      <a:pt x="16574" y="18303"/>
                      <a:pt x="16515" y="18970"/>
                      <a:pt x="17884" y="19351"/>
                    </a:cubicBezTo>
                    <a:cubicBezTo>
                      <a:pt x="17957" y="19374"/>
                      <a:pt x="18060" y="19384"/>
                      <a:pt x="18183" y="19384"/>
                    </a:cubicBezTo>
                    <a:cubicBezTo>
                      <a:pt x="18803" y="19384"/>
                      <a:pt x="19931" y="19132"/>
                      <a:pt x="20289" y="19113"/>
                    </a:cubicBezTo>
                    <a:cubicBezTo>
                      <a:pt x="20550" y="19707"/>
                      <a:pt x="21218" y="19930"/>
                      <a:pt x="22033" y="19930"/>
                    </a:cubicBezTo>
                    <a:cubicBezTo>
                      <a:pt x="24187" y="19930"/>
                      <a:pt x="27368" y="18375"/>
                      <a:pt x="26790" y="18029"/>
                    </a:cubicBezTo>
                    <a:cubicBezTo>
                      <a:pt x="26016" y="17565"/>
                      <a:pt x="25885" y="15410"/>
                      <a:pt x="25420" y="13659"/>
                    </a:cubicBezTo>
                    <a:cubicBezTo>
                      <a:pt x="25206" y="12767"/>
                      <a:pt x="23896" y="12850"/>
                      <a:pt x="23313" y="12386"/>
                    </a:cubicBezTo>
                    <a:cubicBezTo>
                      <a:pt x="23242" y="11778"/>
                      <a:pt x="23134" y="10992"/>
                      <a:pt x="22956" y="10350"/>
                    </a:cubicBezTo>
                    <a:cubicBezTo>
                      <a:pt x="22733" y="9512"/>
                      <a:pt x="21693" y="9408"/>
                      <a:pt x="21289" y="9408"/>
                    </a:cubicBezTo>
                    <a:cubicBezTo>
                      <a:pt x="21262" y="9408"/>
                      <a:pt x="21238" y="9408"/>
                      <a:pt x="21217" y="9409"/>
                    </a:cubicBezTo>
                    <a:cubicBezTo>
                      <a:pt x="21229" y="9385"/>
                      <a:pt x="21253" y="9373"/>
                      <a:pt x="21277" y="9326"/>
                    </a:cubicBezTo>
                    <a:cubicBezTo>
                      <a:pt x="21753" y="8540"/>
                      <a:pt x="21408" y="7552"/>
                      <a:pt x="20563" y="7135"/>
                    </a:cubicBezTo>
                    <a:lnTo>
                      <a:pt x="20539" y="7135"/>
                    </a:lnTo>
                    <a:cubicBezTo>
                      <a:pt x="20336" y="6968"/>
                      <a:pt x="20051" y="6766"/>
                      <a:pt x="19646" y="6516"/>
                    </a:cubicBezTo>
                    <a:cubicBezTo>
                      <a:pt x="18634" y="5873"/>
                      <a:pt x="18610" y="5587"/>
                      <a:pt x="18384" y="5242"/>
                    </a:cubicBezTo>
                    <a:cubicBezTo>
                      <a:pt x="18384" y="4789"/>
                      <a:pt x="18122" y="4337"/>
                      <a:pt x="17646" y="4111"/>
                    </a:cubicBezTo>
                    <a:cubicBezTo>
                      <a:pt x="17432" y="4013"/>
                      <a:pt x="17206" y="3962"/>
                      <a:pt x="16981" y="3962"/>
                    </a:cubicBezTo>
                    <a:cubicBezTo>
                      <a:pt x="16905" y="3962"/>
                      <a:pt x="16828" y="3968"/>
                      <a:pt x="16753" y="3980"/>
                    </a:cubicBezTo>
                    <a:cubicBezTo>
                      <a:pt x="16717" y="3968"/>
                      <a:pt x="16693" y="3956"/>
                      <a:pt x="16657" y="3920"/>
                    </a:cubicBezTo>
                    <a:cubicBezTo>
                      <a:pt x="16765" y="3420"/>
                      <a:pt x="16515" y="2920"/>
                      <a:pt x="16003" y="2682"/>
                    </a:cubicBezTo>
                    <a:cubicBezTo>
                      <a:pt x="15811" y="2591"/>
                      <a:pt x="15598" y="2548"/>
                      <a:pt x="15382" y="2548"/>
                    </a:cubicBezTo>
                    <a:cubicBezTo>
                      <a:pt x="15034" y="2548"/>
                      <a:pt x="14677" y="2658"/>
                      <a:pt x="14383" y="2849"/>
                    </a:cubicBezTo>
                    <a:cubicBezTo>
                      <a:pt x="14348" y="2837"/>
                      <a:pt x="14336" y="2825"/>
                      <a:pt x="14312" y="2789"/>
                    </a:cubicBezTo>
                    <a:lnTo>
                      <a:pt x="14312" y="2777"/>
                    </a:lnTo>
                    <a:cubicBezTo>
                      <a:pt x="14752" y="2182"/>
                      <a:pt x="14586" y="1467"/>
                      <a:pt x="13967" y="1182"/>
                    </a:cubicBezTo>
                    <a:cubicBezTo>
                      <a:pt x="13789" y="1104"/>
                      <a:pt x="13594" y="1067"/>
                      <a:pt x="13396" y="1067"/>
                    </a:cubicBezTo>
                    <a:cubicBezTo>
                      <a:pt x="13075" y="1067"/>
                      <a:pt x="12746" y="1165"/>
                      <a:pt x="12466" y="1348"/>
                    </a:cubicBezTo>
                    <a:cubicBezTo>
                      <a:pt x="12383" y="1313"/>
                      <a:pt x="12300" y="1289"/>
                      <a:pt x="12228" y="1253"/>
                    </a:cubicBezTo>
                    <a:cubicBezTo>
                      <a:pt x="12133" y="1241"/>
                      <a:pt x="12050" y="1217"/>
                      <a:pt x="11943" y="1182"/>
                    </a:cubicBezTo>
                    <a:cubicBezTo>
                      <a:pt x="11943" y="860"/>
                      <a:pt x="11776" y="563"/>
                      <a:pt x="11431" y="396"/>
                    </a:cubicBezTo>
                    <a:cubicBezTo>
                      <a:pt x="11278" y="327"/>
                      <a:pt x="11108" y="295"/>
                      <a:pt x="10932" y="295"/>
                    </a:cubicBezTo>
                    <a:cubicBezTo>
                      <a:pt x="10681" y="295"/>
                      <a:pt x="10418" y="360"/>
                      <a:pt x="10180" y="479"/>
                    </a:cubicBezTo>
                    <a:cubicBezTo>
                      <a:pt x="9859" y="336"/>
                      <a:pt x="9561" y="182"/>
                      <a:pt x="9311" y="86"/>
                    </a:cubicBezTo>
                    <a:cubicBezTo>
                      <a:pt x="9187" y="27"/>
                      <a:pt x="9053" y="1"/>
                      <a:pt x="891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7"/>
              <p:cNvSpPr/>
              <p:nvPr/>
            </p:nvSpPr>
            <p:spPr>
              <a:xfrm flipH="1" rot="1066182">
                <a:off x="-1715807" y="-512718"/>
                <a:ext cx="2262613" cy="2117076"/>
              </a:xfrm>
              <a:custGeom>
                <a:rect b="b" l="l" r="r" t="t"/>
                <a:pathLst>
                  <a:path extrusionOk="0" h="31217" w="33363">
                    <a:moveTo>
                      <a:pt x="18508" y="1"/>
                    </a:moveTo>
                    <a:cubicBezTo>
                      <a:pt x="16763" y="1"/>
                      <a:pt x="15546" y="1341"/>
                      <a:pt x="15455" y="1391"/>
                    </a:cubicBezTo>
                    <a:cubicBezTo>
                      <a:pt x="15439" y="1395"/>
                      <a:pt x="15420" y="1397"/>
                      <a:pt x="15397" y="1397"/>
                    </a:cubicBezTo>
                    <a:cubicBezTo>
                      <a:pt x="15036" y="1397"/>
                      <a:pt x="13864" y="970"/>
                      <a:pt x="12722" y="970"/>
                    </a:cubicBezTo>
                    <a:cubicBezTo>
                      <a:pt x="12279" y="970"/>
                      <a:pt x="11840" y="1034"/>
                      <a:pt x="11455" y="1213"/>
                    </a:cubicBezTo>
                    <a:cubicBezTo>
                      <a:pt x="10157" y="1784"/>
                      <a:pt x="11157" y="3034"/>
                      <a:pt x="11193" y="3749"/>
                    </a:cubicBezTo>
                    <a:cubicBezTo>
                      <a:pt x="11038" y="3856"/>
                      <a:pt x="9312" y="5023"/>
                      <a:pt x="9169" y="5118"/>
                    </a:cubicBezTo>
                    <a:cubicBezTo>
                      <a:pt x="9045" y="5000"/>
                      <a:pt x="8931" y="4948"/>
                      <a:pt x="8823" y="4948"/>
                    </a:cubicBezTo>
                    <a:cubicBezTo>
                      <a:pt x="8057" y="4948"/>
                      <a:pt x="7621" y="7609"/>
                      <a:pt x="6609" y="8559"/>
                    </a:cubicBezTo>
                    <a:cubicBezTo>
                      <a:pt x="6323" y="8642"/>
                      <a:pt x="6037" y="8749"/>
                      <a:pt x="5752" y="8880"/>
                    </a:cubicBezTo>
                    <a:cubicBezTo>
                      <a:pt x="4656" y="9404"/>
                      <a:pt x="6037" y="10345"/>
                      <a:pt x="6026" y="10928"/>
                    </a:cubicBezTo>
                    <a:cubicBezTo>
                      <a:pt x="5692" y="11023"/>
                      <a:pt x="5359" y="11166"/>
                      <a:pt x="5025" y="11309"/>
                    </a:cubicBezTo>
                    <a:cubicBezTo>
                      <a:pt x="3251" y="12178"/>
                      <a:pt x="2644" y="10869"/>
                      <a:pt x="2561" y="13286"/>
                    </a:cubicBezTo>
                    <a:cubicBezTo>
                      <a:pt x="2775" y="13512"/>
                      <a:pt x="2061" y="15333"/>
                      <a:pt x="2477" y="15393"/>
                    </a:cubicBezTo>
                    <a:cubicBezTo>
                      <a:pt x="2418" y="15464"/>
                      <a:pt x="2358" y="15560"/>
                      <a:pt x="2299" y="15631"/>
                    </a:cubicBezTo>
                    <a:cubicBezTo>
                      <a:pt x="1" y="16655"/>
                      <a:pt x="680" y="17286"/>
                      <a:pt x="1942" y="17727"/>
                    </a:cubicBezTo>
                    <a:cubicBezTo>
                      <a:pt x="1823" y="18060"/>
                      <a:pt x="1870" y="18334"/>
                      <a:pt x="2085" y="18560"/>
                    </a:cubicBezTo>
                    <a:cubicBezTo>
                      <a:pt x="2323" y="18792"/>
                      <a:pt x="2733" y="18905"/>
                      <a:pt x="3234" y="18905"/>
                    </a:cubicBezTo>
                    <a:cubicBezTo>
                      <a:pt x="3734" y="18905"/>
                      <a:pt x="4323" y="18792"/>
                      <a:pt x="4918" y="18572"/>
                    </a:cubicBezTo>
                    <a:lnTo>
                      <a:pt x="4918" y="18572"/>
                    </a:lnTo>
                    <a:cubicBezTo>
                      <a:pt x="6621" y="19376"/>
                      <a:pt x="2218" y="21049"/>
                      <a:pt x="5386" y="21049"/>
                    </a:cubicBezTo>
                    <a:cubicBezTo>
                      <a:pt x="5408" y="21049"/>
                      <a:pt x="5431" y="21049"/>
                      <a:pt x="5454" y="21048"/>
                    </a:cubicBezTo>
                    <a:lnTo>
                      <a:pt x="5454" y="21048"/>
                    </a:lnTo>
                    <a:cubicBezTo>
                      <a:pt x="4775" y="22108"/>
                      <a:pt x="5490" y="22501"/>
                      <a:pt x="7585" y="22822"/>
                    </a:cubicBezTo>
                    <a:cubicBezTo>
                      <a:pt x="7407" y="23239"/>
                      <a:pt x="7419" y="23608"/>
                      <a:pt x="7692" y="23858"/>
                    </a:cubicBezTo>
                    <a:cubicBezTo>
                      <a:pt x="8191" y="24347"/>
                      <a:pt x="9124" y="25648"/>
                      <a:pt x="10273" y="25648"/>
                    </a:cubicBezTo>
                    <a:cubicBezTo>
                      <a:pt x="10522" y="25648"/>
                      <a:pt x="10782" y="25586"/>
                      <a:pt x="11050" y="25442"/>
                    </a:cubicBezTo>
                    <a:lnTo>
                      <a:pt x="11050" y="25442"/>
                    </a:lnTo>
                    <a:cubicBezTo>
                      <a:pt x="10556" y="26348"/>
                      <a:pt x="11765" y="27145"/>
                      <a:pt x="13046" y="27145"/>
                    </a:cubicBezTo>
                    <a:cubicBezTo>
                      <a:pt x="13617" y="27145"/>
                      <a:pt x="14202" y="26987"/>
                      <a:pt x="14658" y="26609"/>
                    </a:cubicBezTo>
                    <a:lnTo>
                      <a:pt x="14658" y="26609"/>
                    </a:lnTo>
                    <a:cubicBezTo>
                      <a:pt x="14360" y="27002"/>
                      <a:pt x="14408" y="27204"/>
                      <a:pt x="14658" y="27359"/>
                    </a:cubicBezTo>
                    <a:cubicBezTo>
                      <a:pt x="14467" y="27823"/>
                      <a:pt x="15384" y="27823"/>
                      <a:pt x="15658" y="28097"/>
                    </a:cubicBezTo>
                    <a:cubicBezTo>
                      <a:pt x="16026" y="28474"/>
                      <a:pt x="16932" y="28923"/>
                      <a:pt x="17888" y="28923"/>
                    </a:cubicBezTo>
                    <a:cubicBezTo>
                      <a:pt x="18229" y="28923"/>
                      <a:pt x="18576" y="28866"/>
                      <a:pt x="18908" y="28728"/>
                    </a:cubicBezTo>
                    <a:lnTo>
                      <a:pt x="18908" y="28728"/>
                    </a:lnTo>
                    <a:cubicBezTo>
                      <a:pt x="18837" y="29026"/>
                      <a:pt x="18872" y="29288"/>
                      <a:pt x="19051" y="29466"/>
                    </a:cubicBezTo>
                    <a:cubicBezTo>
                      <a:pt x="19171" y="29592"/>
                      <a:pt x="19657" y="29630"/>
                      <a:pt x="20143" y="29630"/>
                    </a:cubicBezTo>
                    <a:cubicBezTo>
                      <a:pt x="20527" y="29630"/>
                      <a:pt x="20911" y="29606"/>
                      <a:pt x="21111" y="29585"/>
                    </a:cubicBezTo>
                    <a:cubicBezTo>
                      <a:pt x="21424" y="29806"/>
                      <a:pt x="21678" y="29837"/>
                      <a:pt x="21967" y="29837"/>
                    </a:cubicBezTo>
                    <a:cubicBezTo>
                      <a:pt x="22079" y="29837"/>
                      <a:pt x="22197" y="29832"/>
                      <a:pt x="22325" y="29832"/>
                    </a:cubicBezTo>
                    <a:cubicBezTo>
                      <a:pt x="22543" y="29832"/>
                      <a:pt x="22792" y="29846"/>
                      <a:pt x="23099" y="29919"/>
                    </a:cubicBezTo>
                    <a:cubicBezTo>
                      <a:pt x="22944" y="30871"/>
                      <a:pt x="25802" y="30514"/>
                      <a:pt x="27219" y="31216"/>
                    </a:cubicBezTo>
                    <a:lnTo>
                      <a:pt x="29267" y="29919"/>
                    </a:lnTo>
                    <a:cubicBezTo>
                      <a:pt x="29267" y="29919"/>
                      <a:pt x="30302" y="27537"/>
                      <a:pt x="29969" y="27168"/>
                    </a:cubicBezTo>
                    <a:cubicBezTo>
                      <a:pt x="29648" y="26787"/>
                      <a:pt x="30398" y="26061"/>
                      <a:pt x="31386" y="24561"/>
                    </a:cubicBezTo>
                    <a:cubicBezTo>
                      <a:pt x="31910" y="23775"/>
                      <a:pt x="32041" y="22942"/>
                      <a:pt x="31886" y="22501"/>
                    </a:cubicBezTo>
                    <a:cubicBezTo>
                      <a:pt x="32315" y="21941"/>
                      <a:pt x="33017" y="20656"/>
                      <a:pt x="32743" y="20322"/>
                    </a:cubicBezTo>
                    <a:cubicBezTo>
                      <a:pt x="32576" y="20120"/>
                      <a:pt x="31814" y="19453"/>
                      <a:pt x="31469" y="19441"/>
                    </a:cubicBezTo>
                    <a:cubicBezTo>
                      <a:pt x="31517" y="19405"/>
                      <a:pt x="31564" y="19382"/>
                      <a:pt x="31600" y="19370"/>
                    </a:cubicBezTo>
                    <a:cubicBezTo>
                      <a:pt x="32779" y="18608"/>
                      <a:pt x="33362" y="17536"/>
                      <a:pt x="32934" y="16965"/>
                    </a:cubicBezTo>
                    <a:lnTo>
                      <a:pt x="32910" y="16953"/>
                    </a:lnTo>
                    <a:cubicBezTo>
                      <a:pt x="32874" y="16750"/>
                      <a:pt x="32767" y="16476"/>
                      <a:pt x="32600" y="16155"/>
                    </a:cubicBezTo>
                    <a:cubicBezTo>
                      <a:pt x="32160" y="15274"/>
                      <a:pt x="32410" y="14929"/>
                      <a:pt x="32529" y="14464"/>
                    </a:cubicBezTo>
                    <a:cubicBezTo>
                      <a:pt x="32993" y="13905"/>
                      <a:pt x="33148" y="13321"/>
                      <a:pt x="32874" y="12952"/>
                    </a:cubicBezTo>
                    <a:cubicBezTo>
                      <a:pt x="32707" y="12726"/>
                      <a:pt x="32398" y="12607"/>
                      <a:pt x="32017" y="12583"/>
                    </a:cubicBezTo>
                    <a:lnTo>
                      <a:pt x="31981" y="12488"/>
                    </a:lnTo>
                    <a:cubicBezTo>
                      <a:pt x="32612" y="11869"/>
                      <a:pt x="32874" y="11166"/>
                      <a:pt x="32529" y="10714"/>
                    </a:cubicBezTo>
                    <a:cubicBezTo>
                      <a:pt x="32325" y="10446"/>
                      <a:pt x="31945" y="10316"/>
                      <a:pt x="31477" y="10316"/>
                    </a:cubicBezTo>
                    <a:cubicBezTo>
                      <a:pt x="31154" y="10316"/>
                      <a:pt x="30789" y="10378"/>
                      <a:pt x="30410" y="10500"/>
                    </a:cubicBezTo>
                    <a:cubicBezTo>
                      <a:pt x="30398" y="10464"/>
                      <a:pt x="30386" y="10440"/>
                      <a:pt x="30386" y="10392"/>
                    </a:cubicBezTo>
                    <a:cubicBezTo>
                      <a:pt x="30386" y="10392"/>
                      <a:pt x="30398" y="10392"/>
                      <a:pt x="30398" y="10380"/>
                    </a:cubicBezTo>
                    <a:cubicBezTo>
                      <a:pt x="31600" y="9678"/>
                      <a:pt x="32219" y="8630"/>
                      <a:pt x="31755" y="8011"/>
                    </a:cubicBezTo>
                    <a:cubicBezTo>
                      <a:pt x="31538" y="7720"/>
                      <a:pt x="31124" y="7578"/>
                      <a:pt x="30613" y="7578"/>
                    </a:cubicBezTo>
                    <a:cubicBezTo>
                      <a:pt x="30311" y="7578"/>
                      <a:pt x="29974" y="7628"/>
                      <a:pt x="29624" y="7725"/>
                    </a:cubicBezTo>
                    <a:cubicBezTo>
                      <a:pt x="29564" y="7654"/>
                      <a:pt x="29493" y="7582"/>
                      <a:pt x="29398" y="7523"/>
                    </a:cubicBezTo>
                    <a:cubicBezTo>
                      <a:pt x="29314" y="7463"/>
                      <a:pt x="29207" y="7380"/>
                      <a:pt x="29124" y="7297"/>
                    </a:cubicBezTo>
                    <a:cubicBezTo>
                      <a:pt x="29505" y="6785"/>
                      <a:pt x="29624" y="6249"/>
                      <a:pt x="29338" y="5880"/>
                    </a:cubicBezTo>
                    <a:cubicBezTo>
                      <a:pt x="29111" y="5565"/>
                      <a:pt x="28653" y="5418"/>
                      <a:pt x="28096" y="5418"/>
                    </a:cubicBezTo>
                    <a:cubicBezTo>
                      <a:pt x="27894" y="5418"/>
                      <a:pt x="27679" y="5437"/>
                      <a:pt x="27457" y="5475"/>
                    </a:cubicBezTo>
                    <a:cubicBezTo>
                      <a:pt x="27135" y="5094"/>
                      <a:pt x="26861" y="4725"/>
                      <a:pt x="26635" y="4404"/>
                    </a:cubicBezTo>
                    <a:cubicBezTo>
                      <a:pt x="26261" y="3923"/>
                      <a:pt x="25104" y="2218"/>
                      <a:pt x="23979" y="2218"/>
                    </a:cubicBezTo>
                    <a:cubicBezTo>
                      <a:pt x="23532" y="2218"/>
                      <a:pt x="23090" y="2488"/>
                      <a:pt x="22704" y="3212"/>
                    </a:cubicBezTo>
                    <a:lnTo>
                      <a:pt x="22704" y="3212"/>
                    </a:lnTo>
                    <a:cubicBezTo>
                      <a:pt x="22763" y="1806"/>
                      <a:pt x="21092" y="518"/>
                      <a:pt x="19480" y="141"/>
                    </a:cubicBezTo>
                    <a:cubicBezTo>
                      <a:pt x="19141" y="43"/>
                      <a:pt x="18816" y="1"/>
                      <a:pt x="18508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7"/>
              <p:cNvSpPr/>
              <p:nvPr/>
            </p:nvSpPr>
            <p:spPr>
              <a:xfrm flipH="1" rot="1066182">
                <a:off x="-971992" y="-420709"/>
                <a:ext cx="1578872" cy="1500610"/>
              </a:xfrm>
              <a:custGeom>
                <a:rect b="b" l="l" r="r" t="t"/>
                <a:pathLst>
                  <a:path extrusionOk="0" h="22127" w="23281">
                    <a:moveTo>
                      <a:pt x="12292" y="0"/>
                    </a:moveTo>
                    <a:cubicBezTo>
                      <a:pt x="11611" y="0"/>
                      <a:pt x="10678" y="606"/>
                      <a:pt x="9716" y="1096"/>
                    </a:cubicBezTo>
                    <a:cubicBezTo>
                      <a:pt x="9656" y="977"/>
                      <a:pt x="9585" y="870"/>
                      <a:pt x="9477" y="798"/>
                    </a:cubicBezTo>
                    <a:cubicBezTo>
                      <a:pt x="9300" y="663"/>
                      <a:pt x="9081" y="599"/>
                      <a:pt x="8843" y="599"/>
                    </a:cubicBezTo>
                    <a:cubicBezTo>
                      <a:pt x="8281" y="599"/>
                      <a:pt x="7609" y="954"/>
                      <a:pt x="7108" y="1572"/>
                    </a:cubicBezTo>
                    <a:lnTo>
                      <a:pt x="6977" y="1751"/>
                    </a:lnTo>
                    <a:cubicBezTo>
                      <a:pt x="6751" y="1870"/>
                      <a:pt x="6501" y="2001"/>
                      <a:pt x="6263" y="2179"/>
                    </a:cubicBezTo>
                    <a:cubicBezTo>
                      <a:pt x="6149" y="2134"/>
                      <a:pt x="6023" y="2112"/>
                      <a:pt x="5889" y="2112"/>
                    </a:cubicBezTo>
                    <a:cubicBezTo>
                      <a:pt x="5354" y="2112"/>
                      <a:pt x="4696" y="2465"/>
                      <a:pt x="4191" y="3084"/>
                    </a:cubicBezTo>
                    <a:cubicBezTo>
                      <a:pt x="3643" y="3775"/>
                      <a:pt x="3477" y="4561"/>
                      <a:pt x="3691" y="5096"/>
                    </a:cubicBezTo>
                    <a:cubicBezTo>
                      <a:pt x="3631" y="5192"/>
                      <a:pt x="3584" y="5299"/>
                      <a:pt x="3524" y="5406"/>
                    </a:cubicBezTo>
                    <a:cubicBezTo>
                      <a:pt x="2810" y="5918"/>
                      <a:pt x="1988" y="6418"/>
                      <a:pt x="1667" y="7418"/>
                    </a:cubicBezTo>
                    <a:cubicBezTo>
                      <a:pt x="1536" y="7513"/>
                      <a:pt x="1417" y="7644"/>
                      <a:pt x="1298" y="7787"/>
                    </a:cubicBezTo>
                    <a:cubicBezTo>
                      <a:pt x="845" y="8335"/>
                      <a:pt x="679" y="9156"/>
                      <a:pt x="845" y="9585"/>
                    </a:cubicBezTo>
                    <a:cubicBezTo>
                      <a:pt x="703" y="9704"/>
                      <a:pt x="917" y="10049"/>
                      <a:pt x="786" y="10216"/>
                    </a:cubicBezTo>
                    <a:cubicBezTo>
                      <a:pt x="83" y="11073"/>
                      <a:pt x="0" y="12145"/>
                      <a:pt x="583" y="12574"/>
                    </a:cubicBezTo>
                    <a:cubicBezTo>
                      <a:pt x="762" y="12716"/>
                      <a:pt x="976" y="12776"/>
                      <a:pt x="1215" y="12776"/>
                    </a:cubicBezTo>
                    <a:cubicBezTo>
                      <a:pt x="1203" y="12835"/>
                      <a:pt x="1203" y="12907"/>
                      <a:pt x="1191" y="12966"/>
                    </a:cubicBezTo>
                    <a:cubicBezTo>
                      <a:pt x="286" y="13931"/>
                      <a:pt x="798" y="14324"/>
                      <a:pt x="1596" y="14514"/>
                    </a:cubicBezTo>
                    <a:cubicBezTo>
                      <a:pt x="1619" y="14752"/>
                      <a:pt x="1726" y="14967"/>
                      <a:pt x="1905" y="15098"/>
                    </a:cubicBezTo>
                    <a:cubicBezTo>
                      <a:pt x="2048" y="15209"/>
                      <a:pt x="2226" y="15262"/>
                      <a:pt x="2421" y="15262"/>
                    </a:cubicBezTo>
                    <a:cubicBezTo>
                      <a:pt x="2746" y="15262"/>
                      <a:pt x="3118" y="15115"/>
                      <a:pt x="3453" y="14848"/>
                    </a:cubicBezTo>
                    <a:lnTo>
                      <a:pt x="3453" y="14848"/>
                    </a:lnTo>
                    <a:cubicBezTo>
                      <a:pt x="4552" y="15243"/>
                      <a:pt x="2952" y="16664"/>
                      <a:pt x="4115" y="16664"/>
                    </a:cubicBezTo>
                    <a:cubicBezTo>
                      <a:pt x="4211" y="16664"/>
                      <a:pt x="4327" y="16655"/>
                      <a:pt x="4465" y="16634"/>
                    </a:cubicBezTo>
                    <a:lnTo>
                      <a:pt x="4465" y="16634"/>
                    </a:lnTo>
                    <a:cubicBezTo>
                      <a:pt x="4393" y="17467"/>
                      <a:pt x="4905" y="17693"/>
                      <a:pt x="6203" y="17777"/>
                    </a:cubicBezTo>
                    <a:cubicBezTo>
                      <a:pt x="6215" y="18086"/>
                      <a:pt x="6334" y="18384"/>
                      <a:pt x="6572" y="18550"/>
                    </a:cubicBezTo>
                    <a:cubicBezTo>
                      <a:pt x="6741" y="18674"/>
                      <a:pt x="6949" y="18733"/>
                      <a:pt x="7178" y="18733"/>
                    </a:cubicBezTo>
                    <a:cubicBezTo>
                      <a:pt x="7676" y="18733"/>
                      <a:pt x="8270" y="18453"/>
                      <a:pt x="8751" y="17955"/>
                    </a:cubicBezTo>
                    <a:cubicBezTo>
                      <a:pt x="9019" y="19001"/>
                      <a:pt x="9099" y="19731"/>
                      <a:pt x="9875" y="19731"/>
                    </a:cubicBezTo>
                    <a:cubicBezTo>
                      <a:pt x="10273" y="19731"/>
                      <a:pt x="10855" y="19538"/>
                      <a:pt x="11740" y="19098"/>
                    </a:cubicBezTo>
                    <a:lnTo>
                      <a:pt x="11740" y="19098"/>
                    </a:lnTo>
                    <a:cubicBezTo>
                      <a:pt x="11668" y="19420"/>
                      <a:pt x="12823" y="19765"/>
                      <a:pt x="13037" y="19872"/>
                    </a:cubicBezTo>
                    <a:cubicBezTo>
                      <a:pt x="13061" y="20253"/>
                      <a:pt x="13228" y="20848"/>
                      <a:pt x="13502" y="21063"/>
                    </a:cubicBezTo>
                    <a:cubicBezTo>
                      <a:pt x="13673" y="21193"/>
                      <a:pt x="13846" y="21251"/>
                      <a:pt x="14028" y="21251"/>
                    </a:cubicBezTo>
                    <a:cubicBezTo>
                      <a:pt x="14378" y="21251"/>
                      <a:pt x="14763" y="21038"/>
                      <a:pt x="15240" y="20717"/>
                    </a:cubicBezTo>
                    <a:lnTo>
                      <a:pt x="15240" y="20717"/>
                    </a:lnTo>
                    <a:cubicBezTo>
                      <a:pt x="15288" y="20967"/>
                      <a:pt x="15073" y="21503"/>
                      <a:pt x="16062" y="21646"/>
                    </a:cubicBezTo>
                    <a:cubicBezTo>
                      <a:pt x="16074" y="21648"/>
                      <a:pt x="16088" y="21648"/>
                      <a:pt x="16103" y="21648"/>
                    </a:cubicBezTo>
                    <a:cubicBezTo>
                      <a:pt x="16471" y="21648"/>
                      <a:pt x="17658" y="21251"/>
                      <a:pt x="17979" y="21206"/>
                    </a:cubicBezTo>
                    <a:cubicBezTo>
                      <a:pt x="18041" y="21910"/>
                      <a:pt x="19297" y="22127"/>
                      <a:pt x="20548" y="22127"/>
                    </a:cubicBezTo>
                    <a:cubicBezTo>
                      <a:pt x="21918" y="22127"/>
                      <a:pt x="23280" y="21867"/>
                      <a:pt x="23062" y="21706"/>
                    </a:cubicBezTo>
                    <a:cubicBezTo>
                      <a:pt x="22646" y="21384"/>
                      <a:pt x="22527" y="18812"/>
                      <a:pt x="22824" y="17360"/>
                    </a:cubicBezTo>
                    <a:cubicBezTo>
                      <a:pt x="22991" y="16586"/>
                      <a:pt x="22741" y="15705"/>
                      <a:pt x="22443" y="15312"/>
                    </a:cubicBezTo>
                    <a:cubicBezTo>
                      <a:pt x="22622" y="14740"/>
                      <a:pt x="22336" y="14717"/>
                      <a:pt x="22443" y="14109"/>
                    </a:cubicBezTo>
                    <a:cubicBezTo>
                      <a:pt x="22583" y="13238"/>
                      <a:pt x="22144" y="12525"/>
                      <a:pt x="21846" y="12525"/>
                    </a:cubicBezTo>
                    <a:cubicBezTo>
                      <a:pt x="21838" y="12525"/>
                      <a:pt x="21831" y="12525"/>
                      <a:pt x="21824" y="12526"/>
                    </a:cubicBezTo>
                    <a:lnTo>
                      <a:pt x="21919" y="12431"/>
                    </a:lnTo>
                    <a:cubicBezTo>
                      <a:pt x="22634" y="11573"/>
                      <a:pt x="22467" y="11240"/>
                      <a:pt x="21896" y="10800"/>
                    </a:cubicBezTo>
                    <a:cubicBezTo>
                      <a:pt x="21896" y="10800"/>
                      <a:pt x="21550" y="10716"/>
                      <a:pt x="21538" y="10704"/>
                    </a:cubicBezTo>
                    <a:cubicBezTo>
                      <a:pt x="21419" y="10526"/>
                      <a:pt x="21253" y="10299"/>
                      <a:pt x="20979" y="10026"/>
                    </a:cubicBezTo>
                    <a:cubicBezTo>
                      <a:pt x="20288" y="9287"/>
                      <a:pt x="21003" y="8275"/>
                      <a:pt x="20919" y="7847"/>
                    </a:cubicBezTo>
                    <a:cubicBezTo>
                      <a:pt x="21122" y="7251"/>
                      <a:pt x="21038" y="6692"/>
                      <a:pt x="20657" y="6406"/>
                    </a:cubicBezTo>
                    <a:cubicBezTo>
                      <a:pt x="20485" y="6270"/>
                      <a:pt x="20272" y="6210"/>
                      <a:pt x="20043" y="6210"/>
                    </a:cubicBezTo>
                    <a:cubicBezTo>
                      <a:pt x="19971" y="6210"/>
                      <a:pt x="19898" y="6216"/>
                      <a:pt x="19824" y="6228"/>
                    </a:cubicBezTo>
                    <a:lnTo>
                      <a:pt x="19753" y="6156"/>
                    </a:lnTo>
                    <a:cubicBezTo>
                      <a:pt x="20062" y="5466"/>
                      <a:pt x="20014" y="4763"/>
                      <a:pt x="19574" y="4442"/>
                    </a:cubicBezTo>
                    <a:cubicBezTo>
                      <a:pt x="19397" y="4306"/>
                      <a:pt x="19181" y="4242"/>
                      <a:pt x="18947" y="4242"/>
                    </a:cubicBezTo>
                    <a:cubicBezTo>
                      <a:pt x="18583" y="4242"/>
                      <a:pt x="18172" y="4397"/>
                      <a:pt x="17788" y="4680"/>
                    </a:cubicBezTo>
                    <a:cubicBezTo>
                      <a:pt x="17764" y="4644"/>
                      <a:pt x="17740" y="4620"/>
                      <a:pt x="17728" y="4584"/>
                    </a:cubicBezTo>
                    <a:lnTo>
                      <a:pt x="17740" y="4573"/>
                    </a:lnTo>
                    <a:cubicBezTo>
                      <a:pt x="18455" y="3692"/>
                      <a:pt x="18574" y="2620"/>
                      <a:pt x="17979" y="2168"/>
                    </a:cubicBezTo>
                    <a:cubicBezTo>
                      <a:pt x="17809" y="2031"/>
                      <a:pt x="17594" y="1967"/>
                      <a:pt x="17358" y="1967"/>
                    </a:cubicBezTo>
                    <a:cubicBezTo>
                      <a:pt x="16997" y="1967"/>
                      <a:pt x="16586" y="2116"/>
                      <a:pt x="16204" y="2382"/>
                    </a:cubicBezTo>
                    <a:cubicBezTo>
                      <a:pt x="16133" y="2346"/>
                      <a:pt x="16038" y="2287"/>
                      <a:pt x="15954" y="2251"/>
                    </a:cubicBezTo>
                    <a:cubicBezTo>
                      <a:pt x="15859" y="2203"/>
                      <a:pt x="15764" y="2168"/>
                      <a:pt x="15657" y="2120"/>
                    </a:cubicBezTo>
                    <a:cubicBezTo>
                      <a:pt x="15776" y="1584"/>
                      <a:pt x="15681" y="1096"/>
                      <a:pt x="15323" y="822"/>
                    </a:cubicBezTo>
                    <a:cubicBezTo>
                      <a:pt x="15156" y="691"/>
                      <a:pt x="14947" y="630"/>
                      <a:pt x="14718" y="630"/>
                    </a:cubicBezTo>
                    <a:cubicBezTo>
                      <a:pt x="14424" y="630"/>
                      <a:pt x="14096" y="730"/>
                      <a:pt x="13776" y="917"/>
                    </a:cubicBezTo>
                    <a:cubicBezTo>
                      <a:pt x="13418" y="644"/>
                      <a:pt x="13085" y="393"/>
                      <a:pt x="12811" y="167"/>
                    </a:cubicBezTo>
                    <a:cubicBezTo>
                      <a:pt x="12662" y="50"/>
                      <a:pt x="12488" y="0"/>
                      <a:pt x="12292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7"/>
              <p:cNvSpPr/>
              <p:nvPr/>
            </p:nvSpPr>
            <p:spPr>
              <a:xfrm flipH="1" rot="1066182">
                <a:off x="-466124" y="-617250"/>
                <a:ext cx="1613391" cy="1468735"/>
              </a:xfrm>
              <a:custGeom>
                <a:rect b="b" l="l" r="r" t="t"/>
                <a:pathLst>
                  <a:path extrusionOk="0" h="21657" w="23790">
                    <a:moveTo>
                      <a:pt x="12320" y="1"/>
                    </a:moveTo>
                    <a:cubicBezTo>
                      <a:pt x="11639" y="1"/>
                      <a:pt x="10704" y="600"/>
                      <a:pt x="9740" y="1091"/>
                    </a:cubicBezTo>
                    <a:cubicBezTo>
                      <a:pt x="9680" y="972"/>
                      <a:pt x="9609" y="865"/>
                      <a:pt x="9502" y="794"/>
                    </a:cubicBezTo>
                    <a:cubicBezTo>
                      <a:pt x="9324" y="659"/>
                      <a:pt x="9105" y="595"/>
                      <a:pt x="8867" y="595"/>
                    </a:cubicBezTo>
                    <a:cubicBezTo>
                      <a:pt x="8305" y="595"/>
                      <a:pt x="7634" y="949"/>
                      <a:pt x="7132" y="1567"/>
                    </a:cubicBezTo>
                    <a:lnTo>
                      <a:pt x="7001" y="1746"/>
                    </a:lnTo>
                    <a:cubicBezTo>
                      <a:pt x="6775" y="1865"/>
                      <a:pt x="6525" y="1996"/>
                      <a:pt x="6287" y="2175"/>
                    </a:cubicBezTo>
                    <a:cubicBezTo>
                      <a:pt x="6179" y="2137"/>
                      <a:pt x="6061" y="2119"/>
                      <a:pt x="5936" y="2119"/>
                    </a:cubicBezTo>
                    <a:cubicBezTo>
                      <a:pt x="5386" y="2119"/>
                      <a:pt x="4708" y="2473"/>
                      <a:pt x="4203" y="3103"/>
                    </a:cubicBezTo>
                    <a:cubicBezTo>
                      <a:pt x="3656" y="3782"/>
                      <a:pt x="3489" y="4568"/>
                      <a:pt x="3691" y="5104"/>
                    </a:cubicBezTo>
                    <a:cubicBezTo>
                      <a:pt x="3632" y="5211"/>
                      <a:pt x="3596" y="5318"/>
                      <a:pt x="3537" y="5425"/>
                    </a:cubicBezTo>
                    <a:cubicBezTo>
                      <a:pt x="2810" y="5925"/>
                      <a:pt x="2001" y="6437"/>
                      <a:pt x="1667" y="7425"/>
                    </a:cubicBezTo>
                    <a:cubicBezTo>
                      <a:pt x="1548" y="7532"/>
                      <a:pt x="1417" y="7652"/>
                      <a:pt x="1298" y="7806"/>
                    </a:cubicBezTo>
                    <a:cubicBezTo>
                      <a:pt x="858" y="8354"/>
                      <a:pt x="691" y="9176"/>
                      <a:pt x="858" y="9604"/>
                    </a:cubicBezTo>
                    <a:cubicBezTo>
                      <a:pt x="703" y="9723"/>
                      <a:pt x="929" y="10068"/>
                      <a:pt x="798" y="10223"/>
                    </a:cubicBezTo>
                    <a:cubicBezTo>
                      <a:pt x="96" y="11092"/>
                      <a:pt x="0" y="12164"/>
                      <a:pt x="584" y="12593"/>
                    </a:cubicBezTo>
                    <a:cubicBezTo>
                      <a:pt x="762" y="12724"/>
                      <a:pt x="989" y="12783"/>
                      <a:pt x="1227" y="12783"/>
                    </a:cubicBezTo>
                    <a:cubicBezTo>
                      <a:pt x="1215" y="12843"/>
                      <a:pt x="1215" y="12926"/>
                      <a:pt x="1191" y="12985"/>
                    </a:cubicBezTo>
                    <a:cubicBezTo>
                      <a:pt x="286" y="13950"/>
                      <a:pt x="810" y="14331"/>
                      <a:pt x="1596" y="14533"/>
                    </a:cubicBezTo>
                    <a:cubicBezTo>
                      <a:pt x="1620" y="14771"/>
                      <a:pt x="1727" y="14974"/>
                      <a:pt x="1905" y="15105"/>
                    </a:cubicBezTo>
                    <a:cubicBezTo>
                      <a:pt x="2053" y="15217"/>
                      <a:pt x="2232" y="15270"/>
                      <a:pt x="2427" y="15270"/>
                    </a:cubicBezTo>
                    <a:cubicBezTo>
                      <a:pt x="2751" y="15270"/>
                      <a:pt x="3118" y="15123"/>
                      <a:pt x="3453" y="14855"/>
                    </a:cubicBezTo>
                    <a:lnTo>
                      <a:pt x="3453" y="14855"/>
                    </a:lnTo>
                    <a:cubicBezTo>
                      <a:pt x="4550" y="15249"/>
                      <a:pt x="2961" y="16674"/>
                      <a:pt x="4106" y="16674"/>
                    </a:cubicBezTo>
                    <a:cubicBezTo>
                      <a:pt x="4204" y="16674"/>
                      <a:pt x="4323" y="16663"/>
                      <a:pt x="4465" y="16641"/>
                    </a:cubicBezTo>
                    <a:lnTo>
                      <a:pt x="4465" y="16641"/>
                    </a:lnTo>
                    <a:cubicBezTo>
                      <a:pt x="4394" y="17474"/>
                      <a:pt x="4918" y="17712"/>
                      <a:pt x="6215" y="17784"/>
                    </a:cubicBezTo>
                    <a:cubicBezTo>
                      <a:pt x="6227" y="18105"/>
                      <a:pt x="6346" y="18403"/>
                      <a:pt x="6585" y="18558"/>
                    </a:cubicBezTo>
                    <a:cubicBezTo>
                      <a:pt x="6755" y="18686"/>
                      <a:pt x="6965" y="18748"/>
                      <a:pt x="7195" y="18748"/>
                    </a:cubicBezTo>
                    <a:cubicBezTo>
                      <a:pt x="7688" y="18748"/>
                      <a:pt x="8272" y="18466"/>
                      <a:pt x="8751" y="17962"/>
                    </a:cubicBezTo>
                    <a:cubicBezTo>
                      <a:pt x="9019" y="19017"/>
                      <a:pt x="9105" y="19744"/>
                      <a:pt x="9885" y="19744"/>
                    </a:cubicBezTo>
                    <a:cubicBezTo>
                      <a:pt x="10285" y="19744"/>
                      <a:pt x="10868" y="19553"/>
                      <a:pt x="11752" y="19117"/>
                    </a:cubicBezTo>
                    <a:lnTo>
                      <a:pt x="11752" y="19117"/>
                    </a:lnTo>
                    <a:cubicBezTo>
                      <a:pt x="11669" y="19439"/>
                      <a:pt x="12835" y="19784"/>
                      <a:pt x="13038" y="19891"/>
                    </a:cubicBezTo>
                    <a:cubicBezTo>
                      <a:pt x="13073" y="20272"/>
                      <a:pt x="13240" y="20867"/>
                      <a:pt x="13502" y="21070"/>
                    </a:cubicBezTo>
                    <a:cubicBezTo>
                      <a:pt x="13680" y="21206"/>
                      <a:pt x="13857" y="21267"/>
                      <a:pt x="14042" y="21267"/>
                    </a:cubicBezTo>
                    <a:cubicBezTo>
                      <a:pt x="14389" y="21267"/>
                      <a:pt x="14767" y="21055"/>
                      <a:pt x="15240" y="20736"/>
                    </a:cubicBezTo>
                    <a:lnTo>
                      <a:pt x="15240" y="20736"/>
                    </a:lnTo>
                    <a:cubicBezTo>
                      <a:pt x="15288" y="20986"/>
                      <a:pt x="15086" y="21522"/>
                      <a:pt x="16062" y="21653"/>
                    </a:cubicBezTo>
                    <a:cubicBezTo>
                      <a:pt x="16078" y="21656"/>
                      <a:pt x="16097" y="21657"/>
                      <a:pt x="16118" y="21657"/>
                    </a:cubicBezTo>
                    <a:cubicBezTo>
                      <a:pt x="16504" y="21657"/>
                      <a:pt x="17674" y="21270"/>
                      <a:pt x="17979" y="21225"/>
                    </a:cubicBezTo>
                    <a:cubicBezTo>
                      <a:pt x="18000" y="21446"/>
                      <a:pt x="18136" y="21541"/>
                      <a:pt x="18349" y="21541"/>
                    </a:cubicBezTo>
                    <a:cubicBezTo>
                      <a:pt x="19559" y="21541"/>
                      <a:pt x="23274" y="18496"/>
                      <a:pt x="22920" y="18212"/>
                    </a:cubicBezTo>
                    <a:cubicBezTo>
                      <a:pt x="22503" y="17903"/>
                      <a:pt x="23325" y="17760"/>
                      <a:pt x="23622" y="16295"/>
                    </a:cubicBezTo>
                    <a:cubicBezTo>
                      <a:pt x="23789" y="15522"/>
                      <a:pt x="22729" y="15700"/>
                      <a:pt x="22444" y="15319"/>
                    </a:cubicBezTo>
                    <a:cubicBezTo>
                      <a:pt x="22622" y="14736"/>
                      <a:pt x="22837" y="13986"/>
                      <a:pt x="22944" y="13378"/>
                    </a:cubicBezTo>
                    <a:cubicBezTo>
                      <a:pt x="23063" y="12634"/>
                      <a:pt x="22421" y="12510"/>
                      <a:pt x="22032" y="12510"/>
                    </a:cubicBezTo>
                    <a:cubicBezTo>
                      <a:pt x="21954" y="12510"/>
                      <a:pt x="21886" y="12515"/>
                      <a:pt x="21836" y="12521"/>
                    </a:cubicBezTo>
                    <a:lnTo>
                      <a:pt x="21932" y="12426"/>
                    </a:lnTo>
                    <a:cubicBezTo>
                      <a:pt x="22646" y="11569"/>
                      <a:pt x="22765" y="10497"/>
                      <a:pt x="22182" y="10057"/>
                    </a:cubicBezTo>
                    <a:lnTo>
                      <a:pt x="22170" y="10045"/>
                    </a:lnTo>
                    <a:cubicBezTo>
                      <a:pt x="22051" y="9866"/>
                      <a:pt x="21884" y="9640"/>
                      <a:pt x="21610" y="9366"/>
                    </a:cubicBezTo>
                    <a:cubicBezTo>
                      <a:pt x="20920" y="8628"/>
                      <a:pt x="21003" y="8294"/>
                      <a:pt x="20943" y="7842"/>
                    </a:cubicBezTo>
                    <a:cubicBezTo>
                      <a:pt x="21134" y="7247"/>
                      <a:pt x="21063" y="6687"/>
                      <a:pt x="20682" y="6401"/>
                    </a:cubicBezTo>
                    <a:cubicBezTo>
                      <a:pt x="20509" y="6265"/>
                      <a:pt x="20296" y="6205"/>
                      <a:pt x="20067" y="6205"/>
                    </a:cubicBezTo>
                    <a:cubicBezTo>
                      <a:pt x="19996" y="6205"/>
                      <a:pt x="19922" y="6211"/>
                      <a:pt x="19848" y="6223"/>
                    </a:cubicBezTo>
                    <a:lnTo>
                      <a:pt x="19765" y="6151"/>
                    </a:lnTo>
                    <a:cubicBezTo>
                      <a:pt x="20086" y="5461"/>
                      <a:pt x="20039" y="4758"/>
                      <a:pt x="19586" y="4437"/>
                    </a:cubicBezTo>
                    <a:cubicBezTo>
                      <a:pt x="19414" y="4302"/>
                      <a:pt x="19201" y="4238"/>
                      <a:pt x="18968" y="4238"/>
                    </a:cubicBezTo>
                    <a:cubicBezTo>
                      <a:pt x="18605" y="4238"/>
                      <a:pt x="18191" y="4392"/>
                      <a:pt x="17800" y="4675"/>
                    </a:cubicBezTo>
                    <a:cubicBezTo>
                      <a:pt x="17788" y="4651"/>
                      <a:pt x="17765" y="4615"/>
                      <a:pt x="17741" y="4592"/>
                    </a:cubicBezTo>
                    <a:lnTo>
                      <a:pt x="17765" y="4568"/>
                    </a:lnTo>
                    <a:cubicBezTo>
                      <a:pt x="18479" y="3699"/>
                      <a:pt x="18598" y="2627"/>
                      <a:pt x="18003" y="2163"/>
                    </a:cubicBezTo>
                    <a:cubicBezTo>
                      <a:pt x="17829" y="2027"/>
                      <a:pt x="17613" y="1963"/>
                      <a:pt x="17378" y="1963"/>
                    </a:cubicBezTo>
                    <a:cubicBezTo>
                      <a:pt x="17014" y="1963"/>
                      <a:pt x="16604" y="2115"/>
                      <a:pt x="16229" y="2389"/>
                    </a:cubicBezTo>
                    <a:cubicBezTo>
                      <a:pt x="16157" y="2341"/>
                      <a:pt x="16062" y="2282"/>
                      <a:pt x="15979" y="2246"/>
                    </a:cubicBezTo>
                    <a:cubicBezTo>
                      <a:pt x="15883" y="2210"/>
                      <a:pt x="15776" y="2163"/>
                      <a:pt x="15681" y="2115"/>
                    </a:cubicBezTo>
                    <a:cubicBezTo>
                      <a:pt x="15800" y="1579"/>
                      <a:pt x="15705" y="1091"/>
                      <a:pt x="15348" y="817"/>
                    </a:cubicBezTo>
                    <a:cubicBezTo>
                      <a:pt x="15180" y="687"/>
                      <a:pt x="14972" y="625"/>
                      <a:pt x="14742" y="625"/>
                    </a:cubicBezTo>
                    <a:cubicBezTo>
                      <a:pt x="14448" y="625"/>
                      <a:pt x="14120" y="726"/>
                      <a:pt x="13800" y="913"/>
                    </a:cubicBezTo>
                    <a:cubicBezTo>
                      <a:pt x="13443" y="639"/>
                      <a:pt x="13097" y="389"/>
                      <a:pt x="12835" y="162"/>
                    </a:cubicBezTo>
                    <a:cubicBezTo>
                      <a:pt x="12688" y="49"/>
                      <a:pt x="12514" y="1"/>
                      <a:pt x="12320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7"/>
              <p:cNvSpPr/>
              <p:nvPr/>
            </p:nvSpPr>
            <p:spPr>
              <a:xfrm flipH="1" rot="1066182">
                <a:off x="161769" y="-500540"/>
                <a:ext cx="1764354" cy="1603083"/>
              </a:xfrm>
              <a:custGeom>
                <a:rect b="b" l="l" r="r" t="t"/>
                <a:pathLst>
                  <a:path extrusionOk="0" h="23638" w="26016">
                    <a:moveTo>
                      <a:pt x="13481" y="1"/>
                    </a:moveTo>
                    <a:cubicBezTo>
                      <a:pt x="12733" y="1"/>
                      <a:pt x="11723" y="660"/>
                      <a:pt x="10656" y="1189"/>
                    </a:cubicBezTo>
                    <a:cubicBezTo>
                      <a:pt x="10585" y="1070"/>
                      <a:pt x="10501" y="951"/>
                      <a:pt x="10406" y="867"/>
                    </a:cubicBezTo>
                    <a:cubicBezTo>
                      <a:pt x="10214" y="718"/>
                      <a:pt x="9975" y="647"/>
                      <a:pt x="9714" y="647"/>
                    </a:cubicBezTo>
                    <a:cubicBezTo>
                      <a:pt x="9101" y="647"/>
                      <a:pt x="8365" y="1037"/>
                      <a:pt x="7822" y="1713"/>
                    </a:cubicBezTo>
                    <a:cubicBezTo>
                      <a:pt x="7763" y="1772"/>
                      <a:pt x="7727" y="1844"/>
                      <a:pt x="7680" y="1915"/>
                    </a:cubicBezTo>
                    <a:cubicBezTo>
                      <a:pt x="7430" y="2058"/>
                      <a:pt x="7156" y="2201"/>
                      <a:pt x="6906" y="2379"/>
                    </a:cubicBezTo>
                    <a:cubicBezTo>
                      <a:pt x="6755" y="2317"/>
                      <a:pt x="6591" y="2287"/>
                      <a:pt x="6420" y="2287"/>
                    </a:cubicBezTo>
                    <a:cubicBezTo>
                      <a:pt x="5807" y="2287"/>
                      <a:pt x="5102" y="2671"/>
                      <a:pt x="4572" y="3332"/>
                    </a:cubicBezTo>
                    <a:cubicBezTo>
                      <a:pt x="3977" y="4082"/>
                      <a:pt x="3774" y="4951"/>
                      <a:pt x="4012" y="5535"/>
                    </a:cubicBezTo>
                    <a:cubicBezTo>
                      <a:pt x="3953" y="5642"/>
                      <a:pt x="3893" y="5761"/>
                      <a:pt x="3834" y="5880"/>
                    </a:cubicBezTo>
                    <a:cubicBezTo>
                      <a:pt x="3048" y="6428"/>
                      <a:pt x="2155" y="6975"/>
                      <a:pt x="1810" y="8071"/>
                    </a:cubicBezTo>
                    <a:cubicBezTo>
                      <a:pt x="1679" y="8190"/>
                      <a:pt x="1536" y="8309"/>
                      <a:pt x="1417" y="8464"/>
                    </a:cubicBezTo>
                    <a:cubicBezTo>
                      <a:pt x="941" y="9059"/>
                      <a:pt x="738" y="9952"/>
                      <a:pt x="917" y="10428"/>
                    </a:cubicBezTo>
                    <a:cubicBezTo>
                      <a:pt x="762" y="10571"/>
                      <a:pt x="1000" y="10940"/>
                      <a:pt x="857" y="11119"/>
                    </a:cubicBezTo>
                    <a:cubicBezTo>
                      <a:pt x="107" y="12059"/>
                      <a:pt x="0" y="13226"/>
                      <a:pt x="643" y="13702"/>
                    </a:cubicBezTo>
                    <a:cubicBezTo>
                      <a:pt x="833" y="13857"/>
                      <a:pt x="1072" y="13917"/>
                      <a:pt x="1334" y="13917"/>
                    </a:cubicBezTo>
                    <a:cubicBezTo>
                      <a:pt x="1322" y="13988"/>
                      <a:pt x="1310" y="14059"/>
                      <a:pt x="1310" y="14119"/>
                    </a:cubicBezTo>
                    <a:cubicBezTo>
                      <a:pt x="310" y="15179"/>
                      <a:pt x="893" y="15595"/>
                      <a:pt x="1750" y="15810"/>
                    </a:cubicBezTo>
                    <a:cubicBezTo>
                      <a:pt x="1786" y="16072"/>
                      <a:pt x="1905" y="16298"/>
                      <a:pt x="2096" y="16441"/>
                    </a:cubicBezTo>
                    <a:cubicBezTo>
                      <a:pt x="2254" y="16567"/>
                      <a:pt x="2453" y="16627"/>
                      <a:pt x="2671" y="16627"/>
                    </a:cubicBezTo>
                    <a:cubicBezTo>
                      <a:pt x="3028" y="16627"/>
                      <a:pt x="3436" y="16467"/>
                      <a:pt x="3798" y="16179"/>
                    </a:cubicBezTo>
                    <a:lnTo>
                      <a:pt x="3798" y="16179"/>
                    </a:lnTo>
                    <a:cubicBezTo>
                      <a:pt x="5004" y="16617"/>
                      <a:pt x="3251" y="18167"/>
                      <a:pt x="4511" y="18167"/>
                    </a:cubicBezTo>
                    <a:cubicBezTo>
                      <a:pt x="4619" y="18167"/>
                      <a:pt x="4749" y="18156"/>
                      <a:pt x="4905" y="18131"/>
                    </a:cubicBezTo>
                    <a:lnTo>
                      <a:pt x="4905" y="18131"/>
                    </a:lnTo>
                    <a:cubicBezTo>
                      <a:pt x="4834" y="19036"/>
                      <a:pt x="5405" y="19286"/>
                      <a:pt x="6810" y="19393"/>
                    </a:cubicBezTo>
                    <a:cubicBezTo>
                      <a:pt x="6834" y="19739"/>
                      <a:pt x="6965" y="20048"/>
                      <a:pt x="7215" y="20239"/>
                    </a:cubicBezTo>
                    <a:cubicBezTo>
                      <a:pt x="7405" y="20383"/>
                      <a:pt x="7637" y="20451"/>
                      <a:pt x="7889" y="20451"/>
                    </a:cubicBezTo>
                    <a:cubicBezTo>
                      <a:pt x="8430" y="20451"/>
                      <a:pt x="9065" y="20139"/>
                      <a:pt x="9585" y="19596"/>
                    </a:cubicBezTo>
                    <a:cubicBezTo>
                      <a:pt x="9867" y="20743"/>
                      <a:pt x="9964" y="21538"/>
                      <a:pt x="10812" y="21538"/>
                    </a:cubicBezTo>
                    <a:cubicBezTo>
                      <a:pt x="11248" y="21538"/>
                      <a:pt x="11884" y="21327"/>
                      <a:pt x="12847" y="20846"/>
                    </a:cubicBezTo>
                    <a:lnTo>
                      <a:pt x="12847" y="20846"/>
                    </a:lnTo>
                    <a:cubicBezTo>
                      <a:pt x="12752" y="21203"/>
                      <a:pt x="14014" y="21572"/>
                      <a:pt x="14252" y="21691"/>
                    </a:cubicBezTo>
                    <a:cubicBezTo>
                      <a:pt x="14288" y="22120"/>
                      <a:pt x="14478" y="22763"/>
                      <a:pt x="14764" y="22989"/>
                    </a:cubicBezTo>
                    <a:cubicBezTo>
                      <a:pt x="14954" y="23134"/>
                      <a:pt x="15144" y="23198"/>
                      <a:pt x="15345" y="23198"/>
                    </a:cubicBezTo>
                    <a:cubicBezTo>
                      <a:pt x="15723" y="23198"/>
                      <a:pt x="16140" y="22970"/>
                      <a:pt x="16669" y="22620"/>
                    </a:cubicBezTo>
                    <a:lnTo>
                      <a:pt x="16669" y="22620"/>
                    </a:lnTo>
                    <a:cubicBezTo>
                      <a:pt x="16716" y="22882"/>
                      <a:pt x="16490" y="23465"/>
                      <a:pt x="17574" y="23632"/>
                    </a:cubicBezTo>
                    <a:cubicBezTo>
                      <a:pt x="17594" y="23636"/>
                      <a:pt x="17618" y="23637"/>
                      <a:pt x="17645" y="23637"/>
                    </a:cubicBezTo>
                    <a:cubicBezTo>
                      <a:pt x="18077" y="23637"/>
                      <a:pt x="19321" y="23212"/>
                      <a:pt x="19657" y="23156"/>
                    </a:cubicBezTo>
                    <a:cubicBezTo>
                      <a:pt x="19680" y="23396"/>
                      <a:pt x="19828" y="23499"/>
                      <a:pt x="20060" y="23499"/>
                    </a:cubicBezTo>
                    <a:cubicBezTo>
                      <a:pt x="21378" y="23499"/>
                      <a:pt x="25437" y="20175"/>
                      <a:pt x="25063" y="19882"/>
                    </a:cubicBezTo>
                    <a:cubicBezTo>
                      <a:pt x="24610" y="19536"/>
                      <a:pt x="25491" y="19393"/>
                      <a:pt x="25837" y="17786"/>
                    </a:cubicBezTo>
                    <a:cubicBezTo>
                      <a:pt x="26015" y="16941"/>
                      <a:pt x="24872" y="17131"/>
                      <a:pt x="24539" y="16715"/>
                    </a:cubicBezTo>
                    <a:cubicBezTo>
                      <a:pt x="24729" y="16083"/>
                      <a:pt x="24967" y="15274"/>
                      <a:pt x="25075" y="14595"/>
                    </a:cubicBezTo>
                    <a:cubicBezTo>
                      <a:pt x="25214" y="13786"/>
                      <a:pt x="24500" y="13656"/>
                      <a:pt x="24076" y="13656"/>
                    </a:cubicBezTo>
                    <a:cubicBezTo>
                      <a:pt x="23995" y="13656"/>
                      <a:pt x="23924" y="13661"/>
                      <a:pt x="23872" y="13667"/>
                    </a:cubicBezTo>
                    <a:lnTo>
                      <a:pt x="23955" y="13571"/>
                    </a:lnTo>
                    <a:cubicBezTo>
                      <a:pt x="24729" y="12631"/>
                      <a:pt x="24872" y="11476"/>
                      <a:pt x="24241" y="10988"/>
                    </a:cubicBezTo>
                    <a:cubicBezTo>
                      <a:pt x="24241" y="10988"/>
                      <a:pt x="24229" y="10988"/>
                      <a:pt x="24229" y="10964"/>
                    </a:cubicBezTo>
                    <a:cubicBezTo>
                      <a:pt x="24110" y="10761"/>
                      <a:pt x="23920" y="10523"/>
                      <a:pt x="23634" y="10226"/>
                    </a:cubicBezTo>
                    <a:cubicBezTo>
                      <a:pt x="22872" y="9440"/>
                      <a:pt x="22979" y="9047"/>
                      <a:pt x="22908" y="8571"/>
                    </a:cubicBezTo>
                    <a:cubicBezTo>
                      <a:pt x="23110" y="7928"/>
                      <a:pt x="23027" y="7309"/>
                      <a:pt x="22610" y="6999"/>
                    </a:cubicBezTo>
                    <a:cubicBezTo>
                      <a:pt x="22430" y="6846"/>
                      <a:pt x="22196" y="6775"/>
                      <a:pt x="21943" y="6775"/>
                    </a:cubicBezTo>
                    <a:cubicBezTo>
                      <a:pt x="21861" y="6775"/>
                      <a:pt x="21777" y="6782"/>
                      <a:pt x="21693" y="6797"/>
                    </a:cubicBezTo>
                    <a:cubicBezTo>
                      <a:pt x="21669" y="6773"/>
                      <a:pt x="21657" y="6737"/>
                      <a:pt x="21622" y="6725"/>
                    </a:cubicBezTo>
                    <a:cubicBezTo>
                      <a:pt x="21967" y="5963"/>
                      <a:pt x="21908" y="5225"/>
                      <a:pt x="21431" y="4856"/>
                    </a:cubicBezTo>
                    <a:cubicBezTo>
                      <a:pt x="21237" y="4704"/>
                      <a:pt x="20998" y="4632"/>
                      <a:pt x="20736" y="4632"/>
                    </a:cubicBezTo>
                    <a:cubicBezTo>
                      <a:pt x="20340" y="4632"/>
                      <a:pt x="19894" y="4798"/>
                      <a:pt x="19479" y="5106"/>
                    </a:cubicBezTo>
                    <a:cubicBezTo>
                      <a:pt x="19467" y="5070"/>
                      <a:pt x="19431" y="5046"/>
                      <a:pt x="19419" y="5011"/>
                    </a:cubicBezTo>
                    <a:lnTo>
                      <a:pt x="19431" y="4999"/>
                    </a:lnTo>
                    <a:cubicBezTo>
                      <a:pt x="20229" y="4046"/>
                      <a:pt x="20348" y="2868"/>
                      <a:pt x="19705" y="2368"/>
                    </a:cubicBezTo>
                    <a:cubicBezTo>
                      <a:pt x="19516" y="2221"/>
                      <a:pt x="19279" y="2151"/>
                      <a:pt x="19020" y="2151"/>
                    </a:cubicBezTo>
                    <a:cubicBezTo>
                      <a:pt x="18627" y="2151"/>
                      <a:pt x="18180" y="2311"/>
                      <a:pt x="17764" y="2606"/>
                    </a:cubicBezTo>
                    <a:cubicBezTo>
                      <a:pt x="17681" y="2546"/>
                      <a:pt x="17586" y="2498"/>
                      <a:pt x="17490" y="2451"/>
                    </a:cubicBezTo>
                    <a:cubicBezTo>
                      <a:pt x="17383" y="2415"/>
                      <a:pt x="17276" y="2368"/>
                      <a:pt x="17157" y="2308"/>
                    </a:cubicBezTo>
                    <a:cubicBezTo>
                      <a:pt x="17288" y="1725"/>
                      <a:pt x="17193" y="1177"/>
                      <a:pt x="16800" y="891"/>
                    </a:cubicBezTo>
                    <a:cubicBezTo>
                      <a:pt x="16615" y="749"/>
                      <a:pt x="16383" y="681"/>
                      <a:pt x="16129" y="681"/>
                    </a:cubicBezTo>
                    <a:cubicBezTo>
                      <a:pt x="15809" y="681"/>
                      <a:pt x="15454" y="788"/>
                      <a:pt x="15109" y="986"/>
                    </a:cubicBezTo>
                    <a:cubicBezTo>
                      <a:pt x="14716" y="701"/>
                      <a:pt x="14347" y="403"/>
                      <a:pt x="14049" y="177"/>
                    </a:cubicBezTo>
                    <a:cubicBezTo>
                      <a:pt x="13884" y="53"/>
                      <a:pt x="13693" y="1"/>
                      <a:pt x="13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7"/>
              <p:cNvSpPr/>
              <p:nvPr/>
            </p:nvSpPr>
            <p:spPr>
              <a:xfrm flipH="1" rot="1066182">
                <a:off x="373985" y="-604647"/>
                <a:ext cx="1789786" cy="1289831"/>
              </a:xfrm>
              <a:custGeom>
                <a:rect b="b" l="l" r="r" t="t"/>
                <a:pathLst>
                  <a:path extrusionOk="0" h="19019" w="26391">
                    <a:moveTo>
                      <a:pt x="4481" y="1"/>
                    </a:moveTo>
                    <a:cubicBezTo>
                      <a:pt x="3489" y="1"/>
                      <a:pt x="2992" y="1675"/>
                      <a:pt x="2894" y="1791"/>
                    </a:cubicBezTo>
                    <a:cubicBezTo>
                      <a:pt x="2884" y="1790"/>
                      <a:pt x="2875" y="1790"/>
                      <a:pt x="2865" y="1790"/>
                    </a:cubicBezTo>
                    <a:cubicBezTo>
                      <a:pt x="2525" y="1790"/>
                      <a:pt x="2100" y="2200"/>
                      <a:pt x="1834" y="2791"/>
                    </a:cubicBezTo>
                    <a:cubicBezTo>
                      <a:pt x="1596" y="3327"/>
                      <a:pt x="1572" y="3850"/>
                      <a:pt x="1715" y="4160"/>
                    </a:cubicBezTo>
                    <a:cubicBezTo>
                      <a:pt x="1691" y="4243"/>
                      <a:pt x="1" y="3946"/>
                      <a:pt x="834" y="5934"/>
                    </a:cubicBezTo>
                    <a:cubicBezTo>
                      <a:pt x="346" y="6470"/>
                      <a:pt x="1144" y="7851"/>
                      <a:pt x="1096" y="7970"/>
                    </a:cubicBezTo>
                    <a:cubicBezTo>
                      <a:pt x="798" y="8601"/>
                      <a:pt x="1251" y="8970"/>
                      <a:pt x="1572" y="9208"/>
                    </a:cubicBezTo>
                    <a:cubicBezTo>
                      <a:pt x="2370" y="9506"/>
                      <a:pt x="2060" y="10101"/>
                      <a:pt x="1691" y="10732"/>
                    </a:cubicBezTo>
                    <a:cubicBezTo>
                      <a:pt x="1712" y="11617"/>
                      <a:pt x="2164" y="11879"/>
                      <a:pt x="2599" y="11879"/>
                    </a:cubicBezTo>
                    <a:cubicBezTo>
                      <a:pt x="2925" y="11879"/>
                      <a:pt x="3241" y="11732"/>
                      <a:pt x="3358" y="11590"/>
                    </a:cubicBezTo>
                    <a:cubicBezTo>
                      <a:pt x="4039" y="11820"/>
                      <a:pt x="3788" y="13106"/>
                      <a:pt x="4550" y="13106"/>
                    </a:cubicBezTo>
                    <a:cubicBezTo>
                      <a:pt x="4614" y="13106"/>
                      <a:pt x="4684" y="13097"/>
                      <a:pt x="4763" y="13078"/>
                    </a:cubicBezTo>
                    <a:cubicBezTo>
                      <a:pt x="4786" y="13489"/>
                      <a:pt x="5102" y="13758"/>
                      <a:pt x="5452" y="13758"/>
                    </a:cubicBezTo>
                    <a:cubicBezTo>
                      <a:pt x="5639" y="13758"/>
                      <a:pt x="5835" y="13681"/>
                      <a:pt x="6001" y="13506"/>
                    </a:cubicBezTo>
                    <a:lnTo>
                      <a:pt x="6001" y="13506"/>
                    </a:lnTo>
                    <a:cubicBezTo>
                      <a:pt x="6049" y="13768"/>
                      <a:pt x="5799" y="14090"/>
                      <a:pt x="7251" y="14268"/>
                    </a:cubicBezTo>
                    <a:cubicBezTo>
                      <a:pt x="7353" y="14350"/>
                      <a:pt x="7596" y="14386"/>
                      <a:pt x="7910" y="14386"/>
                    </a:cubicBezTo>
                    <a:cubicBezTo>
                      <a:pt x="8886" y="14386"/>
                      <a:pt x="10553" y="14034"/>
                      <a:pt x="10859" y="13566"/>
                    </a:cubicBezTo>
                    <a:cubicBezTo>
                      <a:pt x="11104" y="14236"/>
                      <a:pt x="11482" y="14539"/>
                      <a:pt x="12037" y="14539"/>
                    </a:cubicBezTo>
                    <a:cubicBezTo>
                      <a:pt x="12587" y="14539"/>
                      <a:pt x="13310" y="14242"/>
                      <a:pt x="14252" y="13709"/>
                    </a:cubicBezTo>
                    <a:lnTo>
                      <a:pt x="14252" y="13709"/>
                    </a:lnTo>
                    <a:cubicBezTo>
                      <a:pt x="14229" y="14006"/>
                      <a:pt x="15288" y="14340"/>
                      <a:pt x="15502" y="14447"/>
                    </a:cubicBezTo>
                    <a:cubicBezTo>
                      <a:pt x="15574" y="14804"/>
                      <a:pt x="15360" y="16042"/>
                      <a:pt x="15645" y="16269"/>
                    </a:cubicBezTo>
                    <a:cubicBezTo>
                      <a:pt x="16098" y="16594"/>
                      <a:pt x="17227" y="17342"/>
                      <a:pt x="17961" y="17342"/>
                    </a:cubicBezTo>
                    <a:cubicBezTo>
                      <a:pt x="18115" y="17342"/>
                      <a:pt x="18251" y="17309"/>
                      <a:pt x="18360" y="17233"/>
                    </a:cubicBezTo>
                    <a:lnTo>
                      <a:pt x="18360" y="17233"/>
                    </a:lnTo>
                    <a:cubicBezTo>
                      <a:pt x="18443" y="17483"/>
                      <a:pt x="18336" y="18007"/>
                      <a:pt x="19396" y="18233"/>
                    </a:cubicBezTo>
                    <a:cubicBezTo>
                      <a:pt x="19428" y="18240"/>
                      <a:pt x="19468" y="18243"/>
                      <a:pt x="19515" y="18243"/>
                    </a:cubicBezTo>
                    <a:cubicBezTo>
                      <a:pt x="19985" y="18243"/>
                      <a:pt x="21109" y="17944"/>
                      <a:pt x="21456" y="17912"/>
                    </a:cubicBezTo>
                    <a:cubicBezTo>
                      <a:pt x="21714" y="18761"/>
                      <a:pt x="23123" y="19018"/>
                      <a:pt x="24324" y="19018"/>
                    </a:cubicBezTo>
                    <a:cubicBezTo>
                      <a:pt x="25448" y="19018"/>
                      <a:pt x="26391" y="18793"/>
                      <a:pt x="26040" y="18614"/>
                    </a:cubicBezTo>
                    <a:cubicBezTo>
                      <a:pt x="25325" y="18257"/>
                      <a:pt x="25063" y="15816"/>
                      <a:pt x="25063" y="14090"/>
                    </a:cubicBezTo>
                    <a:cubicBezTo>
                      <a:pt x="25362" y="12329"/>
                      <a:pt x="24664" y="12130"/>
                      <a:pt x="23973" y="12130"/>
                    </a:cubicBezTo>
                    <a:cubicBezTo>
                      <a:pt x="23771" y="12130"/>
                      <a:pt x="23569" y="12147"/>
                      <a:pt x="23393" y="12147"/>
                    </a:cubicBezTo>
                    <a:cubicBezTo>
                      <a:pt x="23210" y="12147"/>
                      <a:pt x="23055" y="12129"/>
                      <a:pt x="22956" y="12054"/>
                    </a:cubicBezTo>
                    <a:cubicBezTo>
                      <a:pt x="23027" y="11411"/>
                      <a:pt x="22182" y="10577"/>
                      <a:pt x="22134" y="9887"/>
                    </a:cubicBezTo>
                    <a:cubicBezTo>
                      <a:pt x="22103" y="9248"/>
                      <a:pt x="21546" y="9104"/>
                      <a:pt x="21062" y="9104"/>
                    </a:cubicBezTo>
                    <a:cubicBezTo>
                      <a:pt x="20806" y="9104"/>
                      <a:pt x="20571" y="9144"/>
                      <a:pt x="20444" y="9173"/>
                    </a:cubicBezTo>
                    <a:cubicBezTo>
                      <a:pt x="20467" y="9137"/>
                      <a:pt x="18205" y="8518"/>
                      <a:pt x="18241" y="8494"/>
                    </a:cubicBezTo>
                    <a:cubicBezTo>
                      <a:pt x="18931" y="7446"/>
                      <a:pt x="18801" y="6339"/>
                      <a:pt x="17943" y="6041"/>
                    </a:cubicBezTo>
                    <a:lnTo>
                      <a:pt x="17919" y="6041"/>
                    </a:lnTo>
                    <a:cubicBezTo>
                      <a:pt x="17729" y="5875"/>
                      <a:pt x="17467" y="5708"/>
                      <a:pt x="17062" y="5505"/>
                    </a:cubicBezTo>
                    <a:cubicBezTo>
                      <a:pt x="16074" y="4993"/>
                      <a:pt x="16098" y="4636"/>
                      <a:pt x="15919" y="4255"/>
                    </a:cubicBezTo>
                    <a:cubicBezTo>
                      <a:pt x="16003" y="3636"/>
                      <a:pt x="15776" y="3148"/>
                      <a:pt x="15288" y="3005"/>
                    </a:cubicBezTo>
                    <a:cubicBezTo>
                      <a:pt x="15002" y="2910"/>
                      <a:pt x="14074" y="1826"/>
                      <a:pt x="13562" y="1672"/>
                    </a:cubicBezTo>
                    <a:cubicBezTo>
                      <a:pt x="13062" y="1541"/>
                      <a:pt x="12002" y="957"/>
                      <a:pt x="11371" y="802"/>
                    </a:cubicBezTo>
                    <a:cubicBezTo>
                      <a:pt x="11302" y="784"/>
                      <a:pt x="11220" y="777"/>
                      <a:pt x="11128" y="777"/>
                    </a:cubicBezTo>
                    <a:cubicBezTo>
                      <a:pt x="10616" y="777"/>
                      <a:pt x="9833" y="1017"/>
                      <a:pt x="9752" y="1017"/>
                    </a:cubicBezTo>
                    <a:cubicBezTo>
                      <a:pt x="9774" y="738"/>
                      <a:pt x="9100" y="225"/>
                      <a:pt x="8439" y="225"/>
                    </a:cubicBezTo>
                    <a:cubicBezTo>
                      <a:pt x="8056" y="225"/>
                      <a:pt x="7678" y="397"/>
                      <a:pt x="7442" y="886"/>
                    </a:cubicBezTo>
                    <a:cubicBezTo>
                      <a:pt x="7116" y="328"/>
                      <a:pt x="6801" y="151"/>
                      <a:pt x="6528" y="151"/>
                    </a:cubicBezTo>
                    <a:cubicBezTo>
                      <a:pt x="6051" y="151"/>
                      <a:pt x="5704" y="696"/>
                      <a:pt x="5658" y="696"/>
                    </a:cubicBezTo>
                    <a:cubicBezTo>
                      <a:pt x="5657" y="696"/>
                      <a:pt x="5657" y="696"/>
                      <a:pt x="5656" y="695"/>
                    </a:cubicBezTo>
                    <a:cubicBezTo>
                      <a:pt x="5206" y="191"/>
                      <a:pt x="4815" y="1"/>
                      <a:pt x="4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7"/>
              <p:cNvSpPr/>
              <p:nvPr/>
            </p:nvSpPr>
            <p:spPr>
              <a:xfrm flipH="1" rot="1066182">
                <a:off x="1886490" y="120534"/>
                <a:ext cx="912492" cy="747490"/>
              </a:xfrm>
              <a:custGeom>
                <a:rect b="b" l="l" r="r" t="t"/>
                <a:pathLst>
                  <a:path extrusionOk="0" h="11022" w="13455">
                    <a:moveTo>
                      <a:pt x="6196" y="1"/>
                    </a:moveTo>
                    <a:cubicBezTo>
                      <a:pt x="5836" y="1"/>
                      <a:pt x="5390" y="308"/>
                      <a:pt x="4930" y="566"/>
                    </a:cubicBezTo>
                    <a:cubicBezTo>
                      <a:pt x="4882" y="506"/>
                      <a:pt x="4846" y="459"/>
                      <a:pt x="4787" y="411"/>
                    </a:cubicBezTo>
                    <a:cubicBezTo>
                      <a:pt x="4684" y="343"/>
                      <a:pt x="4564" y="311"/>
                      <a:pt x="4438" y="311"/>
                    </a:cubicBezTo>
                    <a:cubicBezTo>
                      <a:pt x="4142" y="311"/>
                      <a:pt x="3813" y="490"/>
                      <a:pt x="3596" y="816"/>
                    </a:cubicBezTo>
                    <a:cubicBezTo>
                      <a:pt x="3572" y="840"/>
                      <a:pt x="3561" y="875"/>
                      <a:pt x="3525" y="899"/>
                    </a:cubicBezTo>
                    <a:cubicBezTo>
                      <a:pt x="3418" y="959"/>
                      <a:pt x="3311" y="1042"/>
                      <a:pt x="3191" y="1125"/>
                    </a:cubicBezTo>
                    <a:cubicBezTo>
                      <a:pt x="3107" y="1089"/>
                      <a:pt x="3018" y="1071"/>
                      <a:pt x="2929" y="1071"/>
                    </a:cubicBezTo>
                    <a:cubicBezTo>
                      <a:pt x="2639" y="1071"/>
                      <a:pt x="2338" y="1251"/>
                      <a:pt x="2120" y="1542"/>
                    </a:cubicBezTo>
                    <a:cubicBezTo>
                      <a:pt x="1882" y="1899"/>
                      <a:pt x="1846" y="2304"/>
                      <a:pt x="2013" y="2578"/>
                    </a:cubicBezTo>
                    <a:cubicBezTo>
                      <a:pt x="1989" y="2638"/>
                      <a:pt x="1965" y="2673"/>
                      <a:pt x="1953" y="2733"/>
                    </a:cubicBezTo>
                    <a:cubicBezTo>
                      <a:pt x="1608" y="2995"/>
                      <a:pt x="453" y="3090"/>
                      <a:pt x="358" y="3602"/>
                    </a:cubicBezTo>
                    <a:cubicBezTo>
                      <a:pt x="298" y="3661"/>
                      <a:pt x="239" y="3721"/>
                      <a:pt x="203" y="3792"/>
                    </a:cubicBezTo>
                    <a:cubicBezTo>
                      <a:pt x="1" y="4078"/>
                      <a:pt x="751" y="4662"/>
                      <a:pt x="870" y="4876"/>
                    </a:cubicBezTo>
                    <a:cubicBezTo>
                      <a:pt x="798" y="4935"/>
                      <a:pt x="405" y="4983"/>
                      <a:pt x="346" y="5054"/>
                    </a:cubicBezTo>
                    <a:cubicBezTo>
                      <a:pt x="48" y="5507"/>
                      <a:pt x="620" y="6174"/>
                      <a:pt x="953" y="6400"/>
                    </a:cubicBezTo>
                    <a:cubicBezTo>
                      <a:pt x="1038" y="6456"/>
                      <a:pt x="1130" y="6491"/>
                      <a:pt x="1230" y="6491"/>
                    </a:cubicBezTo>
                    <a:cubicBezTo>
                      <a:pt x="1256" y="6491"/>
                      <a:pt x="1283" y="6488"/>
                      <a:pt x="1310" y="6483"/>
                    </a:cubicBezTo>
                    <a:lnTo>
                      <a:pt x="1310" y="6590"/>
                    </a:lnTo>
                    <a:cubicBezTo>
                      <a:pt x="917" y="7079"/>
                      <a:pt x="1215" y="7281"/>
                      <a:pt x="1644" y="7376"/>
                    </a:cubicBezTo>
                    <a:cubicBezTo>
                      <a:pt x="1667" y="7495"/>
                      <a:pt x="1751" y="7614"/>
                      <a:pt x="1846" y="7674"/>
                    </a:cubicBezTo>
                    <a:cubicBezTo>
                      <a:pt x="1931" y="7732"/>
                      <a:pt x="2032" y="7760"/>
                      <a:pt x="2137" y="7760"/>
                    </a:cubicBezTo>
                    <a:cubicBezTo>
                      <a:pt x="2312" y="7760"/>
                      <a:pt x="2500" y="7684"/>
                      <a:pt x="2656" y="7543"/>
                    </a:cubicBezTo>
                    <a:lnTo>
                      <a:pt x="2656" y="7543"/>
                    </a:lnTo>
                    <a:cubicBezTo>
                      <a:pt x="3266" y="7750"/>
                      <a:pt x="2529" y="8467"/>
                      <a:pt x="3123" y="8467"/>
                    </a:cubicBezTo>
                    <a:cubicBezTo>
                      <a:pt x="3178" y="8467"/>
                      <a:pt x="3243" y="8461"/>
                      <a:pt x="3322" y="8448"/>
                    </a:cubicBezTo>
                    <a:cubicBezTo>
                      <a:pt x="3358" y="8876"/>
                      <a:pt x="3632" y="8995"/>
                      <a:pt x="4334" y="9043"/>
                    </a:cubicBezTo>
                    <a:cubicBezTo>
                      <a:pt x="4370" y="9210"/>
                      <a:pt x="4454" y="9353"/>
                      <a:pt x="4585" y="9448"/>
                    </a:cubicBezTo>
                    <a:cubicBezTo>
                      <a:pt x="4687" y="9512"/>
                      <a:pt x="4805" y="9543"/>
                      <a:pt x="4928" y="9543"/>
                    </a:cubicBezTo>
                    <a:cubicBezTo>
                      <a:pt x="5192" y="9543"/>
                      <a:pt x="5481" y="9402"/>
                      <a:pt x="5692" y="9150"/>
                    </a:cubicBezTo>
                    <a:cubicBezTo>
                      <a:pt x="5905" y="9679"/>
                      <a:pt x="6003" y="10051"/>
                      <a:pt x="6419" y="10051"/>
                    </a:cubicBezTo>
                    <a:cubicBezTo>
                      <a:pt x="6631" y="10051"/>
                      <a:pt x="6925" y="9954"/>
                      <a:pt x="7359" y="9734"/>
                    </a:cubicBezTo>
                    <a:lnTo>
                      <a:pt x="7359" y="9734"/>
                    </a:lnTo>
                    <a:cubicBezTo>
                      <a:pt x="7347" y="9888"/>
                      <a:pt x="7978" y="10067"/>
                      <a:pt x="8097" y="10115"/>
                    </a:cubicBezTo>
                    <a:cubicBezTo>
                      <a:pt x="8144" y="10305"/>
                      <a:pt x="8275" y="10627"/>
                      <a:pt x="8442" y="10722"/>
                    </a:cubicBezTo>
                    <a:cubicBezTo>
                      <a:pt x="8546" y="10792"/>
                      <a:pt x="8644" y="10824"/>
                      <a:pt x="8742" y="10824"/>
                    </a:cubicBezTo>
                    <a:cubicBezTo>
                      <a:pt x="8926" y="10824"/>
                      <a:pt x="9110" y="10714"/>
                      <a:pt x="9335" y="10543"/>
                    </a:cubicBezTo>
                    <a:lnTo>
                      <a:pt x="9335" y="10543"/>
                    </a:lnTo>
                    <a:cubicBezTo>
                      <a:pt x="9383" y="10686"/>
                      <a:pt x="9311" y="10948"/>
                      <a:pt x="9847" y="11019"/>
                    </a:cubicBezTo>
                    <a:cubicBezTo>
                      <a:pt x="9855" y="11021"/>
                      <a:pt x="9865" y="11021"/>
                      <a:pt x="9875" y="11021"/>
                    </a:cubicBezTo>
                    <a:cubicBezTo>
                      <a:pt x="10068" y="11021"/>
                      <a:pt x="10654" y="10828"/>
                      <a:pt x="10823" y="10805"/>
                    </a:cubicBezTo>
                    <a:cubicBezTo>
                      <a:pt x="10850" y="10915"/>
                      <a:pt x="10926" y="10961"/>
                      <a:pt x="11036" y="10961"/>
                    </a:cubicBezTo>
                    <a:cubicBezTo>
                      <a:pt x="11666" y="10961"/>
                      <a:pt x="13407" y="9411"/>
                      <a:pt x="13205" y="9269"/>
                    </a:cubicBezTo>
                    <a:cubicBezTo>
                      <a:pt x="12967" y="9103"/>
                      <a:pt x="13383" y="9031"/>
                      <a:pt x="13431" y="8281"/>
                    </a:cubicBezTo>
                    <a:cubicBezTo>
                      <a:pt x="13455" y="7900"/>
                      <a:pt x="12919" y="7983"/>
                      <a:pt x="12728" y="7793"/>
                    </a:cubicBezTo>
                    <a:cubicBezTo>
                      <a:pt x="12776" y="7495"/>
                      <a:pt x="12836" y="7126"/>
                      <a:pt x="12836" y="6817"/>
                    </a:cubicBezTo>
                    <a:cubicBezTo>
                      <a:pt x="12845" y="6441"/>
                      <a:pt x="12502" y="6369"/>
                      <a:pt x="12297" y="6369"/>
                    </a:cubicBezTo>
                    <a:cubicBezTo>
                      <a:pt x="12255" y="6369"/>
                      <a:pt x="12219" y="6372"/>
                      <a:pt x="12193" y="6376"/>
                    </a:cubicBezTo>
                    <a:lnTo>
                      <a:pt x="12240" y="6340"/>
                    </a:lnTo>
                    <a:cubicBezTo>
                      <a:pt x="12550" y="5888"/>
                      <a:pt x="12538" y="5352"/>
                      <a:pt x="12193" y="5126"/>
                    </a:cubicBezTo>
                    <a:lnTo>
                      <a:pt x="12181" y="5126"/>
                    </a:lnTo>
                    <a:cubicBezTo>
                      <a:pt x="12109" y="5043"/>
                      <a:pt x="11990" y="4923"/>
                      <a:pt x="11835" y="4769"/>
                    </a:cubicBezTo>
                    <a:cubicBezTo>
                      <a:pt x="11419" y="4400"/>
                      <a:pt x="11431" y="4221"/>
                      <a:pt x="11371" y="3995"/>
                    </a:cubicBezTo>
                    <a:cubicBezTo>
                      <a:pt x="11431" y="3697"/>
                      <a:pt x="11347" y="3399"/>
                      <a:pt x="11121" y="3257"/>
                    </a:cubicBezTo>
                    <a:cubicBezTo>
                      <a:pt x="11021" y="3184"/>
                      <a:pt x="10900" y="3153"/>
                      <a:pt x="10774" y="3153"/>
                    </a:cubicBezTo>
                    <a:cubicBezTo>
                      <a:pt x="10735" y="3153"/>
                      <a:pt x="10696" y="3156"/>
                      <a:pt x="10657" y="3161"/>
                    </a:cubicBezTo>
                    <a:cubicBezTo>
                      <a:pt x="10645" y="3149"/>
                      <a:pt x="10633" y="3138"/>
                      <a:pt x="10621" y="3138"/>
                    </a:cubicBezTo>
                    <a:cubicBezTo>
                      <a:pt x="10716" y="2780"/>
                      <a:pt x="10645" y="2435"/>
                      <a:pt x="10395" y="2257"/>
                    </a:cubicBezTo>
                    <a:cubicBezTo>
                      <a:pt x="10296" y="2186"/>
                      <a:pt x="10177" y="2153"/>
                      <a:pt x="10051" y="2153"/>
                    </a:cubicBezTo>
                    <a:cubicBezTo>
                      <a:pt x="9857" y="2153"/>
                      <a:pt x="9646" y="2231"/>
                      <a:pt x="9466" y="2376"/>
                    </a:cubicBezTo>
                    <a:lnTo>
                      <a:pt x="9430" y="2328"/>
                    </a:lnTo>
                    <a:lnTo>
                      <a:pt x="9442" y="2316"/>
                    </a:lnTo>
                    <a:cubicBezTo>
                      <a:pt x="9752" y="1876"/>
                      <a:pt x="9728" y="1316"/>
                      <a:pt x="9383" y="1102"/>
                    </a:cubicBezTo>
                    <a:cubicBezTo>
                      <a:pt x="9284" y="1031"/>
                      <a:pt x="9165" y="998"/>
                      <a:pt x="9039" y="998"/>
                    </a:cubicBezTo>
                    <a:cubicBezTo>
                      <a:pt x="8845" y="998"/>
                      <a:pt x="8634" y="1076"/>
                      <a:pt x="8454" y="1221"/>
                    </a:cubicBezTo>
                    <a:cubicBezTo>
                      <a:pt x="8418" y="1185"/>
                      <a:pt x="8371" y="1161"/>
                      <a:pt x="8311" y="1137"/>
                    </a:cubicBezTo>
                    <a:cubicBezTo>
                      <a:pt x="8264" y="1125"/>
                      <a:pt x="8204" y="1102"/>
                      <a:pt x="8144" y="1066"/>
                    </a:cubicBezTo>
                    <a:cubicBezTo>
                      <a:pt x="8180" y="804"/>
                      <a:pt x="8085" y="542"/>
                      <a:pt x="7883" y="411"/>
                    </a:cubicBezTo>
                    <a:cubicBezTo>
                      <a:pt x="7780" y="346"/>
                      <a:pt x="7660" y="313"/>
                      <a:pt x="7533" y="313"/>
                    </a:cubicBezTo>
                    <a:cubicBezTo>
                      <a:pt x="7380" y="313"/>
                      <a:pt x="7217" y="361"/>
                      <a:pt x="7061" y="459"/>
                    </a:cubicBezTo>
                    <a:cubicBezTo>
                      <a:pt x="6847" y="328"/>
                      <a:pt x="6656" y="185"/>
                      <a:pt x="6490" y="90"/>
                    </a:cubicBezTo>
                    <a:cubicBezTo>
                      <a:pt x="6400" y="27"/>
                      <a:pt x="6302" y="1"/>
                      <a:pt x="6196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 flipH="1" rot="1066182">
                <a:off x="791330" y="63723"/>
                <a:ext cx="1789786" cy="1289831"/>
              </a:xfrm>
              <a:custGeom>
                <a:rect b="b" l="l" r="r" t="t"/>
                <a:pathLst>
                  <a:path extrusionOk="0" h="19019" w="26391">
                    <a:moveTo>
                      <a:pt x="4481" y="1"/>
                    </a:moveTo>
                    <a:cubicBezTo>
                      <a:pt x="3489" y="1"/>
                      <a:pt x="2992" y="1675"/>
                      <a:pt x="2894" y="1791"/>
                    </a:cubicBezTo>
                    <a:cubicBezTo>
                      <a:pt x="2884" y="1790"/>
                      <a:pt x="2875" y="1790"/>
                      <a:pt x="2865" y="1790"/>
                    </a:cubicBezTo>
                    <a:cubicBezTo>
                      <a:pt x="2525" y="1790"/>
                      <a:pt x="2100" y="2200"/>
                      <a:pt x="1834" y="2791"/>
                    </a:cubicBezTo>
                    <a:cubicBezTo>
                      <a:pt x="1596" y="3327"/>
                      <a:pt x="1572" y="3850"/>
                      <a:pt x="1715" y="4160"/>
                    </a:cubicBezTo>
                    <a:cubicBezTo>
                      <a:pt x="1691" y="4243"/>
                      <a:pt x="1" y="3946"/>
                      <a:pt x="834" y="5934"/>
                    </a:cubicBezTo>
                    <a:cubicBezTo>
                      <a:pt x="346" y="6470"/>
                      <a:pt x="1144" y="7851"/>
                      <a:pt x="1096" y="7970"/>
                    </a:cubicBezTo>
                    <a:cubicBezTo>
                      <a:pt x="798" y="8601"/>
                      <a:pt x="1251" y="8970"/>
                      <a:pt x="1572" y="9208"/>
                    </a:cubicBezTo>
                    <a:cubicBezTo>
                      <a:pt x="2370" y="9506"/>
                      <a:pt x="2060" y="10101"/>
                      <a:pt x="1691" y="10732"/>
                    </a:cubicBezTo>
                    <a:cubicBezTo>
                      <a:pt x="1712" y="11617"/>
                      <a:pt x="2164" y="11879"/>
                      <a:pt x="2599" y="11879"/>
                    </a:cubicBezTo>
                    <a:cubicBezTo>
                      <a:pt x="2925" y="11879"/>
                      <a:pt x="3241" y="11732"/>
                      <a:pt x="3358" y="11590"/>
                    </a:cubicBezTo>
                    <a:cubicBezTo>
                      <a:pt x="4039" y="11820"/>
                      <a:pt x="3788" y="13106"/>
                      <a:pt x="4550" y="13106"/>
                    </a:cubicBezTo>
                    <a:cubicBezTo>
                      <a:pt x="4614" y="13106"/>
                      <a:pt x="4684" y="13097"/>
                      <a:pt x="4763" y="13078"/>
                    </a:cubicBezTo>
                    <a:cubicBezTo>
                      <a:pt x="4786" y="13489"/>
                      <a:pt x="5102" y="13758"/>
                      <a:pt x="5452" y="13758"/>
                    </a:cubicBezTo>
                    <a:cubicBezTo>
                      <a:pt x="5639" y="13758"/>
                      <a:pt x="5835" y="13681"/>
                      <a:pt x="6001" y="13506"/>
                    </a:cubicBezTo>
                    <a:lnTo>
                      <a:pt x="6001" y="13506"/>
                    </a:lnTo>
                    <a:cubicBezTo>
                      <a:pt x="6049" y="13768"/>
                      <a:pt x="5799" y="14090"/>
                      <a:pt x="7251" y="14268"/>
                    </a:cubicBezTo>
                    <a:cubicBezTo>
                      <a:pt x="7353" y="14350"/>
                      <a:pt x="7596" y="14386"/>
                      <a:pt x="7910" y="14386"/>
                    </a:cubicBezTo>
                    <a:cubicBezTo>
                      <a:pt x="8886" y="14386"/>
                      <a:pt x="10553" y="14034"/>
                      <a:pt x="10859" y="13566"/>
                    </a:cubicBezTo>
                    <a:cubicBezTo>
                      <a:pt x="11104" y="14236"/>
                      <a:pt x="11482" y="14539"/>
                      <a:pt x="12037" y="14539"/>
                    </a:cubicBezTo>
                    <a:cubicBezTo>
                      <a:pt x="12587" y="14539"/>
                      <a:pt x="13310" y="14242"/>
                      <a:pt x="14252" y="13709"/>
                    </a:cubicBezTo>
                    <a:lnTo>
                      <a:pt x="14252" y="13709"/>
                    </a:lnTo>
                    <a:cubicBezTo>
                      <a:pt x="14229" y="14006"/>
                      <a:pt x="15288" y="14340"/>
                      <a:pt x="15502" y="14447"/>
                    </a:cubicBezTo>
                    <a:cubicBezTo>
                      <a:pt x="15574" y="14804"/>
                      <a:pt x="15360" y="16042"/>
                      <a:pt x="15645" y="16269"/>
                    </a:cubicBezTo>
                    <a:cubicBezTo>
                      <a:pt x="16098" y="16594"/>
                      <a:pt x="17227" y="17342"/>
                      <a:pt x="17961" y="17342"/>
                    </a:cubicBezTo>
                    <a:cubicBezTo>
                      <a:pt x="18115" y="17342"/>
                      <a:pt x="18251" y="17309"/>
                      <a:pt x="18360" y="17233"/>
                    </a:cubicBezTo>
                    <a:lnTo>
                      <a:pt x="18360" y="17233"/>
                    </a:lnTo>
                    <a:cubicBezTo>
                      <a:pt x="18443" y="17483"/>
                      <a:pt x="18336" y="18007"/>
                      <a:pt x="19396" y="18233"/>
                    </a:cubicBezTo>
                    <a:cubicBezTo>
                      <a:pt x="19428" y="18240"/>
                      <a:pt x="19468" y="18243"/>
                      <a:pt x="19515" y="18243"/>
                    </a:cubicBezTo>
                    <a:cubicBezTo>
                      <a:pt x="19985" y="18243"/>
                      <a:pt x="21109" y="17944"/>
                      <a:pt x="21456" y="17912"/>
                    </a:cubicBezTo>
                    <a:cubicBezTo>
                      <a:pt x="21714" y="18761"/>
                      <a:pt x="23123" y="19018"/>
                      <a:pt x="24324" y="19018"/>
                    </a:cubicBezTo>
                    <a:cubicBezTo>
                      <a:pt x="25448" y="19018"/>
                      <a:pt x="26391" y="18793"/>
                      <a:pt x="26040" y="18614"/>
                    </a:cubicBezTo>
                    <a:cubicBezTo>
                      <a:pt x="25325" y="18257"/>
                      <a:pt x="25063" y="15816"/>
                      <a:pt x="25063" y="14090"/>
                    </a:cubicBezTo>
                    <a:cubicBezTo>
                      <a:pt x="25362" y="12329"/>
                      <a:pt x="24664" y="12130"/>
                      <a:pt x="23973" y="12130"/>
                    </a:cubicBezTo>
                    <a:cubicBezTo>
                      <a:pt x="23771" y="12130"/>
                      <a:pt x="23569" y="12147"/>
                      <a:pt x="23393" y="12147"/>
                    </a:cubicBezTo>
                    <a:cubicBezTo>
                      <a:pt x="23210" y="12147"/>
                      <a:pt x="23055" y="12129"/>
                      <a:pt x="22956" y="12054"/>
                    </a:cubicBezTo>
                    <a:cubicBezTo>
                      <a:pt x="23027" y="11411"/>
                      <a:pt x="22182" y="10577"/>
                      <a:pt x="22134" y="9887"/>
                    </a:cubicBezTo>
                    <a:cubicBezTo>
                      <a:pt x="22103" y="9248"/>
                      <a:pt x="21546" y="9104"/>
                      <a:pt x="21062" y="9104"/>
                    </a:cubicBezTo>
                    <a:cubicBezTo>
                      <a:pt x="20806" y="9104"/>
                      <a:pt x="20571" y="9144"/>
                      <a:pt x="20444" y="9173"/>
                    </a:cubicBezTo>
                    <a:cubicBezTo>
                      <a:pt x="20467" y="9137"/>
                      <a:pt x="18205" y="8518"/>
                      <a:pt x="18241" y="8494"/>
                    </a:cubicBezTo>
                    <a:cubicBezTo>
                      <a:pt x="18931" y="7446"/>
                      <a:pt x="18801" y="6339"/>
                      <a:pt x="17943" y="6041"/>
                    </a:cubicBezTo>
                    <a:lnTo>
                      <a:pt x="17919" y="6041"/>
                    </a:lnTo>
                    <a:cubicBezTo>
                      <a:pt x="17729" y="5875"/>
                      <a:pt x="17467" y="5708"/>
                      <a:pt x="17062" y="5505"/>
                    </a:cubicBezTo>
                    <a:cubicBezTo>
                      <a:pt x="16074" y="4993"/>
                      <a:pt x="16098" y="4636"/>
                      <a:pt x="15919" y="4255"/>
                    </a:cubicBezTo>
                    <a:cubicBezTo>
                      <a:pt x="16003" y="3636"/>
                      <a:pt x="15776" y="3148"/>
                      <a:pt x="15288" y="3005"/>
                    </a:cubicBezTo>
                    <a:cubicBezTo>
                      <a:pt x="15002" y="2910"/>
                      <a:pt x="14074" y="1826"/>
                      <a:pt x="13562" y="1672"/>
                    </a:cubicBezTo>
                    <a:cubicBezTo>
                      <a:pt x="13062" y="1541"/>
                      <a:pt x="12002" y="957"/>
                      <a:pt x="11371" y="802"/>
                    </a:cubicBezTo>
                    <a:cubicBezTo>
                      <a:pt x="11302" y="784"/>
                      <a:pt x="11220" y="777"/>
                      <a:pt x="11128" y="777"/>
                    </a:cubicBezTo>
                    <a:cubicBezTo>
                      <a:pt x="10616" y="777"/>
                      <a:pt x="9833" y="1017"/>
                      <a:pt x="9752" y="1017"/>
                    </a:cubicBezTo>
                    <a:cubicBezTo>
                      <a:pt x="9774" y="738"/>
                      <a:pt x="9100" y="225"/>
                      <a:pt x="8439" y="225"/>
                    </a:cubicBezTo>
                    <a:cubicBezTo>
                      <a:pt x="8056" y="225"/>
                      <a:pt x="7678" y="397"/>
                      <a:pt x="7442" y="886"/>
                    </a:cubicBezTo>
                    <a:cubicBezTo>
                      <a:pt x="7116" y="328"/>
                      <a:pt x="6801" y="151"/>
                      <a:pt x="6528" y="151"/>
                    </a:cubicBezTo>
                    <a:cubicBezTo>
                      <a:pt x="6051" y="151"/>
                      <a:pt x="5704" y="696"/>
                      <a:pt x="5658" y="696"/>
                    </a:cubicBezTo>
                    <a:cubicBezTo>
                      <a:pt x="5657" y="696"/>
                      <a:pt x="5657" y="696"/>
                      <a:pt x="5656" y="695"/>
                    </a:cubicBezTo>
                    <a:cubicBezTo>
                      <a:pt x="5206" y="191"/>
                      <a:pt x="4815" y="1"/>
                      <a:pt x="4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 flipH="1" rot="1066182">
                <a:off x="2037791" y="-547496"/>
                <a:ext cx="1764354" cy="1603083"/>
              </a:xfrm>
              <a:custGeom>
                <a:rect b="b" l="l" r="r" t="t"/>
                <a:pathLst>
                  <a:path extrusionOk="0" h="23638" w="26016">
                    <a:moveTo>
                      <a:pt x="13481" y="1"/>
                    </a:moveTo>
                    <a:cubicBezTo>
                      <a:pt x="12733" y="1"/>
                      <a:pt x="11723" y="660"/>
                      <a:pt x="10656" y="1189"/>
                    </a:cubicBezTo>
                    <a:cubicBezTo>
                      <a:pt x="10585" y="1070"/>
                      <a:pt x="10501" y="951"/>
                      <a:pt x="10406" y="867"/>
                    </a:cubicBezTo>
                    <a:cubicBezTo>
                      <a:pt x="10214" y="718"/>
                      <a:pt x="9975" y="647"/>
                      <a:pt x="9714" y="647"/>
                    </a:cubicBezTo>
                    <a:cubicBezTo>
                      <a:pt x="9101" y="647"/>
                      <a:pt x="8365" y="1037"/>
                      <a:pt x="7822" y="1713"/>
                    </a:cubicBezTo>
                    <a:cubicBezTo>
                      <a:pt x="7763" y="1772"/>
                      <a:pt x="7727" y="1844"/>
                      <a:pt x="7680" y="1915"/>
                    </a:cubicBezTo>
                    <a:cubicBezTo>
                      <a:pt x="7430" y="2058"/>
                      <a:pt x="7156" y="2201"/>
                      <a:pt x="6906" y="2379"/>
                    </a:cubicBezTo>
                    <a:cubicBezTo>
                      <a:pt x="6755" y="2317"/>
                      <a:pt x="6591" y="2287"/>
                      <a:pt x="6420" y="2287"/>
                    </a:cubicBezTo>
                    <a:cubicBezTo>
                      <a:pt x="5807" y="2287"/>
                      <a:pt x="5102" y="2671"/>
                      <a:pt x="4572" y="3332"/>
                    </a:cubicBezTo>
                    <a:cubicBezTo>
                      <a:pt x="3977" y="4082"/>
                      <a:pt x="3774" y="4951"/>
                      <a:pt x="4012" y="5535"/>
                    </a:cubicBezTo>
                    <a:cubicBezTo>
                      <a:pt x="3953" y="5642"/>
                      <a:pt x="3893" y="5761"/>
                      <a:pt x="3834" y="5880"/>
                    </a:cubicBezTo>
                    <a:cubicBezTo>
                      <a:pt x="3048" y="6428"/>
                      <a:pt x="2155" y="6975"/>
                      <a:pt x="1810" y="8071"/>
                    </a:cubicBezTo>
                    <a:cubicBezTo>
                      <a:pt x="1679" y="8190"/>
                      <a:pt x="1536" y="8309"/>
                      <a:pt x="1417" y="8464"/>
                    </a:cubicBezTo>
                    <a:cubicBezTo>
                      <a:pt x="941" y="9059"/>
                      <a:pt x="738" y="9952"/>
                      <a:pt x="917" y="10428"/>
                    </a:cubicBezTo>
                    <a:cubicBezTo>
                      <a:pt x="762" y="10571"/>
                      <a:pt x="1000" y="10940"/>
                      <a:pt x="857" y="11119"/>
                    </a:cubicBezTo>
                    <a:cubicBezTo>
                      <a:pt x="107" y="12059"/>
                      <a:pt x="0" y="13226"/>
                      <a:pt x="643" y="13702"/>
                    </a:cubicBezTo>
                    <a:cubicBezTo>
                      <a:pt x="833" y="13857"/>
                      <a:pt x="1072" y="13917"/>
                      <a:pt x="1334" y="13917"/>
                    </a:cubicBezTo>
                    <a:cubicBezTo>
                      <a:pt x="1322" y="13988"/>
                      <a:pt x="1310" y="14059"/>
                      <a:pt x="1310" y="14119"/>
                    </a:cubicBezTo>
                    <a:cubicBezTo>
                      <a:pt x="310" y="15179"/>
                      <a:pt x="893" y="15595"/>
                      <a:pt x="1750" y="15810"/>
                    </a:cubicBezTo>
                    <a:cubicBezTo>
                      <a:pt x="1786" y="16072"/>
                      <a:pt x="1905" y="16298"/>
                      <a:pt x="2096" y="16441"/>
                    </a:cubicBezTo>
                    <a:cubicBezTo>
                      <a:pt x="2254" y="16567"/>
                      <a:pt x="2453" y="16627"/>
                      <a:pt x="2671" y="16627"/>
                    </a:cubicBezTo>
                    <a:cubicBezTo>
                      <a:pt x="3028" y="16627"/>
                      <a:pt x="3436" y="16467"/>
                      <a:pt x="3798" y="16179"/>
                    </a:cubicBezTo>
                    <a:lnTo>
                      <a:pt x="3798" y="16179"/>
                    </a:lnTo>
                    <a:cubicBezTo>
                      <a:pt x="5004" y="16617"/>
                      <a:pt x="3251" y="18167"/>
                      <a:pt x="4511" y="18167"/>
                    </a:cubicBezTo>
                    <a:cubicBezTo>
                      <a:pt x="4619" y="18167"/>
                      <a:pt x="4749" y="18156"/>
                      <a:pt x="4905" y="18131"/>
                    </a:cubicBezTo>
                    <a:lnTo>
                      <a:pt x="4905" y="18131"/>
                    </a:lnTo>
                    <a:cubicBezTo>
                      <a:pt x="4834" y="19036"/>
                      <a:pt x="5405" y="19286"/>
                      <a:pt x="6810" y="19393"/>
                    </a:cubicBezTo>
                    <a:cubicBezTo>
                      <a:pt x="6834" y="19739"/>
                      <a:pt x="6965" y="20048"/>
                      <a:pt x="7215" y="20239"/>
                    </a:cubicBezTo>
                    <a:cubicBezTo>
                      <a:pt x="7405" y="20383"/>
                      <a:pt x="7637" y="20451"/>
                      <a:pt x="7889" y="20451"/>
                    </a:cubicBezTo>
                    <a:cubicBezTo>
                      <a:pt x="8430" y="20451"/>
                      <a:pt x="9065" y="20139"/>
                      <a:pt x="9585" y="19596"/>
                    </a:cubicBezTo>
                    <a:cubicBezTo>
                      <a:pt x="9867" y="20743"/>
                      <a:pt x="9964" y="21538"/>
                      <a:pt x="10812" y="21538"/>
                    </a:cubicBezTo>
                    <a:cubicBezTo>
                      <a:pt x="11248" y="21538"/>
                      <a:pt x="11884" y="21327"/>
                      <a:pt x="12847" y="20846"/>
                    </a:cubicBezTo>
                    <a:lnTo>
                      <a:pt x="12847" y="20846"/>
                    </a:lnTo>
                    <a:cubicBezTo>
                      <a:pt x="12752" y="21203"/>
                      <a:pt x="14014" y="21572"/>
                      <a:pt x="14252" y="21691"/>
                    </a:cubicBezTo>
                    <a:cubicBezTo>
                      <a:pt x="14288" y="22120"/>
                      <a:pt x="14478" y="22763"/>
                      <a:pt x="14764" y="22989"/>
                    </a:cubicBezTo>
                    <a:cubicBezTo>
                      <a:pt x="14954" y="23134"/>
                      <a:pt x="15144" y="23198"/>
                      <a:pt x="15345" y="23198"/>
                    </a:cubicBezTo>
                    <a:cubicBezTo>
                      <a:pt x="15723" y="23198"/>
                      <a:pt x="16140" y="22970"/>
                      <a:pt x="16669" y="22620"/>
                    </a:cubicBezTo>
                    <a:lnTo>
                      <a:pt x="16669" y="22620"/>
                    </a:lnTo>
                    <a:cubicBezTo>
                      <a:pt x="16716" y="22882"/>
                      <a:pt x="16490" y="23465"/>
                      <a:pt x="17574" y="23632"/>
                    </a:cubicBezTo>
                    <a:cubicBezTo>
                      <a:pt x="17594" y="23636"/>
                      <a:pt x="17618" y="23637"/>
                      <a:pt x="17645" y="23637"/>
                    </a:cubicBezTo>
                    <a:cubicBezTo>
                      <a:pt x="18077" y="23637"/>
                      <a:pt x="19321" y="23212"/>
                      <a:pt x="19657" y="23156"/>
                    </a:cubicBezTo>
                    <a:cubicBezTo>
                      <a:pt x="19680" y="23396"/>
                      <a:pt x="19828" y="23499"/>
                      <a:pt x="20060" y="23499"/>
                    </a:cubicBezTo>
                    <a:cubicBezTo>
                      <a:pt x="21378" y="23499"/>
                      <a:pt x="25437" y="20175"/>
                      <a:pt x="25063" y="19882"/>
                    </a:cubicBezTo>
                    <a:cubicBezTo>
                      <a:pt x="24610" y="19536"/>
                      <a:pt x="25491" y="19393"/>
                      <a:pt x="25837" y="17786"/>
                    </a:cubicBezTo>
                    <a:cubicBezTo>
                      <a:pt x="26015" y="16941"/>
                      <a:pt x="24872" y="17131"/>
                      <a:pt x="24539" y="16715"/>
                    </a:cubicBezTo>
                    <a:cubicBezTo>
                      <a:pt x="24729" y="16083"/>
                      <a:pt x="24967" y="15274"/>
                      <a:pt x="25075" y="14595"/>
                    </a:cubicBezTo>
                    <a:cubicBezTo>
                      <a:pt x="25214" y="13786"/>
                      <a:pt x="24500" y="13656"/>
                      <a:pt x="24076" y="13656"/>
                    </a:cubicBezTo>
                    <a:cubicBezTo>
                      <a:pt x="23995" y="13656"/>
                      <a:pt x="23924" y="13661"/>
                      <a:pt x="23872" y="13667"/>
                    </a:cubicBezTo>
                    <a:lnTo>
                      <a:pt x="23955" y="13571"/>
                    </a:lnTo>
                    <a:cubicBezTo>
                      <a:pt x="24729" y="12631"/>
                      <a:pt x="24872" y="11476"/>
                      <a:pt x="24241" y="10988"/>
                    </a:cubicBezTo>
                    <a:cubicBezTo>
                      <a:pt x="24241" y="10988"/>
                      <a:pt x="24229" y="10988"/>
                      <a:pt x="24229" y="10964"/>
                    </a:cubicBezTo>
                    <a:cubicBezTo>
                      <a:pt x="24110" y="10761"/>
                      <a:pt x="23920" y="10523"/>
                      <a:pt x="23634" y="10226"/>
                    </a:cubicBezTo>
                    <a:cubicBezTo>
                      <a:pt x="22872" y="9440"/>
                      <a:pt x="22979" y="9047"/>
                      <a:pt x="22908" y="8571"/>
                    </a:cubicBezTo>
                    <a:cubicBezTo>
                      <a:pt x="23110" y="7928"/>
                      <a:pt x="23027" y="7309"/>
                      <a:pt x="22610" y="6999"/>
                    </a:cubicBezTo>
                    <a:cubicBezTo>
                      <a:pt x="22430" y="6846"/>
                      <a:pt x="22196" y="6775"/>
                      <a:pt x="21943" y="6775"/>
                    </a:cubicBezTo>
                    <a:cubicBezTo>
                      <a:pt x="21861" y="6775"/>
                      <a:pt x="21777" y="6782"/>
                      <a:pt x="21693" y="6797"/>
                    </a:cubicBezTo>
                    <a:cubicBezTo>
                      <a:pt x="21669" y="6773"/>
                      <a:pt x="21657" y="6737"/>
                      <a:pt x="21622" y="6725"/>
                    </a:cubicBezTo>
                    <a:cubicBezTo>
                      <a:pt x="21967" y="5963"/>
                      <a:pt x="21908" y="5225"/>
                      <a:pt x="21431" y="4856"/>
                    </a:cubicBezTo>
                    <a:cubicBezTo>
                      <a:pt x="21237" y="4704"/>
                      <a:pt x="20998" y="4632"/>
                      <a:pt x="20736" y="4632"/>
                    </a:cubicBezTo>
                    <a:cubicBezTo>
                      <a:pt x="20340" y="4632"/>
                      <a:pt x="19894" y="4798"/>
                      <a:pt x="19479" y="5106"/>
                    </a:cubicBezTo>
                    <a:cubicBezTo>
                      <a:pt x="19467" y="5070"/>
                      <a:pt x="19431" y="5046"/>
                      <a:pt x="19419" y="5011"/>
                    </a:cubicBezTo>
                    <a:lnTo>
                      <a:pt x="19431" y="4999"/>
                    </a:lnTo>
                    <a:cubicBezTo>
                      <a:pt x="20229" y="4046"/>
                      <a:pt x="20348" y="2868"/>
                      <a:pt x="19705" y="2368"/>
                    </a:cubicBezTo>
                    <a:cubicBezTo>
                      <a:pt x="19516" y="2221"/>
                      <a:pt x="19279" y="2151"/>
                      <a:pt x="19020" y="2151"/>
                    </a:cubicBezTo>
                    <a:cubicBezTo>
                      <a:pt x="18627" y="2151"/>
                      <a:pt x="18180" y="2311"/>
                      <a:pt x="17764" y="2606"/>
                    </a:cubicBezTo>
                    <a:cubicBezTo>
                      <a:pt x="17681" y="2546"/>
                      <a:pt x="17586" y="2498"/>
                      <a:pt x="17490" y="2451"/>
                    </a:cubicBezTo>
                    <a:cubicBezTo>
                      <a:pt x="17383" y="2415"/>
                      <a:pt x="17276" y="2368"/>
                      <a:pt x="17157" y="2308"/>
                    </a:cubicBezTo>
                    <a:cubicBezTo>
                      <a:pt x="17288" y="1725"/>
                      <a:pt x="17193" y="1177"/>
                      <a:pt x="16800" y="891"/>
                    </a:cubicBezTo>
                    <a:cubicBezTo>
                      <a:pt x="16615" y="749"/>
                      <a:pt x="16383" y="681"/>
                      <a:pt x="16129" y="681"/>
                    </a:cubicBezTo>
                    <a:cubicBezTo>
                      <a:pt x="15809" y="681"/>
                      <a:pt x="15454" y="788"/>
                      <a:pt x="15109" y="986"/>
                    </a:cubicBezTo>
                    <a:cubicBezTo>
                      <a:pt x="14716" y="701"/>
                      <a:pt x="14347" y="403"/>
                      <a:pt x="14049" y="177"/>
                    </a:cubicBezTo>
                    <a:cubicBezTo>
                      <a:pt x="13884" y="53"/>
                      <a:pt x="13693" y="1"/>
                      <a:pt x="13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 flipH="1" rot="1066182">
                <a:off x="2250007" y="-651603"/>
                <a:ext cx="1789786" cy="1289831"/>
              </a:xfrm>
              <a:custGeom>
                <a:rect b="b" l="l" r="r" t="t"/>
                <a:pathLst>
                  <a:path extrusionOk="0" h="19019" w="26391">
                    <a:moveTo>
                      <a:pt x="4481" y="1"/>
                    </a:moveTo>
                    <a:cubicBezTo>
                      <a:pt x="3489" y="1"/>
                      <a:pt x="2992" y="1675"/>
                      <a:pt x="2894" y="1791"/>
                    </a:cubicBezTo>
                    <a:cubicBezTo>
                      <a:pt x="2884" y="1790"/>
                      <a:pt x="2875" y="1790"/>
                      <a:pt x="2865" y="1790"/>
                    </a:cubicBezTo>
                    <a:cubicBezTo>
                      <a:pt x="2525" y="1790"/>
                      <a:pt x="2100" y="2200"/>
                      <a:pt x="1834" y="2791"/>
                    </a:cubicBezTo>
                    <a:cubicBezTo>
                      <a:pt x="1596" y="3327"/>
                      <a:pt x="1572" y="3850"/>
                      <a:pt x="1715" y="4160"/>
                    </a:cubicBezTo>
                    <a:cubicBezTo>
                      <a:pt x="1691" y="4243"/>
                      <a:pt x="1" y="3946"/>
                      <a:pt x="834" y="5934"/>
                    </a:cubicBezTo>
                    <a:cubicBezTo>
                      <a:pt x="346" y="6470"/>
                      <a:pt x="1144" y="7851"/>
                      <a:pt x="1096" y="7970"/>
                    </a:cubicBezTo>
                    <a:cubicBezTo>
                      <a:pt x="798" y="8601"/>
                      <a:pt x="1251" y="8970"/>
                      <a:pt x="1572" y="9208"/>
                    </a:cubicBezTo>
                    <a:cubicBezTo>
                      <a:pt x="2370" y="9506"/>
                      <a:pt x="2060" y="10101"/>
                      <a:pt x="1691" y="10732"/>
                    </a:cubicBezTo>
                    <a:cubicBezTo>
                      <a:pt x="1712" y="11617"/>
                      <a:pt x="2164" y="11879"/>
                      <a:pt x="2599" y="11879"/>
                    </a:cubicBezTo>
                    <a:cubicBezTo>
                      <a:pt x="2925" y="11879"/>
                      <a:pt x="3241" y="11732"/>
                      <a:pt x="3358" y="11590"/>
                    </a:cubicBezTo>
                    <a:cubicBezTo>
                      <a:pt x="4039" y="11820"/>
                      <a:pt x="3788" y="13106"/>
                      <a:pt x="4550" y="13106"/>
                    </a:cubicBezTo>
                    <a:cubicBezTo>
                      <a:pt x="4614" y="13106"/>
                      <a:pt x="4684" y="13097"/>
                      <a:pt x="4763" y="13078"/>
                    </a:cubicBezTo>
                    <a:cubicBezTo>
                      <a:pt x="4786" y="13489"/>
                      <a:pt x="5102" y="13758"/>
                      <a:pt x="5452" y="13758"/>
                    </a:cubicBezTo>
                    <a:cubicBezTo>
                      <a:pt x="5639" y="13758"/>
                      <a:pt x="5835" y="13681"/>
                      <a:pt x="6001" y="13506"/>
                    </a:cubicBezTo>
                    <a:lnTo>
                      <a:pt x="6001" y="13506"/>
                    </a:lnTo>
                    <a:cubicBezTo>
                      <a:pt x="6049" y="13768"/>
                      <a:pt x="5799" y="14090"/>
                      <a:pt x="7251" y="14268"/>
                    </a:cubicBezTo>
                    <a:cubicBezTo>
                      <a:pt x="7353" y="14350"/>
                      <a:pt x="7596" y="14386"/>
                      <a:pt x="7910" y="14386"/>
                    </a:cubicBezTo>
                    <a:cubicBezTo>
                      <a:pt x="8886" y="14386"/>
                      <a:pt x="10553" y="14034"/>
                      <a:pt x="10859" y="13566"/>
                    </a:cubicBezTo>
                    <a:cubicBezTo>
                      <a:pt x="11104" y="14236"/>
                      <a:pt x="11482" y="14539"/>
                      <a:pt x="12037" y="14539"/>
                    </a:cubicBezTo>
                    <a:cubicBezTo>
                      <a:pt x="12587" y="14539"/>
                      <a:pt x="13310" y="14242"/>
                      <a:pt x="14252" y="13709"/>
                    </a:cubicBezTo>
                    <a:lnTo>
                      <a:pt x="14252" y="13709"/>
                    </a:lnTo>
                    <a:cubicBezTo>
                      <a:pt x="14229" y="14006"/>
                      <a:pt x="15288" y="14340"/>
                      <a:pt x="15502" y="14447"/>
                    </a:cubicBezTo>
                    <a:cubicBezTo>
                      <a:pt x="15574" y="14804"/>
                      <a:pt x="15360" y="16042"/>
                      <a:pt x="15645" y="16269"/>
                    </a:cubicBezTo>
                    <a:cubicBezTo>
                      <a:pt x="16098" y="16594"/>
                      <a:pt x="17227" y="17342"/>
                      <a:pt x="17961" y="17342"/>
                    </a:cubicBezTo>
                    <a:cubicBezTo>
                      <a:pt x="18115" y="17342"/>
                      <a:pt x="18251" y="17309"/>
                      <a:pt x="18360" y="17233"/>
                    </a:cubicBezTo>
                    <a:lnTo>
                      <a:pt x="18360" y="17233"/>
                    </a:lnTo>
                    <a:cubicBezTo>
                      <a:pt x="18443" y="17483"/>
                      <a:pt x="18336" y="18007"/>
                      <a:pt x="19396" y="18233"/>
                    </a:cubicBezTo>
                    <a:cubicBezTo>
                      <a:pt x="19428" y="18240"/>
                      <a:pt x="19468" y="18243"/>
                      <a:pt x="19515" y="18243"/>
                    </a:cubicBezTo>
                    <a:cubicBezTo>
                      <a:pt x="19985" y="18243"/>
                      <a:pt x="21109" y="17944"/>
                      <a:pt x="21456" y="17912"/>
                    </a:cubicBezTo>
                    <a:cubicBezTo>
                      <a:pt x="21714" y="18761"/>
                      <a:pt x="23123" y="19018"/>
                      <a:pt x="24324" y="19018"/>
                    </a:cubicBezTo>
                    <a:cubicBezTo>
                      <a:pt x="25448" y="19018"/>
                      <a:pt x="26391" y="18793"/>
                      <a:pt x="26040" y="18614"/>
                    </a:cubicBezTo>
                    <a:cubicBezTo>
                      <a:pt x="25325" y="18257"/>
                      <a:pt x="25063" y="15816"/>
                      <a:pt x="25063" y="14090"/>
                    </a:cubicBezTo>
                    <a:cubicBezTo>
                      <a:pt x="25362" y="12329"/>
                      <a:pt x="24664" y="12130"/>
                      <a:pt x="23973" y="12130"/>
                    </a:cubicBezTo>
                    <a:cubicBezTo>
                      <a:pt x="23771" y="12130"/>
                      <a:pt x="23569" y="12147"/>
                      <a:pt x="23393" y="12147"/>
                    </a:cubicBezTo>
                    <a:cubicBezTo>
                      <a:pt x="23210" y="12147"/>
                      <a:pt x="23055" y="12129"/>
                      <a:pt x="22956" y="12054"/>
                    </a:cubicBezTo>
                    <a:cubicBezTo>
                      <a:pt x="23027" y="11411"/>
                      <a:pt x="22182" y="10577"/>
                      <a:pt x="22134" y="9887"/>
                    </a:cubicBezTo>
                    <a:cubicBezTo>
                      <a:pt x="22103" y="9248"/>
                      <a:pt x="21546" y="9104"/>
                      <a:pt x="21062" y="9104"/>
                    </a:cubicBezTo>
                    <a:cubicBezTo>
                      <a:pt x="20806" y="9104"/>
                      <a:pt x="20571" y="9144"/>
                      <a:pt x="20444" y="9173"/>
                    </a:cubicBezTo>
                    <a:cubicBezTo>
                      <a:pt x="20467" y="9137"/>
                      <a:pt x="18205" y="8518"/>
                      <a:pt x="18241" y="8494"/>
                    </a:cubicBezTo>
                    <a:cubicBezTo>
                      <a:pt x="18931" y="7446"/>
                      <a:pt x="18801" y="6339"/>
                      <a:pt x="17943" y="6041"/>
                    </a:cubicBezTo>
                    <a:lnTo>
                      <a:pt x="17919" y="6041"/>
                    </a:lnTo>
                    <a:cubicBezTo>
                      <a:pt x="17729" y="5875"/>
                      <a:pt x="17467" y="5708"/>
                      <a:pt x="17062" y="5505"/>
                    </a:cubicBezTo>
                    <a:cubicBezTo>
                      <a:pt x="16074" y="4993"/>
                      <a:pt x="16098" y="4636"/>
                      <a:pt x="15919" y="4255"/>
                    </a:cubicBezTo>
                    <a:cubicBezTo>
                      <a:pt x="16003" y="3636"/>
                      <a:pt x="15776" y="3148"/>
                      <a:pt x="15288" y="3005"/>
                    </a:cubicBezTo>
                    <a:cubicBezTo>
                      <a:pt x="15002" y="2910"/>
                      <a:pt x="14074" y="1826"/>
                      <a:pt x="13562" y="1672"/>
                    </a:cubicBezTo>
                    <a:cubicBezTo>
                      <a:pt x="13062" y="1541"/>
                      <a:pt x="12002" y="957"/>
                      <a:pt x="11371" y="802"/>
                    </a:cubicBezTo>
                    <a:cubicBezTo>
                      <a:pt x="11302" y="784"/>
                      <a:pt x="11220" y="777"/>
                      <a:pt x="11128" y="777"/>
                    </a:cubicBezTo>
                    <a:cubicBezTo>
                      <a:pt x="10616" y="777"/>
                      <a:pt x="9833" y="1017"/>
                      <a:pt x="9752" y="1017"/>
                    </a:cubicBezTo>
                    <a:cubicBezTo>
                      <a:pt x="9774" y="738"/>
                      <a:pt x="9100" y="225"/>
                      <a:pt x="8439" y="225"/>
                    </a:cubicBezTo>
                    <a:cubicBezTo>
                      <a:pt x="8056" y="225"/>
                      <a:pt x="7678" y="397"/>
                      <a:pt x="7442" y="886"/>
                    </a:cubicBezTo>
                    <a:cubicBezTo>
                      <a:pt x="7116" y="328"/>
                      <a:pt x="6801" y="151"/>
                      <a:pt x="6528" y="151"/>
                    </a:cubicBezTo>
                    <a:cubicBezTo>
                      <a:pt x="6051" y="151"/>
                      <a:pt x="5704" y="696"/>
                      <a:pt x="5658" y="696"/>
                    </a:cubicBezTo>
                    <a:cubicBezTo>
                      <a:pt x="5657" y="696"/>
                      <a:pt x="5657" y="696"/>
                      <a:pt x="5656" y="695"/>
                    </a:cubicBezTo>
                    <a:cubicBezTo>
                      <a:pt x="5206" y="191"/>
                      <a:pt x="4815" y="1"/>
                      <a:pt x="4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 flipH="1" rot="1066182">
                <a:off x="3762512" y="73578"/>
                <a:ext cx="912492" cy="747490"/>
              </a:xfrm>
              <a:custGeom>
                <a:rect b="b" l="l" r="r" t="t"/>
                <a:pathLst>
                  <a:path extrusionOk="0" h="11022" w="13455">
                    <a:moveTo>
                      <a:pt x="6196" y="1"/>
                    </a:moveTo>
                    <a:cubicBezTo>
                      <a:pt x="5836" y="1"/>
                      <a:pt x="5390" y="308"/>
                      <a:pt x="4930" y="566"/>
                    </a:cubicBezTo>
                    <a:cubicBezTo>
                      <a:pt x="4882" y="506"/>
                      <a:pt x="4846" y="459"/>
                      <a:pt x="4787" y="411"/>
                    </a:cubicBezTo>
                    <a:cubicBezTo>
                      <a:pt x="4684" y="343"/>
                      <a:pt x="4564" y="311"/>
                      <a:pt x="4438" y="311"/>
                    </a:cubicBezTo>
                    <a:cubicBezTo>
                      <a:pt x="4142" y="311"/>
                      <a:pt x="3813" y="490"/>
                      <a:pt x="3596" y="816"/>
                    </a:cubicBezTo>
                    <a:cubicBezTo>
                      <a:pt x="3572" y="840"/>
                      <a:pt x="3561" y="875"/>
                      <a:pt x="3525" y="899"/>
                    </a:cubicBezTo>
                    <a:cubicBezTo>
                      <a:pt x="3418" y="959"/>
                      <a:pt x="3311" y="1042"/>
                      <a:pt x="3191" y="1125"/>
                    </a:cubicBezTo>
                    <a:cubicBezTo>
                      <a:pt x="3107" y="1089"/>
                      <a:pt x="3018" y="1071"/>
                      <a:pt x="2929" y="1071"/>
                    </a:cubicBezTo>
                    <a:cubicBezTo>
                      <a:pt x="2639" y="1071"/>
                      <a:pt x="2338" y="1251"/>
                      <a:pt x="2120" y="1542"/>
                    </a:cubicBezTo>
                    <a:cubicBezTo>
                      <a:pt x="1882" y="1899"/>
                      <a:pt x="1846" y="2304"/>
                      <a:pt x="2013" y="2578"/>
                    </a:cubicBezTo>
                    <a:cubicBezTo>
                      <a:pt x="1989" y="2638"/>
                      <a:pt x="1965" y="2673"/>
                      <a:pt x="1953" y="2733"/>
                    </a:cubicBezTo>
                    <a:cubicBezTo>
                      <a:pt x="1608" y="2995"/>
                      <a:pt x="453" y="3090"/>
                      <a:pt x="358" y="3602"/>
                    </a:cubicBezTo>
                    <a:cubicBezTo>
                      <a:pt x="298" y="3661"/>
                      <a:pt x="239" y="3721"/>
                      <a:pt x="203" y="3792"/>
                    </a:cubicBezTo>
                    <a:cubicBezTo>
                      <a:pt x="1" y="4078"/>
                      <a:pt x="751" y="4662"/>
                      <a:pt x="870" y="4876"/>
                    </a:cubicBezTo>
                    <a:cubicBezTo>
                      <a:pt x="798" y="4935"/>
                      <a:pt x="405" y="4983"/>
                      <a:pt x="346" y="5054"/>
                    </a:cubicBezTo>
                    <a:cubicBezTo>
                      <a:pt x="48" y="5507"/>
                      <a:pt x="620" y="6174"/>
                      <a:pt x="953" y="6400"/>
                    </a:cubicBezTo>
                    <a:cubicBezTo>
                      <a:pt x="1038" y="6456"/>
                      <a:pt x="1130" y="6491"/>
                      <a:pt x="1230" y="6491"/>
                    </a:cubicBezTo>
                    <a:cubicBezTo>
                      <a:pt x="1256" y="6491"/>
                      <a:pt x="1283" y="6488"/>
                      <a:pt x="1310" y="6483"/>
                    </a:cubicBezTo>
                    <a:lnTo>
                      <a:pt x="1310" y="6590"/>
                    </a:lnTo>
                    <a:cubicBezTo>
                      <a:pt x="917" y="7079"/>
                      <a:pt x="1215" y="7281"/>
                      <a:pt x="1644" y="7376"/>
                    </a:cubicBezTo>
                    <a:cubicBezTo>
                      <a:pt x="1667" y="7495"/>
                      <a:pt x="1751" y="7614"/>
                      <a:pt x="1846" y="7674"/>
                    </a:cubicBezTo>
                    <a:cubicBezTo>
                      <a:pt x="1931" y="7732"/>
                      <a:pt x="2032" y="7760"/>
                      <a:pt x="2137" y="7760"/>
                    </a:cubicBezTo>
                    <a:cubicBezTo>
                      <a:pt x="2312" y="7760"/>
                      <a:pt x="2500" y="7684"/>
                      <a:pt x="2656" y="7543"/>
                    </a:cubicBezTo>
                    <a:lnTo>
                      <a:pt x="2656" y="7543"/>
                    </a:lnTo>
                    <a:cubicBezTo>
                      <a:pt x="3266" y="7750"/>
                      <a:pt x="2529" y="8467"/>
                      <a:pt x="3123" y="8467"/>
                    </a:cubicBezTo>
                    <a:cubicBezTo>
                      <a:pt x="3178" y="8467"/>
                      <a:pt x="3243" y="8461"/>
                      <a:pt x="3322" y="8448"/>
                    </a:cubicBezTo>
                    <a:cubicBezTo>
                      <a:pt x="3358" y="8876"/>
                      <a:pt x="3632" y="8995"/>
                      <a:pt x="4334" y="9043"/>
                    </a:cubicBezTo>
                    <a:cubicBezTo>
                      <a:pt x="4370" y="9210"/>
                      <a:pt x="4454" y="9353"/>
                      <a:pt x="4585" y="9448"/>
                    </a:cubicBezTo>
                    <a:cubicBezTo>
                      <a:pt x="4687" y="9512"/>
                      <a:pt x="4805" y="9543"/>
                      <a:pt x="4928" y="9543"/>
                    </a:cubicBezTo>
                    <a:cubicBezTo>
                      <a:pt x="5192" y="9543"/>
                      <a:pt x="5481" y="9402"/>
                      <a:pt x="5692" y="9150"/>
                    </a:cubicBezTo>
                    <a:cubicBezTo>
                      <a:pt x="5905" y="9679"/>
                      <a:pt x="6003" y="10051"/>
                      <a:pt x="6419" y="10051"/>
                    </a:cubicBezTo>
                    <a:cubicBezTo>
                      <a:pt x="6631" y="10051"/>
                      <a:pt x="6925" y="9954"/>
                      <a:pt x="7359" y="9734"/>
                    </a:cubicBezTo>
                    <a:lnTo>
                      <a:pt x="7359" y="9734"/>
                    </a:lnTo>
                    <a:cubicBezTo>
                      <a:pt x="7347" y="9888"/>
                      <a:pt x="7978" y="10067"/>
                      <a:pt x="8097" y="10115"/>
                    </a:cubicBezTo>
                    <a:cubicBezTo>
                      <a:pt x="8144" y="10305"/>
                      <a:pt x="8275" y="10627"/>
                      <a:pt x="8442" y="10722"/>
                    </a:cubicBezTo>
                    <a:cubicBezTo>
                      <a:pt x="8546" y="10792"/>
                      <a:pt x="8644" y="10824"/>
                      <a:pt x="8742" y="10824"/>
                    </a:cubicBezTo>
                    <a:cubicBezTo>
                      <a:pt x="8926" y="10824"/>
                      <a:pt x="9110" y="10714"/>
                      <a:pt x="9335" y="10543"/>
                    </a:cubicBezTo>
                    <a:lnTo>
                      <a:pt x="9335" y="10543"/>
                    </a:lnTo>
                    <a:cubicBezTo>
                      <a:pt x="9383" y="10686"/>
                      <a:pt x="9311" y="10948"/>
                      <a:pt x="9847" y="11019"/>
                    </a:cubicBezTo>
                    <a:cubicBezTo>
                      <a:pt x="9855" y="11021"/>
                      <a:pt x="9865" y="11021"/>
                      <a:pt x="9875" y="11021"/>
                    </a:cubicBezTo>
                    <a:cubicBezTo>
                      <a:pt x="10068" y="11021"/>
                      <a:pt x="10654" y="10828"/>
                      <a:pt x="10823" y="10805"/>
                    </a:cubicBezTo>
                    <a:cubicBezTo>
                      <a:pt x="10850" y="10915"/>
                      <a:pt x="10926" y="10961"/>
                      <a:pt x="11036" y="10961"/>
                    </a:cubicBezTo>
                    <a:cubicBezTo>
                      <a:pt x="11666" y="10961"/>
                      <a:pt x="13407" y="9411"/>
                      <a:pt x="13205" y="9269"/>
                    </a:cubicBezTo>
                    <a:cubicBezTo>
                      <a:pt x="12967" y="9103"/>
                      <a:pt x="13383" y="9031"/>
                      <a:pt x="13431" y="8281"/>
                    </a:cubicBezTo>
                    <a:cubicBezTo>
                      <a:pt x="13455" y="7900"/>
                      <a:pt x="12919" y="7983"/>
                      <a:pt x="12728" y="7793"/>
                    </a:cubicBezTo>
                    <a:cubicBezTo>
                      <a:pt x="12776" y="7495"/>
                      <a:pt x="12836" y="7126"/>
                      <a:pt x="12836" y="6817"/>
                    </a:cubicBezTo>
                    <a:cubicBezTo>
                      <a:pt x="12845" y="6441"/>
                      <a:pt x="12502" y="6369"/>
                      <a:pt x="12297" y="6369"/>
                    </a:cubicBezTo>
                    <a:cubicBezTo>
                      <a:pt x="12255" y="6369"/>
                      <a:pt x="12219" y="6372"/>
                      <a:pt x="12193" y="6376"/>
                    </a:cubicBezTo>
                    <a:lnTo>
                      <a:pt x="12240" y="6340"/>
                    </a:lnTo>
                    <a:cubicBezTo>
                      <a:pt x="12550" y="5888"/>
                      <a:pt x="12538" y="5352"/>
                      <a:pt x="12193" y="5126"/>
                    </a:cubicBezTo>
                    <a:lnTo>
                      <a:pt x="12181" y="5126"/>
                    </a:lnTo>
                    <a:cubicBezTo>
                      <a:pt x="12109" y="5043"/>
                      <a:pt x="11990" y="4923"/>
                      <a:pt x="11835" y="4769"/>
                    </a:cubicBezTo>
                    <a:cubicBezTo>
                      <a:pt x="11419" y="4400"/>
                      <a:pt x="11431" y="4221"/>
                      <a:pt x="11371" y="3995"/>
                    </a:cubicBezTo>
                    <a:cubicBezTo>
                      <a:pt x="11431" y="3697"/>
                      <a:pt x="11347" y="3399"/>
                      <a:pt x="11121" y="3257"/>
                    </a:cubicBezTo>
                    <a:cubicBezTo>
                      <a:pt x="11021" y="3184"/>
                      <a:pt x="10900" y="3153"/>
                      <a:pt x="10774" y="3153"/>
                    </a:cubicBezTo>
                    <a:cubicBezTo>
                      <a:pt x="10735" y="3153"/>
                      <a:pt x="10696" y="3156"/>
                      <a:pt x="10657" y="3161"/>
                    </a:cubicBezTo>
                    <a:cubicBezTo>
                      <a:pt x="10645" y="3149"/>
                      <a:pt x="10633" y="3138"/>
                      <a:pt x="10621" y="3138"/>
                    </a:cubicBezTo>
                    <a:cubicBezTo>
                      <a:pt x="10716" y="2780"/>
                      <a:pt x="10645" y="2435"/>
                      <a:pt x="10395" y="2257"/>
                    </a:cubicBezTo>
                    <a:cubicBezTo>
                      <a:pt x="10296" y="2186"/>
                      <a:pt x="10177" y="2153"/>
                      <a:pt x="10051" y="2153"/>
                    </a:cubicBezTo>
                    <a:cubicBezTo>
                      <a:pt x="9857" y="2153"/>
                      <a:pt x="9646" y="2231"/>
                      <a:pt x="9466" y="2376"/>
                    </a:cubicBezTo>
                    <a:lnTo>
                      <a:pt x="9430" y="2328"/>
                    </a:lnTo>
                    <a:lnTo>
                      <a:pt x="9442" y="2316"/>
                    </a:lnTo>
                    <a:cubicBezTo>
                      <a:pt x="9752" y="1876"/>
                      <a:pt x="9728" y="1316"/>
                      <a:pt x="9383" y="1102"/>
                    </a:cubicBezTo>
                    <a:cubicBezTo>
                      <a:pt x="9284" y="1031"/>
                      <a:pt x="9165" y="998"/>
                      <a:pt x="9039" y="998"/>
                    </a:cubicBezTo>
                    <a:cubicBezTo>
                      <a:pt x="8845" y="998"/>
                      <a:pt x="8634" y="1076"/>
                      <a:pt x="8454" y="1221"/>
                    </a:cubicBezTo>
                    <a:cubicBezTo>
                      <a:pt x="8418" y="1185"/>
                      <a:pt x="8371" y="1161"/>
                      <a:pt x="8311" y="1137"/>
                    </a:cubicBezTo>
                    <a:cubicBezTo>
                      <a:pt x="8264" y="1125"/>
                      <a:pt x="8204" y="1102"/>
                      <a:pt x="8144" y="1066"/>
                    </a:cubicBezTo>
                    <a:cubicBezTo>
                      <a:pt x="8180" y="804"/>
                      <a:pt x="8085" y="542"/>
                      <a:pt x="7883" y="411"/>
                    </a:cubicBezTo>
                    <a:cubicBezTo>
                      <a:pt x="7780" y="346"/>
                      <a:pt x="7660" y="313"/>
                      <a:pt x="7533" y="313"/>
                    </a:cubicBezTo>
                    <a:cubicBezTo>
                      <a:pt x="7380" y="313"/>
                      <a:pt x="7217" y="361"/>
                      <a:pt x="7061" y="459"/>
                    </a:cubicBezTo>
                    <a:cubicBezTo>
                      <a:pt x="6847" y="328"/>
                      <a:pt x="6656" y="185"/>
                      <a:pt x="6490" y="90"/>
                    </a:cubicBezTo>
                    <a:cubicBezTo>
                      <a:pt x="6400" y="27"/>
                      <a:pt x="6302" y="1"/>
                      <a:pt x="6196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 flipH="1" rot="1066182">
                <a:off x="2667352" y="16767"/>
                <a:ext cx="1789786" cy="1289831"/>
              </a:xfrm>
              <a:custGeom>
                <a:rect b="b" l="l" r="r" t="t"/>
                <a:pathLst>
                  <a:path extrusionOk="0" h="19019" w="26391">
                    <a:moveTo>
                      <a:pt x="4481" y="1"/>
                    </a:moveTo>
                    <a:cubicBezTo>
                      <a:pt x="3489" y="1"/>
                      <a:pt x="2992" y="1675"/>
                      <a:pt x="2894" y="1791"/>
                    </a:cubicBezTo>
                    <a:cubicBezTo>
                      <a:pt x="2884" y="1790"/>
                      <a:pt x="2875" y="1790"/>
                      <a:pt x="2865" y="1790"/>
                    </a:cubicBezTo>
                    <a:cubicBezTo>
                      <a:pt x="2525" y="1790"/>
                      <a:pt x="2100" y="2200"/>
                      <a:pt x="1834" y="2791"/>
                    </a:cubicBezTo>
                    <a:cubicBezTo>
                      <a:pt x="1596" y="3327"/>
                      <a:pt x="1572" y="3850"/>
                      <a:pt x="1715" y="4160"/>
                    </a:cubicBezTo>
                    <a:cubicBezTo>
                      <a:pt x="1691" y="4243"/>
                      <a:pt x="1" y="3946"/>
                      <a:pt x="834" y="5934"/>
                    </a:cubicBezTo>
                    <a:cubicBezTo>
                      <a:pt x="346" y="6470"/>
                      <a:pt x="1144" y="7851"/>
                      <a:pt x="1096" y="7970"/>
                    </a:cubicBezTo>
                    <a:cubicBezTo>
                      <a:pt x="798" y="8601"/>
                      <a:pt x="1251" y="8970"/>
                      <a:pt x="1572" y="9208"/>
                    </a:cubicBezTo>
                    <a:cubicBezTo>
                      <a:pt x="2370" y="9506"/>
                      <a:pt x="2060" y="10101"/>
                      <a:pt x="1691" y="10732"/>
                    </a:cubicBezTo>
                    <a:cubicBezTo>
                      <a:pt x="1712" y="11617"/>
                      <a:pt x="2164" y="11879"/>
                      <a:pt x="2599" y="11879"/>
                    </a:cubicBezTo>
                    <a:cubicBezTo>
                      <a:pt x="2925" y="11879"/>
                      <a:pt x="3241" y="11732"/>
                      <a:pt x="3358" y="11590"/>
                    </a:cubicBezTo>
                    <a:cubicBezTo>
                      <a:pt x="4039" y="11820"/>
                      <a:pt x="3788" y="13106"/>
                      <a:pt x="4550" y="13106"/>
                    </a:cubicBezTo>
                    <a:cubicBezTo>
                      <a:pt x="4614" y="13106"/>
                      <a:pt x="4684" y="13097"/>
                      <a:pt x="4763" y="13078"/>
                    </a:cubicBezTo>
                    <a:cubicBezTo>
                      <a:pt x="4786" y="13489"/>
                      <a:pt x="5102" y="13758"/>
                      <a:pt x="5452" y="13758"/>
                    </a:cubicBezTo>
                    <a:cubicBezTo>
                      <a:pt x="5639" y="13758"/>
                      <a:pt x="5835" y="13681"/>
                      <a:pt x="6001" y="13506"/>
                    </a:cubicBezTo>
                    <a:lnTo>
                      <a:pt x="6001" y="13506"/>
                    </a:lnTo>
                    <a:cubicBezTo>
                      <a:pt x="6049" y="13768"/>
                      <a:pt x="5799" y="14090"/>
                      <a:pt x="7251" y="14268"/>
                    </a:cubicBezTo>
                    <a:cubicBezTo>
                      <a:pt x="7353" y="14350"/>
                      <a:pt x="7596" y="14386"/>
                      <a:pt x="7910" y="14386"/>
                    </a:cubicBezTo>
                    <a:cubicBezTo>
                      <a:pt x="8886" y="14386"/>
                      <a:pt x="10553" y="14034"/>
                      <a:pt x="10859" y="13566"/>
                    </a:cubicBezTo>
                    <a:cubicBezTo>
                      <a:pt x="11104" y="14236"/>
                      <a:pt x="11482" y="14539"/>
                      <a:pt x="12037" y="14539"/>
                    </a:cubicBezTo>
                    <a:cubicBezTo>
                      <a:pt x="12587" y="14539"/>
                      <a:pt x="13310" y="14242"/>
                      <a:pt x="14252" y="13709"/>
                    </a:cubicBezTo>
                    <a:lnTo>
                      <a:pt x="14252" y="13709"/>
                    </a:lnTo>
                    <a:cubicBezTo>
                      <a:pt x="14229" y="14006"/>
                      <a:pt x="15288" y="14340"/>
                      <a:pt x="15502" y="14447"/>
                    </a:cubicBezTo>
                    <a:cubicBezTo>
                      <a:pt x="15574" y="14804"/>
                      <a:pt x="15360" y="16042"/>
                      <a:pt x="15645" y="16269"/>
                    </a:cubicBezTo>
                    <a:cubicBezTo>
                      <a:pt x="16098" y="16594"/>
                      <a:pt x="17227" y="17342"/>
                      <a:pt x="17961" y="17342"/>
                    </a:cubicBezTo>
                    <a:cubicBezTo>
                      <a:pt x="18115" y="17342"/>
                      <a:pt x="18251" y="17309"/>
                      <a:pt x="18360" y="17233"/>
                    </a:cubicBezTo>
                    <a:lnTo>
                      <a:pt x="18360" y="17233"/>
                    </a:lnTo>
                    <a:cubicBezTo>
                      <a:pt x="18443" y="17483"/>
                      <a:pt x="18336" y="18007"/>
                      <a:pt x="19396" y="18233"/>
                    </a:cubicBezTo>
                    <a:cubicBezTo>
                      <a:pt x="19428" y="18240"/>
                      <a:pt x="19468" y="18243"/>
                      <a:pt x="19515" y="18243"/>
                    </a:cubicBezTo>
                    <a:cubicBezTo>
                      <a:pt x="19985" y="18243"/>
                      <a:pt x="21109" y="17944"/>
                      <a:pt x="21456" y="17912"/>
                    </a:cubicBezTo>
                    <a:cubicBezTo>
                      <a:pt x="21714" y="18761"/>
                      <a:pt x="23123" y="19018"/>
                      <a:pt x="24324" y="19018"/>
                    </a:cubicBezTo>
                    <a:cubicBezTo>
                      <a:pt x="25448" y="19018"/>
                      <a:pt x="26391" y="18793"/>
                      <a:pt x="26040" y="18614"/>
                    </a:cubicBezTo>
                    <a:cubicBezTo>
                      <a:pt x="25325" y="18257"/>
                      <a:pt x="25063" y="15816"/>
                      <a:pt x="25063" y="14090"/>
                    </a:cubicBezTo>
                    <a:cubicBezTo>
                      <a:pt x="25362" y="12329"/>
                      <a:pt x="24664" y="12130"/>
                      <a:pt x="23973" y="12130"/>
                    </a:cubicBezTo>
                    <a:cubicBezTo>
                      <a:pt x="23771" y="12130"/>
                      <a:pt x="23569" y="12147"/>
                      <a:pt x="23393" y="12147"/>
                    </a:cubicBezTo>
                    <a:cubicBezTo>
                      <a:pt x="23210" y="12147"/>
                      <a:pt x="23055" y="12129"/>
                      <a:pt x="22956" y="12054"/>
                    </a:cubicBezTo>
                    <a:cubicBezTo>
                      <a:pt x="23027" y="11411"/>
                      <a:pt x="22182" y="10577"/>
                      <a:pt x="22134" y="9887"/>
                    </a:cubicBezTo>
                    <a:cubicBezTo>
                      <a:pt x="22103" y="9248"/>
                      <a:pt x="21546" y="9104"/>
                      <a:pt x="21062" y="9104"/>
                    </a:cubicBezTo>
                    <a:cubicBezTo>
                      <a:pt x="20806" y="9104"/>
                      <a:pt x="20571" y="9144"/>
                      <a:pt x="20444" y="9173"/>
                    </a:cubicBezTo>
                    <a:cubicBezTo>
                      <a:pt x="20467" y="9137"/>
                      <a:pt x="18205" y="8518"/>
                      <a:pt x="18241" y="8494"/>
                    </a:cubicBezTo>
                    <a:cubicBezTo>
                      <a:pt x="18931" y="7446"/>
                      <a:pt x="18801" y="6339"/>
                      <a:pt x="17943" y="6041"/>
                    </a:cubicBezTo>
                    <a:lnTo>
                      <a:pt x="17919" y="6041"/>
                    </a:lnTo>
                    <a:cubicBezTo>
                      <a:pt x="17729" y="5875"/>
                      <a:pt x="17467" y="5708"/>
                      <a:pt x="17062" y="5505"/>
                    </a:cubicBezTo>
                    <a:cubicBezTo>
                      <a:pt x="16074" y="4993"/>
                      <a:pt x="16098" y="4636"/>
                      <a:pt x="15919" y="4255"/>
                    </a:cubicBezTo>
                    <a:cubicBezTo>
                      <a:pt x="16003" y="3636"/>
                      <a:pt x="15776" y="3148"/>
                      <a:pt x="15288" y="3005"/>
                    </a:cubicBezTo>
                    <a:cubicBezTo>
                      <a:pt x="15002" y="2910"/>
                      <a:pt x="14074" y="1826"/>
                      <a:pt x="13562" y="1672"/>
                    </a:cubicBezTo>
                    <a:cubicBezTo>
                      <a:pt x="13062" y="1541"/>
                      <a:pt x="12002" y="957"/>
                      <a:pt x="11371" y="802"/>
                    </a:cubicBezTo>
                    <a:cubicBezTo>
                      <a:pt x="11302" y="784"/>
                      <a:pt x="11220" y="777"/>
                      <a:pt x="11128" y="777"/>
                    </a:cubicBezTo>
                    <a:cubicBezTo>
                      <a:pt x="10616" y="777"/>
                      <a:pt x="9833" y="1017"/>
                      <a:pt x="9752" y="1017"/>
                    </a:cubicBezTo>
                    <a:cubicBezTo>
                      <a:pt x="9774" y="738"/>
                      <a:pt x="9100" y="225"/>
                      <a:pt x="8439" y="225"/>
                    </a:cubicBezTo>
                    <a:cubicBezTo>
                      <a:pt x="8056" y="225"/>
                      <a:pt x="7678" y="397"/>
                      <a:pt x="7442" y="886"/>
                    </a:cubicBezTo>
                    <a:cubicBezTo>
                      <a:pt x="7116" y="328"/>
                      <a:pt x="6801" y="151"/>
                      <a:pt x="6528" y="151"/>
                    </a:cubicBezTo>
                    <a:cubicBezTo>
                      <a:pt x="6051" y="151"/>
                      <a:pt x="5704" y="696"/>
                      <a:pt x="5658" y="696"/>
                    </a:cubicBezTo>
                    <a:cubicBezTo>
                      <a:pt x="5657" y="696"/>
                      <a:pt x="5657" y="696"/>
                      <a:pt x="5656" y="695"/>
                    </a:cubicBezTo>
                    <a:cubicBezTo>
                      <a:pt x="5206" y="191"/>
                      <a:pt x="4815" y="1"/>
                      <a:pt x="4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 flipH="1">
                <a:off x="843633" y="981632"/>
                <a:ext cx="1856097" cy="1351603"/>
              </a:xfrm>
              <a:custGeom>
                <a:rect b="b" l="l" r="r" t="t"/>
                <a:pathLst>
                  <a:path extrusionOk="0" h="19930" w="27369">
                    <a:moveTo>
                      <a:pt x="8911" y="1"/>
                    </a:moveTo>
                    <a:cubicBezTo>
                      <a:pt x="8374" y="1"/>
                      <a:pt x="7719" y="371"/>
                      <a:pt x="7013" y="682"/>
                    </a:cubicBezTo>
                    <a:cubicBezTo>
                      <a:pt x="6954" y="622"/>
                      <a:pt x="6894" y="563"/>
                      <a:pt x="6811" y="515"/>
                    </a:cubicBezTo>
                    <a:cubicBezTo>
                      <a:pt x="6677" y="448"/>
                      <a:pt x="6519" y="416"/>
                      <a:pt x="6353" y="416"/>
                    </a:cubicBezTo>
                    <a:cubicBezTo>
                      <a:pt x="5928" y="416"/>
                      <a:pt x="5442" y="624"/>
                      <a:pt x="5108" y="991"/>
                    </a:cubicBezTo>
                    <a:cubicBezTo>
                      <a:pt x="5085" y="1015"/>
                      <a:pt x="5049" y="1063"/>
                      <a:pt x="5025" y="1098"/>
                    </a:cubicBezTo>
                    <a:cubicBezTo>
                      <a:pt x="4858" y="1170"/>
                      <a:pt x="4692" y="1241"/>
                      <a:pt x="4525" y="1348"/>
                    </a:cubicBezTo>
                    <a:cubicBezTo>
                      <a:pt x="4454" y="1330"/>
                      <a:pt x="4377" y="1321"/>
                      <a:pt x="4297" y="1321"/>
                    </a:cubicBezTo>
                    <a:cubicBezTo>
                      <a:pt x="3904" y="1321"/>
                      <a:pt x="3418" y="1534"/>
                      <a:pt x="3072" y="1920"/>
                    </a:cubicBezTo>
                    <a:cubicBezTo>
                      <a:pt x="2703" y="2313"/>
                      <a:pt x="2596" y="2813"/>
                      <a:pt x="2775" y="3134"/>
                    </a:cubicBezTo>
                    <a:cubicBezTo>
                      <a:pt x="2727" y="3194"/>
                      <a:pt x="2703" y="3265"/>
                      <a:pt x="2656" y="3325"/>
                    </a:cubicBezTo>
                    <a:cubicBezTo>
                      <a:pt x="2132" y="3634"/>
                      <a:pt x="1536" y="3968"/>
                      <a:pt x="1310" y="4611"/>
                    </a:cubicBezTo>
                    <a:cubicBezTo>
                      <a:pt x="1215" y="4682"/>
                      <a:pt x="1120" y="4754"/>
                      <a:pt x="1024" y="4849"/>
                    </a:cubicBezTo>
                    <a:cubicBezTo>
                      <a:pt x="703" y="5206"/>
                      <a:pt x="572" y="5766"/>
                      <a:pt x="691" y="6087"/>
                    </a:cubicBezTo>
                    <a:cubicBezTo>
                      <a:pt x="572" y="6170"/>
                      <a:pt x="751" y="6409"/>
                      <a:pt x="643" y="6528"/>
                    </a:cubicBezTo>
                    <a:cubicBezTo>
                      <a:pt x="96" y="7135"/>
                      <a:pt x="1" y="7944"/>
                      <a:pt x="465" y="8302"/>
                    </a:cubicBezTo>
                    <a:cubicBezTo>
                      <a:pt x="596" y="8421"/>
                      <a:pt x="774" y="8468"/>
                      <a:pt x="965" y="8480"/>
                    </a:cubicBezTo>
                    <a:cubicBezTo>
                      <a:pt x="953" y="8528"/>
                      <a:pt x="953" y="8576"/>
                      <a:pt x="941" y="8623"/>
                    </a:cubicBezTo>
                    <a:cubicBezTo>
                      <a:pt x="191" y="9373"/>
                      <a:pt x="632" y="9719"/>
                      <a:pt x="1286" y="9921"/>
                    </a:cubicBezTo>
                    <a:cubicBezTo>
                      <a:pt x="1310" y="10135"/>
                      <a:pt x="1405" y="10326"/>
                      <a:pt x="1548" y="10457"/>
                    </a:cubicBezTo>
                    <a:cubicBezTo>
                      <a:pt x="1693" y="10576"/>
                      <a:pt x="1872" y="10631"/>
                      <a:pt x="2066" y="10631"/>
                    </a:cubicBezTo>
                    <a:cubicBezTo>
                      <a:pt x="2335" y="10631"/>
                      <a:pt x="2630" y="10525"/>
                      <a:pt x="2894" y="10338"/>
                    </a:cubicBezTo>
                    <a:lnTo>
                      <a:pt x="2894" y="10338"/>
                    </a:lnTo>
                    <a:cubicBezTo>
                      <a:pt x="3931" y="10794"/>
                      <a:pt x="2392" y="12036"/>
                      <a:pt x="3703" y="12036"/>
                    </a:cubicBezTo>
                    <a:cubicBezTo>
                      <a:pt x="3761" y="12036"/>
                      <a:pt x="3824" y="12033"/>
                      <a:pt x="3894" y="12028"/>
                    </a:cubicBezTo>
                    <a:lnTo>
                      <a:pt x="3894" y="12028"/>
                    </a:lnTo>
                    <a:cubicBezTo>
                      <a:pt x="3870" y="12838"/>
                      <a:pt x="4382" y="13124"/>
                      <a:pt x="5644" y="13326"/>
                    </a:cubicBezTo>
                    <a:cubicBezTo>
                      <a:pt x="5692" y="13671"/>
                      <a:pt x="5835" y="13969"/>
                      <a:pt x="6097" y="14171"/>
                    </a:cubicBezTo>
                    <a:cubicBezTo>
                      <a:pt x="6326" y="14364"/>
                      <a:pt x="6605" y="14456"/>
                      <a:pt x="6896" y="14456"/>
                    </a:cubicBezTo>
                    <a:cubicBezTo>
                      <a:pt x="7362" y="14456"/>
                      <a:pt x="7859" y="14222"/>
                      <a:pt x="8240" y="13790"/>
                    </a:cubicBezTo>
                    <a:cubicBezTo>
                      <a:pt x="8718" y="15049"/>
                      <a:pt x="8936" y="15906"/>
                      <a:pt x="9944" y="15906"/>
                    </a:cubicBezTo>
                    <a:cubicBezTo>
                      <a:pt x="10367" y="15906"/>
                      <a:pt x="10928" y="15755"/>
                      <a:pt x="11704" y="15422"/>
                    </a:cubicBezTo>
                    <a:cubicBezTo>
                      <a:pt x="11704" y="15803"/>
                      <a:pt x="13133" y="16362"/>
                      <a:pt x="13419" y="16529"/>
                    </a:cubicBezTo>
                    <a:cubicBezTo>
                      <a:pt x="13562" y="16993"/>
                      <a:pt x="13955" y="17779"/>
                      <a:pt x="14348" y="18089"/>
                    </a:cubicBezTo>
                    <a:cubicBezTo>
                      <a:pt x="14674" y="18340"/>
                      <a:pt x="14962" y="18445"/>
                      <a:pt x="15241" y="18445"/>
                    </a:cubicBezTo>
                    <a:cubicBezTo>
                      <a:pt x="15625" y="18445"/>
                      <a:pt x="15992" y="18247"/>
                      <a:pt x="16419" y="17958"/>
                    </a:cubicBezTo>
                    <a:cubicBezTo>
                      <a:pt x="16574" y="18303"/>
                      <a:pt x="16515" y="18970"/>
                      <a:pt x="17884" y="19351"/>
                    </a:cubicBezTo>
                    <a:cubicBezTo>
                      <a:pt x="17957" y="19374"/>
                      <a:pt x="18060" y="19384"/>
                      <a:pt x="18183" y="19384"/>
                    </a:cubicBezTo>
                    <a:cubicBezTo>
                      <a:pt x="18803" y="19384"/>
                      <a:pt x="19931" y="19132"/>
                      <a:pt x="20289" y="19113"/>
                    </a:cubicBezTo>
                    <a:cubicBezTo>
                      <a:pt x="20550" y="19707"/>
                      <a:pt x="21218" y="19930"/>
                      <a:pt x="22033" y="19930"/>
                    </a:cubicBezTo>
                    <a:cubicBezTo>
                      <a:pt x="24187" y="19930"/>
                      <a:pt x="27368" y="18375"/>
                      <a:pt x="26790" y="18029"/>
                    </a:cubicBezTo>
                    <a:cubicBezTo>
                      <a:pt x="26016" y="17565"/>
                      <a:pt x="25885" y="15410"/>
                      <a:pt x="25420" y="13659"/>
                    </a:cubicBezTo>
                    <a:cubicBezTo>
                      <a:pt x="25206" y="12767"/>
                      <a:pt x="23896" y="12850"/>
                      <a:pt x="23313" y="12386"/>
                    </a:cubicBezTo>
                    <a:cubicBezTo>
                      <a:pt x="23242" y="11778"/>
                      <a:pt x="23134" y="10992"/>
                      <a:pt x="22956" y="10350"/>
                    </a:cubicBezTo>
                    <a:cubicBezTo>
                      <a:pt x="22733" y="9512"/>
                      <a:pt x="21693" y="9408"/>
                      <a:pt x="21289" y="9408"/>
                    </a:cubicBezTo>
                    <a:cubicBezTo>
                      <a:pt x="21262" y="9408"/>
                      <a:pt x="21238" y="9408"/>
                      <a:pt x="21217" y="9409"/>
                    </a:cubicBezTo>
                    <a:cubicBezTo>
                      <a:pt x="21229" y="9385"/>
                      <a:pt x="21253" y="9373"/>
                      <a:pt x="21277" y="9326"/>
                    </a:cubicBezTo>
                    <a:cubicBezTo>
                      <a:pt x="21753" y="8540"/>
                      <a:pt x="21408" y="7552"/>
                      <a:pt x="20563" y="7135"/>
                    </a:cubicBezTo>
                    <a:lnTo>
                      <a:pt x="20539" y="7135"/>
                    </a:lnTo>
                    <a:cubicBezTo>
                      <a:pt x="20336" y="6968"/>
                      <a:pt x="20051" y="6766"/>
                      <a:pt x="19646" y="6516"/>
                    </a:cubicBezTo>
                    <a:cubicBezTo>
                      <a:pt x="18634" y="5873"/>
                      <a:pt x="18610" y="5587"/>
                      <a:pt x="18384" y="5242"/>
                    </a:cubicBezTo>
                    <a:cubicBezTo>
                      <a:pt x="18384" y="4789"/>
                      <a:pt x="18122" y="4337"/>
                      <a:pt x="17646" y="4111"/>
                    </a:cubicBezTo>
                    <a:cubicBezTo>
                      <a:pt x="17432" y="4013"/>
                      <a:pt x="17206" y="3962"/>
                      <a:pt x="16981" y="3962"/>
                    </a:cubicBezTo>
                    <a:cubicBezTo>
                      <a:pt x="16905" y="3962"/>
                      <a:pt x="16828" y="3968"/>
                      <a:pt x="16753" y="3980"/>
                    </a:cubicBezTo>
                    <a:cubicBezTo>
                      <a:pt x="16717" y="3968"/>
                      <a:pt x="16693" y="3956"/>
                      <a:pt x="16657" y="3920"/>
                    </a:cubicBezTo>
                    <a:cubicBezTo>
                      <a:pt x="16765" y="3420"/>
                      <a:pt x="16515" y="2920"/>
                      <a:pt x="16003" y="2682"/>
                    </a:cubicBezTo>
                    <a:cubicBezTo>
                      <a:pt x="15811" y="2591"/>
                      <a:pt x="15598" y="2548"/>
                      <a:pt x="15382" y="2548"/>
                    </a:cubicBezTo>
                    <a:cubicBezTo>
                      <a:pt x="15034" y="2548"/>
                      <a:pt x="14677" y="2658"/>
                      <a:pt x="14383" y="2849"/>
                    </a:cubicBezTo>
                    <a:cubicBezTo>
                      <a:pt x="14348" y="2837"/>
                      <a:pt x="14336" y="2825"/>
                      <a:pt x="14312" y="2789"/>
                    </a:cubicBezTo>
                    <a:lnTo>
                      <a:pt x="14312" y="2777"/>
                    </a:lnTo>
                    <a:cubicBezTo>
                      <a:pt x="14752" y="2182"/>
                      <a:pt x="14586" y="1467"/>
                      <a:pt x="13967" y="1182"/>
                    </a:cubicBezTo>
                    <a:cubicBezTo>
                      <a:pt x="13789" y="1104"/>
                      <a:pt x="13594" y="1067"/>
                      <a:pt x="13396" y="1067"/>
                    </a:cubicBezTo>
                    <a:cubicBezTo>
                      <a:pt x="13075" y="1067"/>
                      <a:pt x="12746" y="1165"/>
                      <a:pt x="12466" y="1348"/>
                    </a:cubicBezTo>
                    <a:cubicBezTo>
                      <a:pt x="12383" y="1313"/>
                      <a:pt x="12300" y="1289"/>
                      <a:pt x="12228" y="1253"/>
                    </a:cubicBezTo>
                    <a:cubicBezTo>
                      <a:pt x="12133" y="1241"/>
                      <a:pt x="12050" y="1217"/>
                      <a:pt x="11943" y="1182"/>
                    </a:cubicBezTo>
                    <a:cubicBezTo>
                      <a:pt x="11943" y="860"/>
                      <a:pt x="11776" y="563"/>
                      <a:pt x="11431" y="396"/>
                    </a:cubicBezTo>
                    <a:cubicBezTo>
                      <a:pt x="11278" y="327"/>
                      <a:pt x="11108" y="295"/>
                      <a:pt x="10932" y="295"/>
                    </a:cubicBezTo>
                    <a:cubicBezTo>
                      <a:pt x="10681" y="295"/>
                      <a:pt x="10418" y="360"/>
                      <a:pt x="10180" y="479"/>
                    </a:cubicBezTo>
                    <a:cubicBezTo>
                      <a:pt x="9859" y="336"/>
                      <a:pt x="9561" y="182"/>
                      <a:pt x="9311" y="86"/>
                    </a:cubicBezTo>
                    <a:cubicBezTo>
                      <a:pt x="9187" y="27"/>
                      <a:pt x="9053" y="1"/>
                      <a:pt x="891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 flipH="1">
                <a:off x="254525" y="2169922"/>
                <a:ext cx="1578859" cy="1034382"/>
              </a:xfrm>
              <a:custGeom>
                <a:rect b="b" l="l" r="r" t="t"/>
                <a:pathLst>
                  <a:path extrusionOk="0" h="22127" w="23281">
                    <a:moveTo>
                      <a:pt x="12292" y="0"/>
                    </a:moveTo>
                    <a:cubicBezTo>
                      <a:pt x="11611" y="0"/>
                      <a:pt x="10678" y="606"/>
                      <a:pt x="9716" y="1096"/>
                    </a:cubicBezTo>
                    <a:cubicBezTo>
                      <a:pt x="9656" y="977"/>
                      <a:pt x="9585" y="870"/>
                      <a:pt x="9477" y="798"/>
                    </a:cubicBezTo>
                    <a:cubicBezTo>
                      <a:pt x="9300" y="663"/>
                      <a:pt x="9081" y="599"/>
                      <a:pt x="8843" y="599"/>
                    </a:cubicBezTo>
                    <a:cubicBezTo>
                      <a:pt x="8281" y="599"/>
                      <a:pt x="7609" y="954"/>
                      <a:pt x="7108" y="1572"/>
                    </a:cubicBezTo>
                    <a:lnTo>
                      <a:pt x="6977" y="1751"/>
                    </a:lnTo>
                    <a:cubicBezTo>
                      <a:pt x="6751" y="1870"/>
                      <a:pt x="6501" y="2001"/>
                      <a:pt x="6263" y="2179"/>
                    </a:cubicBezTo>
                    <a:cubicBezTo>
                      <a:pt x="6149" y="2134"/>
                      <a:pt x="6023" y="2112"/>
                      <a:pt x="5889" y="2112"/>
                    </a:cubicBezTo>
                    <a:cubicBezTo>
                      <a:pt x="5354" y="2112"/>
                      <a:pt x="4696" y="2465"/>
                      <a:pt x="4191" y="3084"/>
                    </a:cubicBezTo>
                    <a:cubicBezTo>
                      <a:pt x="3643" y="3775"/>
                      <a:pt x="3477" y="4561"/>
                      <a:pt x="3691" y="5096"/>
                    </a:cubicBezTo>
                    <a:cubicBezTo>
                      <a:pt x="3631" y="5192"/>
                      <a:pt x="3584" y="5299"/>
                      <a:pt x="3524" y="5406"/>
                    </a:cubicBezTo>
                    <a:cubicBezTo>
                      <a:pt x="2810" y="5918"/>
                      <a:pt x="1988" y="6418"/>
                      <a:pt x="1667" y="7418"/>
                    </a:cubicBezTo>
                    <a:cubicBezTo>
                      <a:pt x="1536" y="7513"/>
                      <a:pt x="1417" y="7644"/>
                      <a:pt x="1298" y="7787"/>
                    </a:cubicBezTo>
                    <a:cubicBezTo>
                      <a:pt x="845" y="8335"/>
                      <a:pt x="679" y="9156"/>
                      <a:pt x="845" y="9585"/>
                    </a:cubicBezTo>
                    <a:cubicBezTo>
                      <a:pt x="703" y="9704"/>
                      <a:pt x="917" y="10049"/>
                      <a:pt x="786" y="10216"/>
                    </a:cubicBezTo>
                    <a:cubicBezTo>
                      <a:pt x="83" y="11073"/>
                      <a:pt x="0" y="12145"/>
                      <a:pt x="583" y="12574"/>
                    </a:cubicBezTo>
                    <a:cubicBezTo>
                      <a:pt x="762" y="12716"/>
                      <a:pt x="976" y="12776"/>
                      <a:pt x="1215" y="12776"/>
                    </a:cubicBezTo>
                    <a:cubicBezTo>
                      <a:pt x="1203" y="12835"/>
                      <a:pt x="1203" y="12907"/>
                      <a:pt x="1191" y="12966"/>
                    </a:cubicBezTo>
                    <a:cubicBezTo>
                      <a:pt x="286" y="13931"/>
                      <a:pt x="798" y="14324"/>
                      <a:pt x="1596" y="14514"/>
                    </a:cubicBezTo>
                    <a:cubicBezTo>
                      <a:pt x="1619" y="14752"/>
                      <a:pt x="1726" y="14967"/>
                      <a:pt x="1905" y="15098"/>
                    </a:cubicBezTo>
                    <a:cubicBezTo>
                      <a:pt x="2048" y="15209"/>
                      <a:pt x="2226" y="15262"/>
                      <a:pt x="2421" y="15262"/>
                    </a:cubicBezTo>
                    <a:cubicBezTo>
                      <a:pt x="2746" y="15262"/>
                      <a:pt x="3118" y="15115"/>
                      <a:pt x="3453" y="14848"/>
                    </a:cubicBezTo>
                    <a:lnTo>
                      <a:pt x="3453" y="14848"/>
                    </a:lnTo>
                    <a:cubicBezTo>
                      <a:pt x="4552" y="15243"/>
                      <a:pt x="2952" y="16664"/>
                      <a:pt x="4115" y="16664"/>
                    </a:cubicBezTo>
                    <a:cubicBezTo>
                      <a:pt x="4211" y="16664"/>
                      <a:pt x="4327" y="16655"/>
                      <a:pt x="4465" y="16634"/>
                    </a:cubicBezTo>
                    <a:lnTo>
                      <a:pt x="4465" y="16634"/>
                    </a:lnTo>
                    <a:cubicBezTo>
                      <a:pt x="4393" y="17467"/>
                      <a:pt x="4905" y="17693"/>
                      <a:pt x="6203" y="17777"/>
                    </a:cubicBezTo>
                    <a:cubicBezTo>
                      <a:pt x="6215" y="18086"/>
                      <a:pt x="6334" y="18384"/>
                      <a:pt x="6572" y="18550"/>
                    </a:cubicBezTo>
                    <a:cubicBezTo>
                      <a:pt x="6741" y="18674"/>
                      <a:pt x="6949" y="18733"/>
                      <a:pt x="7178" y="18733"/>
                    </a:cubicBezTo>
                    <a:cubicBezTo>
                      <a:pt x="7676" y="18733"/>
                      <a:pt x="8270" y="18453"/>
                      <a:pt x="8751" y="17955"/>
                    </a:cubicBezTo>
                    <a:cubicBezTo>
                      <a:pt x="9019" y="19001"/>
                      <a:pt x="9099" y="19731"/>
                      <a:pt x="9875" y="19731"/>
                    </a:cubicBezTo>
                    <a:cubicBezTo>
                      <a:pt x="10273" y="19731"/>
                      <a:pt x="10855" y="19538"/>
                      <a:pt x="11740" y="19098"/>
                    </a:cubicBezTo>
                    <a:lnTo>
                      <a:pt x="11740" y="19098"/>
                    </a:lnTo>
                    <a:cubicBezTo>
                      <a:pt x="11668" y="19420"/>
                      <a:pt x="12823" y="19765"/>
                      <a:pt x="13037" y="19872"/>
                    </a:cubicBezTo>
                    <a:cubicBezTo>
                      <a:pt x="13061" y="20253"/>
                      <a:pt x="13228" y="20848"/>
                      <a:pt x="13502" y="21063"/>
                    </a:cubicBezTo>
                    <a:cubicBezTo>
                      <a:pt x="13673" y="21193"/>
                      <a:pt x="13846" y="21251"/>
                      <a:pt x="14028" y="21251"/>
                    </a:cubicBezTo>
                    <a:cubicBezTo>
                      <a:pt x="14378" y="21251"/>
                      <a:pt x="14763" y="21038"/>
                      <a:pt x="15240" y="20717"/>
                    </a:cubicBezTo>
                    <a:lnTo>
                      <a:pt x="15240" y="20717"/>
                    </a:lnTo>
                    <a:cubicBezTo>
                      <a:pt x="15288" y="20967"/>
                      <a:pt x="15073" y="21503"/>
                      <a:pt x="16062" y="21646"/>
                    </a:cubicBezTo>
                    <a:cubicBezTo>
                      <a:pt x="16074" y="21648"/>
                      <a:pt x="16088" y="21648"/>
                      <a:pt x="16103" y="21648"/>
                    </a:cubicBezTo>
                    <a:cubicBezTo>
                      <a:pt x="16471" y="21648"/>
                      <a:pt x="17658" y="21251"/>
                      <a:pt x="17979" y="21206"/>
                    </a:cubicBezTo>
                    <a:cubicBezTo>
                      <a:pt x="18041" y="21910"/>
                      <a:pt x="19297" y="22127"/>
                      <a:pt x="20548" y="22127"/>
                    </a:cubicBezTo>
                    <a:cubicBezTo>
                      <a:pt x="21918" y="22127"/>
                      <a:pt x="23280" y="21867"/>
                      <a:pt x="23062" y="21706"/>
                    </a:cubicBezTo>
                    <a:cubicBezTo>
                      <a:pt x="22646" y="21384"/>
                      <a:pt x="22527" y="18812"/>
                      <a:pt x="22824" y="17360"/>
                    </a:cubicBezTo>
                    <a:cubicBezTo>
                      <a:pt x="22991" y="16586"/>
                      <a:pt x="22741" y="15705"/>
                      <a:pt x="22443" y="15312"/>
                    </a:cubicBezTo>
                    <a:cubicBezTo>
                      <a:pt x="22622" y="14740"/>
                      <a:pt x="22336" y="14717"/>
                      <a:pt x="22443" y="14109"/>
                    </a:cubicBezTo>
                    <a:cubicBezTo>
                      <a:pt x="22583" y="13238"/>
                      <a:pt x="22144" y="12525"/>
                      <a:pt x="21846" y="12525"/>
                    </a:cubicBezTo>
                    <a:cubicBezTo>
                      <a:pt x="21838" y="12525"/>
                      <a:pt x="21831" y="12525"/>
                      <a:pt x="21824" y="12526"/>
                    </a:cubicBezTo>
                    <a:lnTo>
                      <a:pt x="21919" y="12431"/>
                    </a:lnTo>
                    <a:cubicBezTo>
                      <a:pt x="22634" y="11573"/>
                      <a:pt x="22467" y="11240"/>
                      <a:pt x="21896" y="10800"/>
                    </a:cubicBezTo>
                    <a:cubicBezTo>
                      <a:pt x="21896" y="10800"/>
                      <a:pt x="21550" y="10716"/>
                      <a:pt x="21538" y="10704"/>
                    </a:cubicBezTo>
                    <a:cubicBezTo>
                      <a:pt x="21419" y="10526"/>
                      <a:pt x="21253" y="10299"/>
                      <a:pt x="20979" y="10026"/>
                    </a:cubicBezTo>
                    <a:cubicBezTo>
                      <a:pt x="20288" y="9287"/>
                      <a:pt x="21003" y="8275"/>
                      <a:pt x="20919" y="7847"/>
                    </a:cubicBezTo>
                    <a:cubicBezTo>
                      <a:pt x="21122" y="7251"/>
                      <a:pt x="21038" y="6692"/>
                      <a:pt x="20657" y="6406"/>
                    </a:cubicBezTo>
                    <a:cubicBezTo>
                      <a:pt x="20485" y="6270"/>
                      <a:pt x="20272" y="6210"/>
                      <a:pt x="20043" y="6210"/>
                    </a:cubicBezTo>
                    <a:cubicBezTo>
                      <a:pt x="19971" y="6210"/>
                      <a:pt x="19898" y="6216"/>
                      <a:pt x="19824" y="6228"/>
                    </a:cubicBezTo>
                    <a:lnTo>
                      <a:pt x="19753" y="6156"/>
                    </a:lnTo>
                    <a:cubicBezTo>
                      <a:pt x="20062" y="5466"/>
                      <a:pt x="20014" y="4763"/>
                      <a:pt x="19574" y="4442"/>
                    </a:cubicBezTo>
                    <a:cubicBezTo>
                      <a:pt x="19397" y="4306"/>
                      <a:pt x="19181" y="4242"/>
                      <a:pt x="18947" y="4242"/>
                    </a:cubicBezTo>
                    <a:cubicBezTo>
                      <a:pt x="18583" y="4242"/>
                      <a:pt x="18172" y="4397"/>
                      <a:pt x="17788" y="4680"/>
                    </a:cubicBezTo>
                    <a:cubicBezTo>
                      <a:pt x="17764" y="4644"/>
                      <a:pt x="17740" y="4620"/>
                      <a:pt x="17728" y="4584"/>
                    </a:cubicBezTo>
                    <a:lnTo>
                      <a:pt x="17740" y="4573"/>
                    </a:lnTo>
                    <a:cubicBezTo>
                      <a:pt x="18455" y="3692"/>
                      <a:pt x="18574" y="2620"/>
                      <a:pt x="17979" y="2168"/>
                    </a:cubicBezTo>
                    <a:cubicBezTo>
                      <a:pt x="17809" y="2031"/>
                      <a:pt x="17594" y="1967"/>
                      <a:pt x="17358" y="1967"/>
                    </a:cubicBezTo>
                    <a:cubicBezTo>
                      <a:pt x="16997" y="1967"/>
                      <a:pt x="16586" y="2116"/>
                      <a:pt x="16204" y="2382"/>
                    </a:cubicBezTo>
                    <a:cubicBezTo>
                      <a:pt x="16133" y="2346"/>
                      <a:pt x="16038" y="2287"/>
                      <a:pt x="15954" y="2251"/>
                    </a:cubicBezTo>
                    <a:cubicBezTo>
                      <a:pt x="15859" y="2203"/>
                      <a:pt x="15764" y="2168"/>
                      <a:pt x="15657" y="2120"/>
                    </a:cubicBezTo>
                    <a:cubicBezTo>
                      <a:pt x="15776" y="1584"/>
                      <a:pt x="15681" y="1096"/>
                      <a:pt x="15323" y="822"/>
                    </a:cubicBezTo>
                    <a:cubicBezTo>
                      <a:pt x="15156" y="691"/>
                      <a:pt x="14947" y="630"/>
                      <a:pt x="14718" y="630"/>
                    </a:cubicBezTo>
                    <a:cubicBezTo>
                      <a:pt x="14424" y="630"/>
                      <a:pt x="14096" y="730"/>
                      <a:pt x="13776" y="917"/>
                    </a:cubicBezTo>
                    <a:cubicBezTo>
                      <a:pt x="13418" y="644"/>
                      <a:pt x="13085" y="393"/>
                      <a:pt x="12811" y="167"/>
                    </a:cubicBezTo>
                    <a:cubicBezTo>
                      <a:pt x="12662" y="50"/>
                      <a:pt x="12488" y="0"/>
                      <a:pt x="12292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 flipH="1">
                <a:off x="-40756" y="701672"/>
                <a:ext cx="1613378" cy="1468724"/>
              </a:xfrm>
              <a:custGeom>
                <a:rect b="b" l="l" r="r" t="t"/>
                <a:pathLst>
                  <a:path extrusionOk="0" h="21657" w="23790">
                    <a:moveTo>
                      <a:pt x="12320" y="1"/>
                    </a:moveTo>
                    <a:cubicBezTo>
                      <a:pt x="11639" y="1"/>
                      <a:pt x="10704" y="600"/>
                      <a:pt x="9740" y="1091"/>
                    </a:cubicBezTo>
                    <a:cubicBezTo>
                      <a:pt x="9680" y="972"/>
                      <a:pt x="9609" y="865"/>
                      <a:pt x="9502" y="794"/>
                    </a:cubicBezTo>
                    <a:cubicBezTo>
                      <a:pt x="9324" y="659"/>
                      <a:pt x="9105" y="595"/>
                      <a:pt x="8867" y="595"/>
                    </a:cubicBezTo>
                    <a:cubicBezTo>
                      <a:pt x="8305" y="595"/>
                      <a:pt x="7634" y="949"/>
                      <a:pt x="7132" y="1567"/>
                    </a:cubicBezTo>
                    <a:lnTo>
                      <a:pt x="7001" y="1746"/>
                    </a:lnTo>
                    <a:cubicBezTo>
                      <a:pt x="6775" y="1865"/>
                      <a:pt x="6525" y="1996"/>
                      <a:pt x="6287" y="2175"/>
                    </a:cubicBezTo>
                    <a:cubicBezTo>
                      <a:pt x="6179" y="2137"/>
                      <a:pt x="6061" y="2119"/>
                      <a:pt x="5936" y="2119"/>
                    </a:cubicBezTo>
                    <a:cubicBezTo>
                      <a:pt x="5386" y="2119"/>
                      <a:pt x="4708" y="2473"/>
                      <a:pt x="4203" y="3103"/>
                    </a:cubicBezTo>
                    <a:cubicBezTo>
                      <a:pt x="3656" y="3782"/>
                      <a:pt x="3489" y="4568"/>
                      <a:pt x="3691" y="5104"/>
                    </a:cubicBezTo>
                    <a:cubicBezTo>
                      <a:pt x="3632" y="5211"/>
                      <a:pt x="3596" y="5318"/>
                      <a:pt x="3537" y="5425"/>
                    </a:cubicBezTo>
                    <a:cubicBezTo>
                      <a:pt x="2810" y="5925"/>
                      <a:pt x="2001" y="6437"/>
                      <a:pt x="1667" y="7425"/>
                    </a:cubicBezTo>
                    <a:cubicBezTo>
                      <a:pt x="1548" y="7532"/>
                      <a:pt x="1417" y="7652"/>
                      <a:pt x="1298" y="7806"/>
                    </a:cubicBezTo>
                    <a:cubicBezTo>
                      <a:pt x="858" y="8354"/>
                      <a:pt x="691" y="9176"/>
                      <a:pt x="858" y="9604"/>
                    </a:cubicBezTo>
                    <a:cubicBezTo>
                      <a:pt x="703" y="9723"/>
                      <a:pt x="929" y="10068"/>
                      <a:pt x="798" y="10223"/>
                    </a:cubicBezTo>
                    <a:cubicBezTo>
                      <a:pt x="96" y="11092"/>
                      <a:pt x="0" y="12164"/>
                      <a:pt x="584" y="12593"/>
                    </a:cubicBezTo>
                    <a:cubicBezTo>
                      <a:pt x="762" y="12724"/>
                      <a:pt x="989" y="12783"/>
                      <a:pt x="1227" y="12783"/>
                    </a:cubicBezTo>
                    <a:cubicBezTo>
                      <a:pt x="1215" y="12843"/>
                      <a:pt x="1215" y="12926"/>
                      <a:pt x="1191" y="12985"/>
                    </a:cubicBezTo>
                    <a:cubicBezTo>
                      <a:pt x="286" y="13950"/>
                      <a:pt x="810" y="14331"/>
                      <a:pt x="1596" y="14533"/>
                    </a:cubicBezTo>
                    <a:cubicBezTo>
                      <a:pt x="1620" y="14771"/>
                      <a:pt x="1727" y="14974"/>
                      <a:pt x="1905" y="15105"/>
                    </a:cubicBezTo>
                    <a:cubicBezTo>
                      <a:pt x="2053" y="15217"/>
                      <a:pt x="2232" y="15270"/>
                      <a:pt x="2427" y="15270"/>
                    </a:cubicBezTo>
                    <a:cubicBezTo>
                      <a:pt x="2751" y="15270"/>
                      <a:pt x="3118" y="15123"/>
                      <a:pt x="3453" y="14855"/>
                    </a:cubicBezTo>
                    <a:lnTo>
                      <a:pt x="3453" y="14855"/>
                    </a:lnTo>
                    <a:cubicBezTo>
                      <a:pt x="4550" y="15249"/>
                      <a:pt x="2961" y="16674"/>
                      <a:pt x="4106" y="16674"/>
                    </a:cubicBezTo>
                    <a:cubicBezTo>
                      <a:pt x="4204" y="16674"/>
                      <a:pt x="4323" y="16663"/>
                      <a:pt x="4465" y="16641"/>
                    </a:cubicBezTo>
                    <a:lnTo>
                      <a:pt x="4465" y="16641"/>
                    </a:lnTo>
                    <a:cubicBezTo>
                      <a:pt x="4394" y="17474"/>
                      <a:pt x="4918" y="17712"/>
                      <a:pt x="6215" y="17784"/>
                    </a:cubicBezTo>
                    <a:cubicBezTo>
                      <a:pt x="6227" y="18105"/>
                      <a:pt x="6346" y="18403"/>
                      <a:pt x="6585" y="18558"/>
                    </a:cubicBezTo>
                    <a:cubicBezTo>
                      <a:pt x="6755" y="18686"/>
                      <a:pt x="6965" y="18748"/>
                      <a:pt x="7195" y="18748"/>
                    </a:cubicBezTo>
                    <a:cubicBezTo>
                      <a:pt x="7688" y="18748"/>
                      <a:pt x="8272" y="18466"/>
                      <a:pt x="8751" y="17962"/>
                    </a:cubicBezTo>
                    <a:cubicBezTo>
                      <a:pt x="9019" y="19017"/>
                      <a:pt x="9105" y="19744"/>
                      <a:pt x="9885" y="19744"/>
                    </a:cubicBezTo>
                    <a:cubicBezTo>
                      <a:pt x="10285" y="19744"/>
                      <a:pt x="10868" y="19553"/>
                      <a:pt x="11752" y="19117"/>
                    </a:cubicBezTo>
                    <a:lnTo>
                      <a:pt x="11752" y="19117"/>
                    </a:lnTo>
                    <a:cubicBezTo>
                      <a:pt x="11669" y="19439"/>
                      <a:pt x="12835" y="19784"/>
                      <a:pt x="13038" y="19891"/>
                    </a:cubicBezTo>
                    <a:cubicBezTo>
                      <a:pt x="13073" y="20272"/>
                      <a:pt x="13240" y="20867"/>
                      <a:pt x="13502" y="21070"/>
                    </a:cubicBezTo>
                    <a:cubicBezTo>
                      <a:pt x="13680" y="21206"/>
                      <a:pt x="13857" y="21267"/>
                      <a:pt x="14042" y="21267"/>
                    </a:cubicBezTo>
                    <a:cubicBezTo>
                      <a:pt x="14389" y="21267"/>
                      <a:pt x="14767" y="21055"/>
                      <a:pt x="15240" y="20736"/>
                    </a:cubicBezTo>
                    <a:lnTo>
                      <a:pt x="15240" y="20736"/>
                    </a:lnTo>
                    <a:cubicBezTo>
                      <a:pt x="15288" y="20986"/>
                      <a:pt x="15086" y="21522"/>
                      <a:pt x="16062" y="21653"/>
                    </a:cubicBezTo>
                    <a:cubicBezTo>
                      <a:pt x="16078" y="21656"/>
                      <a:pt x="16097" y="21657"/>
                      <a:pt x="16118" y="21657"/>
                    </a:cubicBezTo>
                    <a:cubicBezTo>
                      <a:pt x="16504" y="21657"/>
                      <a:pt x="17674" y="21270"/>
                      <a:pt x="17979" y="21225"/>
                    </a:cubicBezTo>
                    <a:cubicBezTo>
                      <a:pt x="18000" y="21446"/>
                      <a:pt x="18136" y="21541"/>
                      <a:pt x="18349" y="21541"/>
                    </a:cubicBezTo>
                    <a:cubicBezTo>
                      <a:pt x="19559" y="21541"/>
                      <a:pt x="23274" y="18496"/>
                      <a:pt x="22920" y="18212"/>
                    </a:cubicBezTo>
                    <a:cubicBezTo>
                      <a:pt x="22503" y="17903"/>
                      <a:pt x="23325" y="17760"/>
                      <a:pt x="23622" y="16295"/>
                    </a:cubicBezTo>
                    <a:cubicBezTo>
                      <a:pt x="23789" y="15522"/>
                      <a:pt x="22729" y="15700"/>
                      <a:pt x="22444" y="15319"/>
                    </a:cubicBezTo>
                    <a:cubicBezTo>
                      <a:pt x="22622" y="14736"/>
                      <a:pt x="22837" y="13986"/>
                      <a:pt x="22944" y="13378"/>
                    </a:cubicBezTo>
                    <a:cubicBezTo>
                      <a:pt x="23063" y="12634"/>
                      <a:pt x="22421" y="12510"/>
                      <a:pt x="22032" y="12510"/>
                    </a:cubicBezTo>
                    <a:cubicBezTo>
                      <a:pt x="21954" y="12510"/>
                      <a:pt x="21886" y="12515"/>
                      <a:pt x="21836" y="12521"/>
                    </a:cubicBezTo>
                    <a:lnTo>
                      <a:pt x="21932" y="12426"/>
                    </a:lnTo>
                    <a:cubicBezTo>
                      <a:pt x="22646" y="11569"/>
                      <a:pt x="22765" y="10497"/>
                      <a:pt x="22182" y="10057"/>
                    </a:cubicBezTo>
                    <a:lnTo>
                      <a:pt x="22170" y="10045"/>
                    </a:lnTo>
                    <a:cubicBezTo>
                      <a:pt x="22051" y="9866"/>
                      <a:pt x="21884" y="9640"/>
                      <a:pt x="21610" y="9366"/>
                    </a:cubicBezTo>
                    <a:cubicBezTo>
                      <a:pt x="20920" y="8628"/>
                      <a:pt x="21003" y="8294"/>
                      <a:pt x="20943" y="7842"/>
                    </a:cubicBezTo>
                    <a:cubicBezTo>
                      <a:pt x="21134" y="7247"/>
                      <a:pt x="21063" y="6687"/>
                      <a:pt x="20682" y="6401"/>
                    </a:cubicBezTo>
                    <a:cubicBezTo>
                      <a:pt x="20509" y="6265"/>
                      <a:pt x="20296" y="6205"/>
                      <a:pt x="20067" y="6205"/>
                    </a:cubicBezTo>
                    <a:cubicBezTo>
                      <a:pt x="19996" y="6205"/>
                      <a:pt x="19922" y="6211"/>
                      <a:pt x="19848" y="6223"/>
                    </a:cubicBezTo>
                    <a:lnTo>
                      <a:pt x="19765" y="6151"/>
                    </a:lnTo>
                    <a:cubicBezTo>
                      <a:pt x="20086" y="5461"/>
                      <a:pt x="20039" y="4758"/>
                      <a:pt x="19586" y="4437"/>
                    </a:cubicBezTo>
                    <a:cubicBezTo>
                      <a:pt x="19414" y="4302"/>
                      <a:pt x="19201" y="4238"/>
                      <a:pt x="18968" y="4238"/>
                    </a:cubicBezTo>
                    <a:cubicBezTo>
                      <a:pt x="18605" y="4238"/>
                      <a:pt x="18191" y="4392"/>
                      <a:pt x="17800" y="4675"/>
                    </a:cubicBezTo>
                    <a:cubicBezTo>
                      <a:pt x="17788" y="4651"/>
                      <a:pt x="17765" y="4615"/>
                      <a:pt x="17741" y="4592"/>
                    </a:cubicBezTo>
                    <a:lnTo>
                      <a:pt x="17765" y="4568"/>
                    </a:lnTo>
                    <a:cubicBezTo>
                      <a:pt x="18479" y="3699"/>
                      <a:pt x="18598" y="2627"/>
                      <a:pt x="18003" y="2163"/>
                    </a:cubicBezTo>
                    <a:cubicBezTo>
                      <a:pt x="17829" y="2027"/>
                      <a:pt x="17613" y="1963"/>
                      <a:pt x="17378" y="1963"/>
                    </a:cubicBezTo>
                    <a:cubicBezTo>
                      <a:pt x="17014" y="1963"/>
                      <a:pt x="16604" y="2115"/>
                      <a:pt x="16229" y="2389"/>
                    </a:cubicBezTo>
                    <a:cubicBezTo>
                      <a:pt x="16157" y="2341"/>
                      <a:pt x="16062" y="2282"/>
                      <a:pt x="15979" y="2246"/>
                    </a:cubicBezTo>
                    <a:cubicBezTo>
                      <a:pt x="15883" y="2210"/>
                      <a:pt x="15776" y="2163"/>
                      <a:pt x="15681" y="2115"/>
                    </a:cubicBezTo>
                    <a:cubicBezTo>
                      <a:pt x="15800" y="1579"/>
                      <a:pt x="15705" y="1091"/>
                      <a:pt x="15348" y="817"/>
                    </a:cubicBezTo>
                    <a:cubicBezTo>
                      <a:pt x="15180" y="687"/>
                      <a:pt x="14972" y="625"/>
                      <a:pt x="14742" y="625"/>
                    </a:cubicBezTo>
                    <a:cubicBezTo>
                      <a:pt x="14448" y="625"/>
                      <a:pt x="14120" y="726"/>
                      <a:pt x="13800" y="913"/>
                    </a:cubicBezTo>
                    <a:cubicBezTo>
                      <a:pt x="13443" y="639"/>
                      <a:pt x="13097" y="389"/>
                      <a:pt x="12835" y="162"/>
                    </a:cubicBezTo>
                    <a:cubicBezTo>
                      <a:pt x="12688" y="49"/>
                      <a:pt x="12514" y="1"/>
                      <a:pt x="12320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 flipH="1">
                <a:off x="161773" y="1333516"/>
                <a:ext cx="1764340" cy="1603070"/>
              </a:xfrm>
              <a:custGeom>
                <a:rect b="b" l="l" r="r" t="t"/>
                <a:pathLst>
                  <a:path extrusionOk="0" h="23638" w="26016">
                    <a:moveTo>
                      <a:pt x="13481" y="1"/>
                    </a:moveTo>
                    <a:cubicBezTo>
                      <a:pt x="12733" y="1"/>
                      <a:pt x="11723" y="660"/>
                      <a:pt x="10656" y="1189"/>
                    </a:cubicBezTo>
                    <a:cubicBezTo>
                      <a:pt x="10585" y="1070"/>
                      <a:pt x="10501" y="951"/>
                      <a:pt x="10406" y="867"/>
                    </a:cubicBezTo>
                    <a:cubicBezTo>
                      <a:pt x="10214" y="718"/>
                      <a:pt x="9975" y="647"/>
                      <a:pt x="9714" y="647"/>
                    </a:cubicBezTo>
                    <a:cubicBezTo>
                      <a:pt x="9101" y="647"/>
                      <a:pt x="8365" y="1037"/>
                      <a:pt x="7822" y="1713"/>
                    </a:cubicBezTo>
                    <a:cubicBezTo>
                      <a:pt x="7763" y="1772"/>
                      <a:pt x="7727" y="1844"/>
                      <a:pt x="7680" y="1915"/>
                    </a:cubicBezTo>
                    <a:cubicBezTo>
                      <a:pt x="7430" y="2058"/>
                      <a:pt x="7156" y="2201"/>
                      <a:pt x="6906" y="2379"/>
                    </a:cubicBezTo>
                    <a:cubicBezTo>
                      <a:pt x="6755" y="2317"/>
                      <a:pt x="6591" y="2287"/>
                      <a:pt x="6420" y="2287"/>
                    </a:cubicBezTo>
                    <a:cubicBezTo>
                      <a:pt x="5807" y="2287"/>
                      <a:pt x="5102" y="2671"/>
                      <a:pt x="4572" y="3332"/>
                    </a:cubicBezTo>
                    <a:cubicBezTo>
                      <a:pt x="3977" y="4082"/>
                      <a:pt x="3774" y="4951"/>
                      <a:pt x="4012" y="5535"/>
                    </a:cubicBezTo>
                    <a:cubicBezTo>
                      <a:pt x="3953" y="5642"/>
                      <a:pt x="3893" y="5761"/>
                      <a:pt x="3834" y="5880"/>
                    </a:cubicBezTo>
                    <a:cubicBezTo>
                      <a:pt x="3048" y="6428"/>
                      <a:pt x="2155" y="6975"/>
                      <a:pt x="1810" y="8071"/>
                    </a:cubicBezTo>
                    <a:cubicBezTo>
                      <a:pt x="1679" y="8190"/>
                      <a:pt x="1536" y="8309"/>
                      <a:pt x="1417" y="8464"/>
                    </a:cubicBezTo>
                    <a:cubicBezTo>
                      <a:pt x="941" y="9059"/>
                      <a:pt x="738" y="9952"/>
                      <a:pt x="917" y="10428"/>
                    </a:cubicBezTo>
                    <a:cubicBezTo>
                      <a:pt x="762" y="10571"/>
                      <a:pt x="1000" y="10940"/>
                      <a:pt x="857" y="11119"/>
                    </a:cubicBezTo>
                    <a:cubicBezTo>
                      <a:pt x="107" y="12059"/>
                      <a:pt x="0" y="13226"/>
                      <a:pt x="643" y="13702"/>
                    </a:cubicBezTo>
                    <a:cubicBezTo>
                      <a:pt x="833" y="13857"/>
                      <a:pt x="1072" y="13917"/>
                      <a:pt x="1334" y="13917"/>
                    </a:cubicBezTo>
                    <a:cubicBezTo>
                      <a:pt x="1322" y="13988"/>
                      <a:pt x="1310" y="14059"/>
                      <a:pt x="1310" y="14119"/>
                    </a:cubicBezTo>
                    <a:cubicBezTo>
                      <a:pt x="310" y="15179"/>
                      <a:pt x="893" y="15595"/>
                      <a:pt x="1750" y="15810"/>
                    </a:cubicBezTo>
                    <a:cubicBezTo>
                      <a:pt x="1786" y="16072"/>
                      <a:pt x="1905" y="16298"/>
                      <a:pt x="2096" y="16441"/>
                    </a:cubicBezTo>
                    <a:cubicBezTo>
                      <a:pt x="2254" y="16567"/>
                      <a:pt x="2453" y="16627"/>
                      <a:pt x="2671" y="16627"/>
                    </a:cubicBezTo>
                    <a:cubicBezTo>
                      <a:pt x="3028" y="16627"/>
                      <a:pt x="3436" y="16467"/>
                      <a:pt x="3798" y="16179"/>
                    </a:cubicBezTo>
                    <a:lnTo>
                      <a:pt x="3798" y="16179"/>
                    </a:lnTo>
                    <a:cubicBezTo>
                      <a:pt x="5004" y="16617"/>
                      <a:pt x="3251" y="18167"/>
                      <a:pt x="4511" y="18167"/>
                    </a:cubicBezTo>
                    <a:cubicBezTo>
                      <a:pt x="4619" y="18167"/>
                      <a:pt x="4749" y="18156"/>
                      <a:pt x="4905" y="18131"/>
                    </a:cubicBezTo>
                    <a:lnTo>
                      <a:pt x="4905" y="18131"/>
                    </a:lnTo>
                    <a:cubicBezTo>
                      <a:pt x="4834" y="19036"/>
                      <a:pt x="5405" y="19286"/>
                      <a:pt x="6810" y="19393"/>
                    </a:cubicBezTo>
                    <a:cubicBezTo>
                      <a:pt x="6834" y="19739"/>
                      <a:pt x="6965" y="20048"/>
                      <a:pt x="7215" y="20239"/>
                    </a:cubicBezTo>
                    <a:cubicBezTo>
                      <a:pt x="7405" y="20383"/>
                      <a:pt x="7637" y="20451"/>
                      <a:pt x="7889" y="20451"/>
                    </a:cubicBezTo>
                    <a:cubicBezTo>
                      <a:pt x="8430" y="20451"/>
                      <a:pt x="9065" y="20139"/>
                      <a:pt x="9585" y="19596"/>
                    </a:cubicBezTo>
                    <a:cubicBezTo>
                      <a:pt x="9867" y="20743"/>
                      <a:pt x="9964" y="21538"/>
                      <a:pt x="10812" y="21538"/>
                    </a:cubicBezTo>
                    <a:cubicBezTo>
                      <a:pt x="11248" y="21538"/>
                      <a:pt x="11884" y="21327"/>
                      <a:pt x="12847" y="20846"/>
                    </a:cubicBezTo>
                    <a:lnTo>
                      <a:pt x="12847" y="20846"/>
                    </a:lnTo>
                    <a:cubicBezTo>
                      <a:pt x="12752" y="21203"/>
                      <a:pt x="14014" y="21572"/>
                      <a:pt x="14252" y="21691"/>
                    </a:cubicBezTo>
                    <a:cubicBezTo>
                      <a:pt x="14288" y="22120"/>
                      <a:pt x="14478" y="22763"/>
                      <a:pt x="14764" y="22989"/>
                    </a:cubicBezTo>
                    <a:cubicBezTo>
                      <a:pt x="14954" y="23134"/>
                      <a:pt x="15144" y="23198"/>
                      <a:pt x="15345" y="23198"/>
                    </a:cubicBezTo>
                    <a:cubicBezTo>
                      <a:pt x="15723" y="23198"/>
                      <a:pt x="16140" y="22970"/>
                      <a:pt x="16669" y="22620"/>
                    </a:cubicBezTo>
                    <a:lnTo>
                      <a:pt x="16669" y="22620"/>
                    </a:lnTo>
                    <a:cubicBezTo>
                      <a:pt x="16716" y="22882"/>
                      <a:pt x="16490" y="23465"/>
                      <a:pt x="17574" y="23632"/>
                    </a:cubicBezTo>
                    <a:cubicBezTo>
                      <a:pt x="17594" y="23636"/>
                      <a:pt x="17618" y="23637"/>
                      <a:pt x="17645" y="23637"/>
                    </a:cubicBezTo>
                    <a:cubicBezTo>
                      <a:pt x="18077" y="23637"/>
                      <a:pt x="19321" y="23212"/>
                      <a:pt x="19657" y="23156"/>
                    </a:cubicBezTo>
                    <a:cubicBezTo>
                      <a:pt x="19680" y="23396"/>
                      <a:pt x="19828" y="23499"/>
                      <a:pt x="20060" y="23499"/>
                    </a:cubicBezTo>
                    <a:cubicBezTo>
                      <a:pt x="21378" y="23499"/>
                      <a:pt x="25437" y="20175"/>
                      <a:pt x="25063" y="19882"/>
                    </a:cubicBezTo>
                    <a:cubicBezTo>
                      <a:pt x="24610" y="19536"/>
                      <a:pt x="25491" y="19393"/>
                      <a:pt x="25837" y="17786"/>
                    </a:cubicBezTo>
                    <a:cubicBezTo>
                      <a:pt x="26015" y="16941"/>
                      <a:pt x="24872" y="17131"/>
                      <a:pt x="24539" y="16715"/>
                    </a:cubicBezTo>
                    <a:cubicBezTo>
                      <a:pt x="24729" y="16083"/>
                      <a:pt x="24967" y="15274"/>
                      <a:pt x="25075" y="14595"/>
                    </a:cubicBezTo>
                    <a:cubicBezTo>
                      <a:pt x="25214" y="13786"/>
                      <a:pt x="24500" y="13656"/>
                      <a:pt x="24076" y="13656"/>
                    </a:cubicBezTo>
                    <a:cubicBezTo>
                      <a:pt x="23995" y="13656"/>
                      <a:pt x="23924" y="13661"/>
                      <a:pt x="23872" y="13667"/>
                    </a:cubicBezTo>
                    <a:lnTo>
                      <a:pt x="23955" y="13571"/>
                    </a:lnTo>
                    <a:cubicBezTo>
                      <a:pt x="24729" y="12631"/>
                      <a:pt x="24872" y="11476"/>
                      <a:pt x="24241" y="10988"/>
                    </a:cubicBezTo>
                    <a:cubicBezTo>
                      <a:pt x="24241" y="10988"/>
                      <a:pt x="24229" y="10988"/>
                      <a:pt x="24229" y="10964"/>
                    </a:cubicBezTo>
                    <a:cubicBezTo>
                      <a:pt x="24110" y="10761"/>
                      <a:pt x="23920" y="10523"/>
                      <a:pt x="23634" y="10226"/>
                    </a:cubicBezTo>
                    <a:cubicBezTo>
                      <a:pt x="22872" y="9440"/>
                      <a:pt x="22979" y="9047"/>
                      <a:pt x="22908" y="8571"/>
                    </a:cubicBezTo>
                    <a:cubicBezTo>
                      <a:pt x="23110" y="7928"/>
                      <a:pt x="23027" y="7309"/>
                      <a:pt x="22610" y="6999"/>
                    </a:cubicBezTo>
                    <a:cubicBezTo>
                      <a:pt x="22430" y="6846"/>
                      <a:pt x="22196" y="6775"/>
                      <a:pt x="21943" y="6775"/>
                    </a:cubicBezTo>
                    <a:cubicBezTo>
                      <a:pt x="21861" y="6775"/>
                      <a:pt x="21777" y="6782"/>
                      <a:pt x="21693" y="6797"/>
                    </a:cubicBezTo>
                    <a:cubicBezTo>
                      <a:pt x="21669" y="6773"/>
                      <a:pt x="21657" y="6737"/>
                      <a:pt x="21622" y="6725"/>
                    </a:cubicBezTo>
                    <a:cubicBezTo>
                      <a:pt x="21967" y="5963"/>
                      <a:pt x="21908" y="5225"/>
                      <a:pt x="21431" y="4856"/>
                    </a:cubicBezTo>
                    <a:cubicBezTo>
                      <a:pt x="21237" y="4704"/>
                      <a:pt x="20998" y="4632"/>
                      <a:pt x="20736" y="4632"/>
                    </a:cubicBezTo>
                    <a:cubicBezTo>
                      <a:pt x="20340" y="4632"/>
                      <a:pt x="19894" y="4798"/>
                      <a:pt x="19479" y="5106"/>
                    </a:cubicBezTo>
                    <a:cubicBezTo>
                      <a:pt x="19467" y="5070"/>
                      <a:pt x="19431" y="5046"/>
                      <a:pt x="19419" y="5011"/>
                    </a:cubicBezTo>
                    <a:lnTo>
                      <a:pt x="19431" y="4999"/>
                    </a:lnTo>
                    <a:cubicBezTo>
                      <a:pt x="20229" y="4046"/>
                      <a:pt x="20348" y="2868"/>
                      <a:pt x="19705" y="2368"/>
                    </a:cubicBezTo>
                    <a:cubicBezTo>
                      <a:pt x="19516" y="2221"/>
                      <a:pt x="19279" y="2151"/>
                      <a:pt x="19020" y="2151"/>
                    </a:cubicBezTo>
                    <a:cubicBezTo>
                      <a:pt x="18627" y="2151"/>
                      <a:pt x="18180" y="2311"/>
                      <a:pt x="17764" y="2606"/>
                    </a:cubicBezTo>
                    <a:cubicBezTo>
                      <a:pt x="17681" y="2546"/>
                      <a:pt x="17586" y="2498"/>
                      <a:pt x="17490" y="2451"/>
                    </a:cubicBezTo>
                    <a:cubicBezTo>
                      <a:pt x="17383" y="2415"/>
                      <a:pt x="17276" y="2368"/>
                      <a:pt x="17157" y="2308"/>
                    </a:cubicBezTo>
                    <a:cubicBezTo>
                      <a:pt x="17288" y="1725"/>
                      <a:pt x="17193" y="1177"/>
                      <a:pt x="16800" y="891"/>
                    </a:cubicBezTo>
                    <a:cubicBezTo>
                      <a:pt x="16615" y="749"/>
                      <a:pt x="16383" y="681"/>
                      <a:pt x="16129" y="681"/>
                    </a:cubicBezTo>
                    <a:cubicBezTo>
                      <a:pt x="15809" y="681"/>
                      <a:pt x="15454" y="788"/>
                      <a:pt x="15109" y="986"/>
                    </a:cubicBezTo>
                    <a:cubicBezTo>
                      <a:pt x="14716" y="701"/>
                      <a:pt x="14347" y="403"/>
                      <a:pt x="14049" y="177"/>
                    </a:cubicBezTo>
                    <a:cubicBezTo>
                      <a:pt x="13884" y="53"/>
                      <a:pt x="13693" y="1"/>
                      <a:pt x="13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 flipH="1">
                <a:off x="1297532" y="880585"/>
                <a:ext cx="1789772" cy="1289821"/>
              </a:xfrm>
              <a:custGeom>
                <a:rect b="b" l="l" r="r" t="t"/>
                <a:pathLst>
                  <a:path extrusionOk="0" h="19019" w="26391">
                    <a:moveTo>
                      <a:pt x="4481" y="1"/>
                    </a:moveTo>
                    <a:cubicBezTo>
                      <a:pt x="3489" y="1"/>
                      <a:pt x="2992" y="1675"/>
                      <a:pt x="2894" y="1791"/>
                    </a:cubicBezTo>
                    <a:cubicBezTo>
                      <a:pt x="2884" y="1790"/>
                      <a:pt x="2875" y="1790"/>
                      <a:pt x="2865" y="1790"/>
                    </a:cubicBezTo>
                    <a:cubicBezTo>
                      <a:pt x="2525" y="1790"/>
                      <a:pt x="2100" y="2200"/>
                      <a:pt x="1834" y="2791"/>
                    </a:cubicBezTo>
                    <a:cubicBezTo>
                      <a:pt x="1596" y="3327"/>
                      <a:pt x="1572" y="3850"/>
                      <a:pt x="1715" y="4160"/>
                    </a:cubicBezTo>
                    <a:cubicBezTo>
                      <a:pt x="1691" y="4243"/>
                      <a:pt x="1" y="3946"/>
                      <a:pt x="834" y="5934"/>
                    </a:cubicBezTo>
                    <a:cubicBezTo>
                      <a:pt x="346" y="6470"/>
                      <a:pt x="1144" y="7851"/>
                      <a:pt x="1096" y="7970"/>
                    </a:cubicBezTo>
                    <a:cubicBezTo>
                      <a:pt x="798" y="8601"/>
                      <a:pt x="1251" y="8970"/>
                      <a:pt x="1572" y="9208"/>
                    </a:cubicBezTo>
                    <a:cubicBezTo>
                      <a:pt x="2370" y="9506"/>
                      <a:pt x="2060" y="10101"/>
                      <a:pt x="1691" y="10732"/>
                    </a:cubicBezTo>
                    <a:cubicBezTo>
                      <a:pt x="1712" y="11617"/>
                      <a:pt x="2164" y="11879"/>
                      <a:pt x="2599" y="11879"/>
                    </a:cubicBezTo>
                    <a:cubicBezTo>
                      <a:pt x="2925" y="11879"/>
                      <a:pt x="3241" y="11732"/>
                      <a:pt x="3358" y="11590"/>
                    </a:cubicBezTo>
                    <a:cubicBezTo>
                      <a:pt x="4039" y="11820"/>
                      <a:pt x="3788" y="13106"/>
                      <a:pt x="4550" y="13106"/>
                    </a:cubicBezTo>
                    <a:cubicBezTo>
                      <a:pt x="4614" y="13106"/>
                      <a:pt x="4684" y="13097"/>
                      <a:pt x="4763" y="13078"/>
                    </a:cubicBezTo>
                    <a:cubicBezTo>
                      <a:pt x="4786" y="13489"/>
                      <a:pt x="5102" y="13758"/>
                      <a:pt x="5452" y="13758"/>
                    </a:cubicBezTo>
                    <a:cubicBezTo>
                      <a:pt x="5639" y="13758"/>
                      <a:pt x="5835" y="13681"/>
                      <a:pt x="6001" y="13506"/>
                    </a:cubicBezTo>
                    <a:lnTo>
                      <a:pt x="6001" y="13506"/>
                    </a:lnTo>
                    <a:cubicBezTo>
                      <a:pt x="6049" y="13768"/>
                      <a:pt x="5799" y="14090"/>
                      <a:pt x="7251" y="14268"/>
                    </a:cubicBezTo>
                    <a:cubicBezTo>
                      <a:pt x="7353" y="14350"/>
                      <a:pt x="7596" y="14386"/>
                      <a:pt x="7910" y="14386"/>
                    </a:cubicBezTo>
                    <a:cubicBezTo>
                      <a:pt x="8886" y="14386"/>
                      <a:pt x="10553" y="14034"/>
                      <a:pt x="10859" y="13566"/>
                    </a:cubicBezTo>
                    <a:cubicBezTo>
                      <a:pt x="11104" y="14236"/>
                      <a:pt x="11482" y="14539"/>
                      <a:pt x="12037" y="14539"/>
                    </a:cubicBezTo>
                    <a:cubicBezTo>
                      <a:pt x="12587" y="14539"/>
                      <a:pt x="13310" y="14242"/>
                      <a:pt x="14252" y="13709"/>
                    </a:cubicBezTo>
                    <a:lnTo>
                      <a:pt x="14252" y="13709"/>
                    </a:lnTo>
                    <a:cubicBezTo>
                      <a:pt x="14229" y="14006"/>
                      <a:pt x="15288" y="14340"/>
                      <a:pt x="15502" y="14447"/>
                    </a:cubicBezTo>
                    <a:cubicBezTo>
                      <a:pt x="15574" y="14804"/>
                      <a:pt x="15360" y="16042"/>
                      <a:pt x="15645" y="16269"/>
                    </a:cubicBezTo>
                    <a:cubicBezTo>
                      <a:pt x="16098" y="16594"/>
                      <a:pt x="17227" y="17342"/>
                      <a:pt x="17961" y="17342"/>
                    </a:cubicBezTo>
                    <a:cubicBezTo>
                      <a:pt x="18115" y="17342"/>
                      <a:pt x="18251" y="17309"/>
                      <a:pt x="18360" y="17233"/>
                    </a:cubicBezTo>
                    <a:lnTo>
                      <a:pt x="18360" y="17233"/>
                    </a:lnTo>
                    <a:cubicBezTo>
                      <a:pt x="18443" y="17483"/>
                      <a:pt x="18336" y="18007"/>
                      <a:pt x="19396" y="18233"/>
                    </a:cubicBezTo>
                    <a:cubicBezTo>
                      <a:pt x="19428" y="18240"/>
                      <a:pt x="19468" y="18243"/>
                      <a:pt x="19515" y="18243"/>
                    </a:cubicBezTo>
                    <a:cubicBezTo>
                      <a:pt x="19985" y="18243"/>
                      <a:pt x="21109" y="17944"/>
                      <a:pt x="21456" y="17912"/>
                    </a:cubicBezTo>
                    <a:cubicBezTo>
                      <a:pt x="21714" y="18761"/>
                      <a:pt x="23123" y="19018"/>
                      <a:pt x="24324" y="19018"/>
                    </a:cubicBezTo>
                    <a:cubicBezTo>
                      <a:pt x="25448" y="19018"/>
                      <a:pt x="26391" y="18793"/>
                      <a:pt x="26040" y="18614"/>
                    </a:cubicBezTo>
                    <a:cubicBezTo>
                      <a:pt x="25325" y="18257"/>
                      <a:pt x="25063" y="15816"/>
                      <a:pt x="25063" y="14090"/>
                    </a:cubicBezTo>
                    <a:cubicBezTo>
                      <a:pt x="25362" y="12329"/>
                      <a:pt x="24664" y="12130"/>
                      <a:pt x="23973" y="12130"/>
                    </a:cubicBezTo>
                    <a:cubicBezTo>
                      <a:pt x="23771" y="12130"/>
                      <a:pt x="23569" y="12147"/>
                      <a:pt x="23393" y="12147"/>
                    </a:cubicBezTo>
                    <a:cubicBezTo>
                      <a:pt x="23210" y="12147"/>
                      <a:pt x="23055" y="12129"/>
                      <a:pt x="22956" y="12054"/>
                    </a:cubicBezTo>
                    <a:cubicBezTo>
                      <a:pt x="23027" y="11411"/>
                      <a:pt x="22182" y="10577"/>
                      <a:pt x="22134" y="9887"/>
                    </a:cubicBezTo>
                    <a:cubicBezTo>
                      <a:pt x="22103" y="9248"/>
                      <a:pt x="21546" y="9104"/>
                      <a:pt x="21062" y="9104"/>
                    </a:cubicBezTo>
                    <a:cubicBezTo>
                      <a:pt x="20806" y="9104"/>
                      <a:pt x="20571" y="9144"/>
                      <a:pt x="20444" y="9173"/>
                    </a:cubicBezTo>
                    <a:cubicBezTo>
                      <a:pt x="20467" y="9137"/>
                      <a:pt x="18205" y="8518"/>
                      <a:pt x="18241" y="8494"/>
                    </a:cubicBezTo>
                    <a:cubicBezTo>
                      <a:pt x="18931" y="7446"/>
                      <a:pt x="18801" y="6339"/>
                      <a:pt x="17943" y="6041"/>
                    </a:cubicBezTo>
                    <a:lnTo>
                      <a:pt x="17919" y="6041"/>
                    </a:lnTo>
                    <a:cubicBezTo>
                      <a:pt x="17729" y="5875"/>
                      <a:pt x="17467" y="5708"/>
                      <a:pt x="17062" y="5505"/>
                    </a:cubicBezTo>
                    <a:cubicBezTo>
                      <a:pt x="16074" y="4993"/>
                      <a:pt x="16098" y="4636"/>
                      <a:pt x="15919" y="4255"/>
                    </a:cubicBezTo>
                    <a:cubicBezTo>
                      <a:pt x="16003" y="3636"/>
                      <a:pt x="15776" y="3148"/>
                      <a:pt x="15288" y="3005"/>
                    </a:cubicBezTo>
                    <a:cubicBezTo>
                      <a:pt x="15002" y="2910"/>
                      <a:pt x="14074" y="1826"/>
                      <a:pt x="13562" y="1672"/>
                    </a:cubicBezTo>
                    <a:cubicBezTo>
                      <a:pt x="13062" y="1541"/>
                      <a:pt x="12002" y="957"/>
                      <a:pt x="11371" y="802"/>
                    </a:cubicBezTo>
                    <a:cubicBezTo>
                      <a:pt x="11302" y="784"/>
                      <a:pt x="11220" y="777"/>
                      <a:pt x="11128" y="777"/>
                    </a:cubicBezTo>
                    <a:cubicBezTo>
                      <a:pt x="10616" y="777"/>
                      <a:pt x="9833" y="1017"/>
                      <a:pt x="9752" y="1017"/>
                    </a:cubicBezTo>
                    <a:cubicBezTo>
                      <a:pt x="9774" y="738"/>
                      <a:pt x="9100" y="225"/>
                      <a:pt x="8439" y="225"/>
                    </a:cubicBezTo>
                    <a:cubicBezTo>
                      <a:pt x="8056" y="225"/>
                      <a:pt x="7678" y="397"/>
                      <a:pt x="7442" y="886"/>
                    </a:cubicBezTo>
                    <a:cubicBezTo>
                      <a:pt x="7116" y="328"/>
                      <a:pt x="6801" y="151"/>
                      <a:pt x="6528" y="151"/>
                    </a:cubicBezTo>
                    <a:cubicBezTo>
                      <a:pt x="6051" y="151"/>
                      <a:pt x="5704" y="696"/>
                      <a:pt x="5658" y="696"/>
                    </a:cubicBezTo>
                    <a:cubicBezTo>
                      <a:pt x="5657" y="696"/>
                      <a:pt x="5657" y="696"/>
                      <a:pt x="5656" y="695"/>
                    </a:cubicBezTo>
                    <a:cubicBezTo>
                      <a:pt x="5206" y="191"/>
                      <a:pt x="4815" y="1"/>
                      <a:pt x="4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 flipH="1">
                <a:off x="-40716" y="2246806"/>
                <a:ext cx="1613351" cy="1509576"/>
              </a:xfrm>
              <a:custGeom>
                <a:rect b="b" l="l" r="r" t="t"/>
                <a:pathLst>
                  <a:path extrusionOk="0" h="31217" w="33363">
                    <a:moveTo>
                      <a:pt x="18508" y="1"/>
                    </a:moveTo>
                    <a:cubicBezTo>
                      <a:pt x="16763" y="1"/>
                      <a:pt x="15546" y="1341"/>
                      <a:pt x="15455" y="1391"/>
                    </a:cubicBezTo>
                    <a:cubicBezTo>
                      <a:pt x="15439" y="1395"/>
                      <a:pt x="15420" y="1397"/>
                      <a:pt x="15397" y="1397"/>
                    </a:cubicBezTo>
                    <a:cubicBezTo>
                      <a:pt x="15036" y="1397"/>
                      <a:pt x="13864" y="970"/>
                      <a:pt x="12722" y="970"/>
                    </a:cubicBezTo>
                    <a:cubicBezTo>
                      <a:pt x="12279" y="970"/>
                      <a:pt x="11840" y="1034"/>
                      <a:pt x="11455" y="1213"/>
                    </a:cubicBezTo>
                    <a:cubicBezTo>
                      <a:pt x="10157" y="1784"/>
                      <a:pt x="11157" y="3034"/>
                      <a:pt x="11193" y="3749"/>
                    </a:cubicBezTo>
                    <a:cubicBezTo>
                      <a:pt x="11038" y="3856"/>
                      <a:pt x="9312" y="5023"/>
                      <a:pt x="9169" y="5118"/>
                    </a:cubicBezTo>
                    <a:cubicBezTo>
                      <a:pt x="9045" y="5000"/>
                      <a:pt x="8931" y="4948"/>
                      <a:pt x="8823" y="4948"/>
                    </a:cubicBezTo>
                    <a:cubicBezTo>
                      <a:pt x="8057" y="4948"/>
                      <a:pt x="7621" y="7609"/>
                      <a:pt x="6609" y="8559"/>
                    </a:cubicBezTo>
                    <a:cubicBezTo>
                      <a:pt x="6323" y="8642"/>
                      <a:pt x="6037" y="8749"/>
                      <a:pt x="5752" y="8880"/>
                    </a:cubicBezTo>
                    <a:cubicBezTo>
                      <a:pt x="4656" y="9404"/>
                      <a:pt x="6037" y="10345"/>
                      <a:pt x="6026" y="10928"/>
                    </a:cubicBezTo>
                    <a:cubicBezTo>
                      <a:pt x="5692" y="11023"/>
                      <a:pt x="5359" y="11166"/>
                      <a:pt x="5025" y="11309"/>
                    </a:cubicBezTo>
                    <a:cubicBezTo>
                      <a:pt x="3251" y="12178"/>
                      <a:pt x="2644" y="10869"/>
                      <a:pt x="2561" y="13286"/>
                    </a:cubicBezTo>
                    <a:cubicBezTo>
                      <a:pt x="2775" y="13512"/>
                      <a:pt x="2061" y="15333"/>
                      <a:pt x="2477" y="15393"/>
                    </a:cubicBezTo>
                    <a:cubicBezTo>
                      <a:pt x="2418" y="15464"/>
                      <a:pt x="2358" y="15560"/>
                      <a:pt x="2299" y="15631"/>
                    </a:cubicBezTo>
                    <a:cubicBezTo>
                      <a:pt x="1" y="16655"/>
                      <a:pt x="680" y="17286"/>
                      <a:pt x="1942" y="17727"/>
                    </a:cubicBezTo>
                    <a:cubicBezTo>
                      <a:pt x="1823" y="18060"/>
                      <a:pt x="1870" y="18334"/>
                      <a:pt x="2085" y="18560"/>
                    </a:cubicBezTo>
                    <a:cubicBezTo>
                      <a:pt x="2323" y="18792"/>
                      <a:pt x="2733" y="18905"/>
                      <a:pt x="3234" y="18905"/>
                    </a:cubicBezTo>
                    <a:cubicBezTo>
                      <a:pt x="3734" y="18905"/>
                      <a:pt x="4323" y="18792"/>
                      <a:pt x="4918" y="18572"/>
                    </a:cubicBezTo>
                    <a:lnTo>
                      <a:pt x="4918" y="18572"/>
                    </a:lnTo>
                    <a:cubicBezTo>
                      <a:pt x="6621" y="19376"/>
                      <a:pt x="2218" y="21049"/>
                      <a:pt x="5386" y="21049"/>
                    </a:cubicBezTo>
                    <a:cubicBezTo>
                      <a:pt x="5408" y="21049"/>
                      <a:pt x="5431" y="21049"/>
                      <a:pt x="5454" y="21048"/>
                    </a:cubicBezTo>
                    <a:lnTo>
                      <a:pt x="5454" y="21048"/>
                    </a:lnTo>
                    <a:cubicBezTo>
                      <a:pt x="4775" y="22108"/>
                      <a:pt x="5490" y="22501"/>
                      <a:pt x="7585" y="22822"/>
                    </a:cubicBezTo>
                    <a:cubicBezTo>
                      <a:pt x="7407" y="23239"/>
                      <a:pt x="7419" y="23608"/>
                      <a:pt x="7692" y="23858"/>
                    </a:cubicBezTo>
                    <a:cubicBezTo>
                      <a:pt x="8191" y="24347"/>
                      <a:pt x="9124" y="25648"/>
                      <a:pt x="10273" y="25648"/>
                    </a:cubicBezTo>
                    <a:cubicBezTo>
                      <a:pt x="10522" y="25648"/>
                      <a:pt x="10782" y="25586"/>
                      <a:pt x="11050" y="25442"/>
                    </a:cubicBezTo>
                    <a:lnTo>
                      <a:pt x="11050" y="25442"/>
                    </a:lnTo>
                    <a:cubicBezTo>
                      <a:pt x="10556" y="26348"/>
                      <a:pt x="11765" y="27145"/>
                      <a:pt x="13046" y="27145"/>
                    </a:cubicBezTo>
                    <a:cubicBezTo>
                      <a:pt x="13617" y="27145"/>
                      <a:pt x="14202" y="26987"/>
                      <a:pt x="14658" y="26609"/>
                    </a:cubicBezTo>
                    <a:lnTo>
                      <a:pt x="14658" y="26609"/>
                    </a:lnTo>
                    <a:cubicBezTo>
                      <a:pt x="14360" y="27002"/>
                      <a:pt x="14408" y="27204"/>
                      <a:pt x="14658" y="27359"/>
                    </a:cubicBezTo>
                    <a:cubicBezTo>
                      <a:pt x="14467" y="27823"/>
                      <a:pt x="15384" y="27823"/>
                      <a:pt x="15658" y="28097"/>
                    </a:cubicBezTo>
                    <a:cubicBezTo>
                      <a:pt x="16026" y="28474"/>
                      <a:pt x="16932" y="28923"/>
                      <a:pt x="17888" y="28923"/>
                    </a:cubicBezTo>
                    <a:cubicBezTo>
                      <a:pt x="18229" y="28923"/>
                      <a:pt x="18576" y="28866"/>
                      <a:pt x="18908" y="28728"/>
                    </a:cubicBezTo>
                    <a:lnTo>
                      <a:pt x="18908" y="28728"/>
                    </a:lnTo>
                    <a:cubicBezTo>
                      <a:pt x="18837" y="29026"/>
                      <a:pt x="18872" y="29288"/>
                      <a:pt x="19051" y="29466"/>
                    </a:cubicBezTo>
                    <a:cubicBezTo>
                      <a:pt x="19171" y="29592"/>
                      <a:pt x="19657" y="29630"/>
                      <a:pt x="20143" y="29630"/>
                    </a:cubicBezTo>
                    <a:cubicBezTo>
                      <a:pt x="20527" y="29630"/>
                      <a:pt x="20911" y="29606"/>
                      <a:pt x="21111" y="29585"/>
                    </a:cubicBezTo>
                    <a:cubicBezTo>
                      <a:pt x="21424" y="29806"/>
                      <a:pt x="21678" y="29837"/>
                      <a:pt x="21967" y="29837"/>
                    </a:cubicBezTo>
                    <a:cubicBezTo>
                      <a:pt x="22079" y="29837"/>
                      <a:pt x="22197" y="29832"/>
                      <a:pt x="22325" y="29832"/>
                    </a:cubicBezTo>
                    <a:cubicBezTo>
                      <a:pt x="22543" y="29832"/>
                      <a:pt x="22792" y="29846"/>
                      <a:pt x="23099" y="29919"/>
                    </a:cubicBezTo>
                    <a:cubicBezTo>
                      <a:pt x="22944" y="30871"/>
                      <a:pt x="25802" y="30514"/>
                      <a:pt x="27219" y="31216"/>
                    </a:cubicBezTo>
                    <a:lnTo>
                      <a:pt x="29267" y="29919"/>
                    </a:lnTo>
                    <a:cubicBezTo>
                      <a:pt x="29267" y="29919"/>
                      <a:pt x="30302" y="27537"/>
                      <a:pt x="29969" y="27168"/>
                    </a:cubicBezTo>
                    <a:cubicBezTo>
                      <a:pt x="29648" y="26787"/>
                      <a:pt x="30398" y="26061"/>
                      <a:pt x="31386" y="24561"/>
                    </a:cubicBezTo>
                    <a:cubicBezTo>
                      <a:pt x="31910" y="23775"/>
                      <a:pt x="32041" y="22942"/>
                      <a:pt x="31886" y="22501"/>
                    </a:cubicBezTo>
                    <a:cubicBezTo>
                      <a:pt x="32315" y="21941"/>
                      <a:pt x="33017" y="20656"/>
                      <a:pt x="32743" y="20322"/>
                    </a:cubicBezTo>
                    <a:cubicBezTo>
                      <a:pt x="32576" y="20120"/>
                      <a:pt x="31814" y="19453"/>
                      <a:pt x="31469" y="19441"/>
                    </a:cubicBezTo>
                    <a:cubicBezTo>
                      <a:pt x="31517" y="19405"/>
                      <a:pt x="31564" y="19382"/>
                      <a:pt x="31600" y="19370"/>
                    </a:cubicBezTo>
                    <a:cubicBezTo>
                      <a:pt x="32779" y="18608"/>
                      <a:pt x="33362" y="17536"/>
                      <a:pt x="32934" y="16965"/>
                    </a:cubicBezTo>
                    <a:lnTo>
                      <a:pt x="32910" y="16953"/>
                    </a:lnTo>
                    <a:cubicBezTo>
                      <a:pt x="32874" y="16750"/>
                      <a:pt x="32767" y="16476"/>
                      <a:pt x="32600" y="16155"/>
                    </a:cubicBezTo>
                    <a:cubicBezTo>
                      <a:pt x="32160" y="15274"/>
                      <a:pt x="32410" y="14929"/>
                      <a:pt x="32529" y="14464"/>
                    </a:cubicBezTo>
                    <a:cubicBezTo>
                      <a:pt x="32993" y="13905"/>
                      <a:pt x="33148" y="13321"/>
                      <a:pt x="32874" y="12952"/>
                    </a:cubicBezTo>
                    <a:cubicBezTo>
                      <a:pt x="32707" y="12726"/>
                      <a:pt x="32398" y="12607"/>
                      <a:pt x="32017" y="12583"/>
                    </a:cubicBezTo>
                    <a:lnTo>
                      <a:pt x="31981" y="12488"/>
                    </a:lnTo>
                    <a:cubicBezTo>
                      <a:pt x="32612" y="11869"/>
                      <a:pt x="32874" y="11166"/>
                      <a:pt x="32529" y="10714"/>
                    </a:cubicBezTo>
                    <a:cubicBezTo>
                      <a:pt x="32325" y="10446"/>
                      <a:pt x="31945" y="10316"/>
                      <a:pt x="31477" y="10316"/>
                    </a:cubicBezTo>
                    <a:cubicBezTo>
                      <a:pt x="31154" y="10316"/>
                      <a:pt x="30789" y="10378"/>
                      <a:pt x="30410" y="10500"/>
                    </a:cubicBezTo>
                    <a:cubicBezTo>
                      <a:pt x="30398" y="10464"/>
                      <a:pt x="30386" y="10440"/>
                      <a:pt x="30386" y="10392"/>
                    </a:cubicBezTo>
                    <a:cubicBezTo>
                      <a:pt x="30386" y="10392"/>
                      <a:pt x="30398" y="10392"/>
                      <a:pt x="30398" y="10380"/>
                    </a:cubicBezTo>
                    <a:cubicBezTo>
                      <a:pt x="31600" y="9678"/>
                      <a:pt x="32219" y="8630"/>
                      <a:pt x="31755" y="8011"/>
                    </a:cubicBezTo>
                    <a:cubicBezTo>
                      <a:pt x="31538" y="7720"/>
                      <a:pt x="31124" y="7578"/>
                      <a:pt x="30613" y="7578"/>
                    </a:cubicBezTo>
                    <a:cubicBezTo>
                      <a:pt x="30311" y="7578"/>
                      <a:pt x="29974" y="7628"/>
                      <a:pt x="29624" y="7725"/>
                    </a:cubicBezTo>
                    <a:cubicBezTo>
                      <a:pt x="29564" y="7654"/>
                      <a:pt x="29493" y="7582"/>
                      <a:pt x="29398" y="7523"/>
                    </a:cubicBezTo>
                    <a:cubicBezTo>
                      <a:pt x="29314" y="7463"/>
                      <a:pt x="29207" y="7380"/>
                      <a:pt x="29124" y="7297"/>
                    </a:cubicBezTo>
                    <a:cubicBezTo>
                      <a:pt x="29505" y="6785"/>
                      <a:pt x="29624" y="6249"/>
                      <a:pt x="29338" y="5880"/>
                    </a:cubicBezTo>
                    <a:cubicBezTo>
                      <a:pt x="29111" y="5565"/>
                      <a:pt x="28653" y="5418"/>
                      <a:pt x="28096" y="5418"/>
                    </a:cubicBezTo>
                    <a:cubicBezTo>
                      <a:pt x="27894" y="5418"/>
                      <a:pt x="27679" y="5437"/>
                      <a:pt x="27457" y="5475"/>
                    </a:cubicBezTo>
                    <a:cubicBezTo>
                      <a:pt x="27135" y="5094"/>
                      <a:pt x="26861" y="4725"/>
                      <a:pt x="26635" y="4404"/>
                    </a:cubicBezTo>
                    <a:cubicBezTo>
                      <a:pt x="26261" y="3923"/>
                      <a:pt x="25104" y="2218"/>
                      <a:pt x="23979" y="2218"/>
                    </a:cubicBezTo>
                    <a:cubicBezTo>
                      <a:pt x="23532" y="2218"/>
                      <a:pt x="23090" y="2488"/>
                      <a:pt x="22704" y="3212"/>
                    </a:cubicBezTo>
                    <a:lnTo>
                      <a:pt x="22704" y="3212"/>
                    </a:lnTo>
                    <a:cubicBezTo>
                      <a:pt x="22763" y="1806"/>
                      <a:pt x="21092" y="518"/>
                      <a:pt x="19480" y="141"/>
                    </a:cubicBezTo>
                    <a:cubicBezTo>
                      <a:pt x="19141" y="43"/>
                      <a:pt x="18816" y="1"/>
                      <a:pt x="18508" y="1"/>
                    </a:cubicBezTo>
                    <a:close/>
                  </a:path>
                </a:pathLst>
              </a:custGeom>
              <a:solidFill>
                <a:srgbClr val="999999">
                  <a:alpha val="26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4" name="Google Shape;1374;p47"/>
            <p:cNvSpPr/>
            <p:nvPr/>
          </p:nvSpPr>
          <p:spPr>
            <a:xfrm flipH="1" rot="1066182">
              <a:off x="1437993" y="935082"/>
              <a:ext cx="2262613" cy="2117076"/>
            </a:xfrm>
            <a:custGeom>
              <a:rect b="b" l="l" r="r" t="t"/>
              <a:pathLst>
                <a:path extrusionOk="0" h="31217" w="33363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5" name="Google Shape;1375;p47"/>
          <p:cNvSpPr txBox="1"/>
          <p:nvPr>
            <p:ph type="title"/>
          </p:nvPr>
        </p:nvSpPr>
        <p:spPr>
          <a:xfrm>
            <a:off x="717700" y="541025"/>
            <a:ext cx="3252000" cy="20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your rescuer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8"/>
          <p:cNvSpPr/>
          <p:nvPr/>
        </p:nvSpPr>
        <p:spPr>
          <a:xfrm>
            <a:off x="1227488" y="4001038"/>
            <a:ext cx="1089300" cy="2112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8"/>
          <p:cNvSpPr/>
          <p:nvPr/>
        </p:nvSpPr>
        <p:spPr>
          <a:xfrm>
            <a:off x="953613" y="3573950"/>
            <a:ext cx="2739600" cy="1734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2" name="Google Shape;1382;p48"/>
          <p:cNvGrpSpPr/>
          <p:nvPr/>
        </p:nvGrpSpPr>
        <p:grpSpPr>
          <a:xfrm>
            <a:off x="1628789" y="-742355"/>
            <a:ext cx="2670162" cy="1900627"/>
            <a:chOff x="1628789" y="-742355"/>
            <a:chExt cx="2670162" cy="1900627"/>
          </a:xfrm>
        </p:grpSpPr>
        <p:sp>
          <p:nvSpPr>
            <p:cNvPr id="1383" name="Google Shape;1383;p48"/>
            <p:cNvSpPr/>
            <p:nvPr/>
          </p:nvSpPr>
          <p:spPr>
            <a:xfrm flipH="1">
              <a:off x="1817491" y="-193330"/>
              <a:ext cx="1856097" cy="1351603"/>
            </a:xfrm>
            <a:custGeom>
              <a:rect b="b" l="l" r="r" t="t"/>
              <a:pathLst>
                <a:path extrusionOk="0" h="19930" w="27369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 flipH="1">
              <a:off x="3242173" y="-742355"/>
              <a:ext cx="912484" cy="747484"/>
            </a:xfrm>
            <a:custGeom>
              <a:rect b="b" l="l" r="r" t="t"/>
              <a:pathLst>
                <a:path extrusionOk="0" h="11022" w="13455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 flipH="1">
              <a:off x="1628789" y="-559728"/>
              <a:ext cx="1613378" cy="1468724"/>
            </a:xfrm>
            <a:custGeom>
              <a:rect b="b" l="l" r="r" t="t"/>
              <a:pathLst>
                <a:path extrusionOk="0" h="21657" w="2379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 flipH="1">
              <a:off x="2753535" y="-427975"/>
              <a:ext cx="1545415" cy="1404156"/>
            </a:xfrm>
            <a:custGeom>
              <a:rect b="b" l="l" r="r" t="t"/>
              <a:pathLst>
                <a:path extrusionOk="0" h="23638" w="26016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7" name="Google Shape;1387;p48"/>
          <p:cNvSpPr txBox="1"/>
          <p:nvPr>
            <p:ph type="ctrTitle"/>
          </p:nvPr>
        </p:nvSpPr>
        <p:spPr>
          <a:xfrm>
            <a:off x="4363000" y="340275"/>
            <a:ext cx="40632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88" name="Google Shape;1388;p48"/>
          <p:cNvSpPr txBox="1"/>
          <p:nvPr>
            <p:ph idx="1" type="subTitle"/>
          </p:nvPr>
        </p:nvSpPr>
        <p:spPr>
          <a:xfrm>
            <a:off x="4222375" y="1591125"/>
            <a:ext cx="4203900" cy="10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200">
                <a:latin typeface="Suez One"/>
                <a:ea typeface="Suez One"/>
                <a:cs typeface="Suez One"/>
                <a:sym typeface="Suez One"/>
              </a:rPr>
              <a:t>Do you have any questions?</a:t>
            </a:r>
            <a:endParaRPr sz="2200">
              <a:latin typeface="Suez One"/>
              <a:ea typeface="Suez One"/>
              <a:cs typeface="Suez One"/>
              <a:sym typeface="Suez On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400"/>
              <a:t>Md. Masudur Rahman Rabby 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400"/>
              <a:t>01840794147 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George Tonmoy Roy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01828113846</a:t>
            </a:r>
            <a:endParaRPr sz="1400"/>
          </a:p>
        </p:txBody>
      </p:sp>
      <p:sp>
        <p:nvSpPr>
          <p:cNvPr id="1389" name="Google Shape;1389;p48"/>
          <p:cNvSpPr/>
          <p:nvPr/>
        </p:nvSpPr>
        <p:spPr>
          <a:xfrm>
            <a:off x="3573474" y="4404425"/>
            <a:ext cx="1089300" cy="2688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0" name="Google Shape;1390;p48"/>
          <p:cNvGrpSpPr/>
          <p:nvPr/>
        </p:nvGrpSpPr>
        <p:grpSpPr>
          <a:xfrm flipH="1">
            <a:off x="805841" y="726412"/>
            <a:ext cx="322269" cy="680752"/>
            <a:chOff x="8088820" y="1564612"/>
            <a:chExt cx="322269" cy="680752"/>
          </a:xfrm>
        </p:grpSpPr>
        <p:sp>
          <p:nvSpPr>
            <p:cNvPr id="1391" name="Google Shape;1391;p48"/>
            <p:cNvSpPr/>
            <p:nvPr/>
          </p:nvSpPr>
          <p:spPr>
            <a:xfrm>
              <a:off x="8088820" y="1564612"/>
              <a:ext cx="322269" cy="680752"/>
            </a:xfrm>
            <a:custGeom>
              <a:rect b="b" l="l" r="r" t="t"/>
              <a:pathLst>
                <a:path extrusionOk="0" h="10038" w="4752">
                  <a:moveTo>
                    <a:pt x="1" y="1"/>
                  </a:moveTo>
                  <a:lnTo>
                    <a:pt x="1" y="10038"/>
                  </a:lnTo>
                  <a:lnTo>
                    <a:pt x="4752" y="9621"/>
                  </a:lnTo>
                  <a:lnTo>
                    <a:pt x="4752" y="9097"/>
                  </a:lnTo>
                  <a:lnTo>
                    <a:pt x="668" y="9430"/>
                  </a:lnTo>
                  <a:lnTo>
                    <a:pt x="668" y="608"/>
                  </a:lnTo>
                  <a:lnTo>
                    <a:pt x="4752" y="1334"/>
                  </a:lnTo>
                  <a:lnTo>
                    <a:pt x="4752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8101773" y="1772131"/>
              <a:ext cx="295616" cy="55000"/>
            </a:xfrm>
            <a:custGeom>
              <a:rect b="b" l="l" r="r" t="t"/>
              <a:pathLst>
                <a:path extrusionOk="0" h="811" w="4359">
                  <a:moveTo>
                    <a:pt x="96" y="0"/>
                  </a:moveTo>
                  <a:lnTo>
                    <a:pt x="0" y="405"/>
                  </a:lnTo>
                  <a:lnTo>
                    <a:pt x="4287" y="810"/>
                  </a:lnTo>
                  <a:lnTo>
                    <a:pt x="4358" y="39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48"/>
          <p:cNvGrpSpPr/>
          <p:nvPr/>
        </p:nvGrpSpPr>
        <p:grpSpPr>
          <a:xfrm>
            <a:off x="977650" y="2586507"/>
            <a:ext cx="2615355" cy="1094157"/>
            <a:chOff x="4181625" y="2959057"/>
            <a:chExt cx="2615355" cy="1094157"/>
          </a:xfrm>
        </p:grpSpPr>
        <p:grpSp>
          <p:nvGrpSpPr>
            <p:cNvPr id="1394" name="Google Shape;1394;p48"/>
            <p:cNvGrpSpPr/>
            <p:nvPr/>
          </p:nvGrpSpPr>
          <p:grpSpPr>
            <a:xfrm>
              <a:off x="4181625" y="2959057"/>
              <a:ext cx="2615355" cy="1094157"/>
              <a:chOff x="4181625" y="2959057"/>
              <a:chExt cx="2615355" cy="1094157"/>
            </a:xfrm>
          </p:grpSpPr>
          <p:sp>
            <p:nvSpPr>
              <p:cNvPr id="1395" name="Google Shape;1395;p48"/>
              <p:cNvSpPr/>
              <p:nvPr/>
            </p:nvSpPr>
            <p:spPr>
              <a:xfrm>
                <a:off x="5735985" y="3145553"/>
                <a:ext cx="96911" cy="728428"/>
              </a:xfrm>
              <a:custGeom>
                <a:rect b="b" l="l" r="r" t="t"/>
                <a:pathLst>
                  <a:path extrusionOk="0" h="10741" w="1429">
                    <a:moveTo>
                      <a:pt x="0" y="1"/>
                    </a:moveTo>
                    <a:lnTo>
                      <a:pt x="0" y="10740"/>
                    </a:lnTo>
                    <a:lnTo>
                      <a:pt x="1429" y="10740"/>
                    </a:lnTo>
                    <a:lnTo>
                      <a:pt x="1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8"/>
              <p:cNvSpPr/>
              <p:nvPr/>
            </p:nvSpPr>
            <p:spPr>
              <a:xfrm>
                <a:off x="4808998" y="3018803"/>
                <a:ext cx="528163" cy="49303"/>
              </a:xfrm>
              <a:custGeom>
                <a:rect b="b" l="l" r="r" t="t"/>
                <a:pathLst>
                  <a:path extrusionOk="0" h="727" w="7788">
                    <a:moveTo>
                      <a:pt x="1" y="1"/>
                    </a:moveTo>
                    <a:lnTo>
                      <a:pt x="1" y="727"/>
                    </a:lnTo>
                    <a:lnTo>
                      <a:pt x="7787" y="727"/>
                    </a:lnTo>
                    <a:lnTo>
                      <a:pt x="77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8"/>
              <p:cNvSpPr/>
              <p:nvPr/>
            </p:nvSpPr>
            <p:spPr>
              <a:xfrm>
                <a:off x="4728296" y="3688153"/>
                <a:ext cx="405413" cy="240684"/>
              </a:xfrm>
              <a:custGeom>
                <a:rect b="b" l="l" r="r" t="t"/>
                <a:pathLst>
                  <a:path extrusionOk="0" h="3549" w="5978">
                    <a:moveTo>
                      <a:pt x="3001" y="1"/>
                    </a:moveTo>
                    <a:cubicBezTo>
                      <a:pt x="1346" y="1"/>
                      <a:pt x="0" y="1275"/>
                      <a:pt x="0" y="2870"/>
                    </a:cubicBezTo>
                    <a:cubicBezTo>
                      <a:pt x="0" y="3108"/>
                      <a:pt x="36" y="3347"/>
                      <a:pt x="95" y="3549"/>
                    </a:cubicBezTo>
                    <a:lnTo>
                      <a:pt x="5882" y="3549"/>
                    </a:lnTo>
                    <a:cubicBezTo>
                      <a:pt x="5941" y="3335"/>
                      <a:pt x="5977" y="3108"/>
                      <a:pt x="5977" y="2870"/>
                    </a:cubicBezTo>
                    <a:cubicBezTo>
                      <a:pt x="5977" y="1275"/>
                      <a:pt x="4655" y="1"/>
                      <a:pt x="3001" y="1"/>
                    </a:cubicBezTo>
                    <a:close/>
                  </a:path>
                </a:pathLst>
              </a:custGeom>
              <a:solidFill>
                <a:srgbClr val="211F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8"/>
              <p:cNvSpPr/>
              <p:nvPr/>
            </p:nvSpPr>
            <p:spPr>
              <a:xfrm>
                <a:off x="4181625" y="3064037"/>
                <a:ext cx="1581843" cy="866436"/>
              </a:xfrm>
              <a:custGeom>
                <a:rect b="b" l="l" r="r" t="t"/>
                <a:pathLst>
                  <a:path extrusionOk="0" h="12776" w="23325">
                    <a:moveTo>
                      <a:pt x="191" y="0"/>
                    </a:moveTo>
                    <a:cubicBezTo>
                      <a:pt x="96" y="0"/>
                      <a:pt x="1" y="131"/>
                      <a:pt x="1" y="310"/>
                    </a:cubicBezTo>
                    <a:lnTo>
                      <a:pt x="1" y="12454"/>
                    </a:lnTo>
                    <a:cubicBezTo>
                      <a:pt x="1" y="12621"/>
                      <a:pt x="96" y="12776"/>
                      <a:pt x="191" y="12776"/>
                    </a:cubicBezTo>
                    <a:lnTo>
                      <a:pt x="8335" y="12776"/>
                    </a:lnTo>
                    <a:cubicBezTo>
                      <a:pt x="8323" y="12633"/>
                      <a:pt x="8311" y="12514"/>
                      <a:pt x="8311" y="12371"/>
                    </a:cubicBezTo>
                    <a:cubicBezTo>
                      <a:pt x="8311" y="10835"/>
                      <a:pt x="9538" y="9597"/>
                      <a:pt x="11073" y="9597"/>
                    </a:cubicBezTo>
                    <a:cubicBezTo>
                      <a:pt x="12609" y="9597"/>
                      <a:pt x="13848" y="10835"/>
                      <a:pt x="13848" y="12371"/>
                    </a:cubicBezTo>
                    <a:cubicBezTo>
                      <a:pt x="13848" y="12502"/>
                      <a:pt x="13824" y="12633"/>
                      <a:pt x="13812" y="12776"/>
                    </a:cubicBezTo>
                    <a:lnTo>
                      <a:pt x="23134" y="12776"/>
                    </a:lnTo>
                    <a:cubicBezTo>
                      <a:pt x="23230" y="12776"/>
                      <a:pt x="23325" y="12633"/>
                      <a:pt x="23325" y="12454"/>
                    </a:cubicBezTo>
                    <a:lnTo>
                      <a:pt x="23325" y="310"/>
                    </a:lnTo>
                    <a:cubicBezTo>
                      <a:pt x="23325" y="155"/>
                      <a:pt x="23230" y="0"/>
                      <a:pt x="231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8"/>
              <p:cNvSpPr/>
              <p:nvPr/>
            </p:nvSpPr>
            <p:spPr>
              <a:xfrm>
                <a:off x="6305239" y="2976011"/>
                <a:ext cx="67072" cy="82466"/>
              </a:xfrm>
              <a:custGeom>
                <a:rect b="b" l="l" r="r" t="t"/>
                <a:pathLst>
                  <a:path extrusionOk="0" h="1216" w="989">
                    <a:moveTo>
                      <a:pt x="488" y="1"/>
                    </a:moveTo>
                    <a:cubicBezTo>
                      <a:pt x="226" y="1"/>
                      <a:pt x="0" y="286"/>
                      <a:pt x="0" y="632"/>
                    </a:cubicBezTo>
                    <a:lnTo>
                      <a:pt x="0" y="1215"/>
                    </a:lnTo>
                    <a:lnTo>
                      <a:pt x="988" y="1215"/>
                    </a:lnTo>
                    <a:lnTo>
                      <a:pt x="988" y="632"/>
                    </a:lnTo>
                    <a:cubicBezTo>
                      <a:pt x="988" y="286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8"/>
              <p:cNvSpPr/>
              <p:nvPr/>
            </p:nvSpPr>
            <p:spPr>
              <a:xfrm>
                <a:off x="6350405" y="2965500"/>
                <a:ext cx="80838" cy="84908"/>
              </a:xfrm>
              <a:custGeom>
                <a:rect b="b" l="l" r="r" t="t"/>
                <a:pathLst>
                  <a:path extrusionOk="0" h="1252" w="1192">
                    <a:moveTo>
                      <a:pt x="596" y="1"/>
                    </a:moveTo>
                    <a:cubicBezTo>
                      <a:pt x="275" y="1"/>
                      <a:pt x="1" y="299"/>
                      <a:pt x="1" y="656"/>
                    </a:cubicBezTo>
                    <a:lnTo>
                      <a:pt x="1" y="1251"/>
                    </a:lnTo>
                    <a:lnTo>
                      <a:pt x="1191" y="1251"/>
                    </a:lnTo>
                    <a:lnTo>
                      <a:pt x="1191" y="656"/>
                    </a:lnTo>
                    <a:cubicBezTo>
                      <a:pt x="1191" y="299"/>
                      <a:pt x="929" y="1"/>
                      <a:pt x="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8"/>
              <p:cNvSpPr/>
              <p:nvPr/>
            </p:nvSpPr>
            <p:spPr>
              <a:xfrm>
                <a:off x="5806989" y="3049592"/>
                <a:ext cx="709032" cy="45166"/>
              </a:xfrm>
              <a:custGeom>
                <a:rect b="b" l="l" r="r" t="t"/>
                <a:pathLst>
                  <a:path extrusionOk="0" h="666" w="10455">
                    <a:moveTo>
                      <a:pt x="7010" y="0"/>
                    </a:moveTo>
                    <a:cubicBezTo>
                      <a:pt x="4353" y="0"/>
                      <a:pt x="453" y="11"/>
                      <a:pt x="453" y="11"/>
                    </a:cubicBezTo>
                    <a:cubicBezTo>
                      <a:pt x="453" y="11"/>
                      <a:pt x="1" y="94"/>
                      <a:pt x="13" y="666"/>
                    </a:cubicBezTo>
                    <a:cubicBezTo>
                      <a:pt x="1322" y="666"/>
                      <a:pt x="10455" y="559"/>
                      <a:pt x="10455" y="559"/>
                    </a:cubicBezTo>
                    <a:cubicBezTo>
                      <a:pt x="10455" y="559"/>
                      <a:pt x="10038" y="35"/>
                      <a:pt x="9419" y="11"/>
                    </a:cubicBezTo>
                    <a:cubicBezTo>
                      <a:pt x="9355" y="3"/>
                      <a:pt x="8338" y="0"/>
                      <a:pt x="7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8"/>
              <p:cNvSpPr/>
              <p:nvPr/>
            </p:nvSpPr>
            <p:spPr>
              <a:xfrm>
                <a:off x="5802988" y="3065597"/>
                <a:ext cx="978674" cy="859248"/>
              </a:xfrm>
              <a:custGeom>
                <a:rect b="b" l="l" r="r" t="t"/>
                <a:pathLst>
                  <a:path extrusionOk="0" h="12670" w="14431">
                    <a:moveTo>
                      <a:pt x="3948" y="1"/>
                    </a:moveTo>
                    <a:cubicBezTo>
                      <a:pt x="2304" y="1"/>
                      <a:pt x="910" y="9"/>
                      <a:pt x="453" y="25"/>
                    </a:cubicBezTo>
                    <a:cubicBezTo>
                      <a:pt x="0" y="37"/>
                      <a:pt x="36" y="632"/>
                      <a:pt x="36" y="632"/>
                    </a:cubicBezTo>
                    <a:lnTo>
                      <a:pt x="36" y="11538"/>
                    </a:lnTo>
                    <a:lnTo>
                      <a:pt x="10144" y="11503"/>
                    </a:lnTo>
                    <a:lnTo>
                      <a:pt x="10086" y="12658"/>
                    </a:lnTo>
                    <a:lnTo>
                      <a:pt x="14431" y="12658"/>
                    </a:lnTo>
                    <a:cubicBezTo>
                      <a:pt x="14431" y="12658"/>
                      <a:pt x="14419" y="7526"/>
                      <a:pt x="14228" y="6990"/>
                    </a:cubicBezTo>
                    <a:cubicBezTo>
                      <a:pt x="14050" y="6466"/>
                      <a:pt x="11252" y="85"/>
                      <a:pt x="10085" y="49"/>
                    </a:cubicBezTo>
                    <a:cubicBezTo>
                      <a:pt x="8609" y="15"/>
                      <a:pt x="6070" y="1"/>
                      <a:pt x="3948" y="1"/>
                    </a:cubicBezTo>
                    <a:close/>
                    <a:moveTo>
                      <a:pt x="10085" y="12658"/>
                    </a:moveTo>
                    <a:lnTo>
                      <a:pt x="10085" y="12669"/>
                    </a:lnTo>
                    <a:lnTo>
                      <a:pt x="10086" y="12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48"/>
              <p:cNvSpPr/>
              <p:nvPr/>
            </p:nvSpPr>
            <p:spPr>
              <a:xfrm>
                <a:off x="6624927" y="3821413"/>
                <a:ext cx="172053" cy="109051"/>
              </a:xfrm>
              <a:custGeom>
                <a:rect b="b" l="l" r="r" t="t"/>
                <a:pathLst>
                  <a:path extrusionOk="0" h="1608" w="2537">
                    <a:moveTo>
                      <a:pt x="84" y="0"/>
                    </a:moveTo>
                    <a:cubicBezTo>
                      <a:pt x="37" y="0"/>
                      <a:pt x="1" y="24"/>
                      <a:pt x="1" y="72"/>
                    </a:cubicBezTo>
                    <a:lnTo>
                      <a:pt x="1" y="1524"/>
                    </a:lnTo>
                    <a:cubicBezTo>
                      <a:pt x="1" y="1572"/>
                      <a:pt x="37" y="1608"/>
                      <a:pt x="84" y="1608"/>
                    </a:cubicBezTo>
                    <a:lnTo>
                      <a:pt x="2466" y="1608"/>
                    </a:lnTo>
                    <a:cubicBezTo>
                      <a:pt x="2501" y="1608"/>
                      <a:pt x="2537" y="1572"/>
                      <a:pt x="2537" y="1524"/>
                    </a:cubicBezTo>
                    <a:lnTo>
                      <a:pt x="2537" y="72"/>
                    </a:lnTo>
                    <a:cubicBezTo>
                      <a:pt x="2537" y="24"/>
                      <a:pt x="2501" y="0"/>
                      <a:pt x="2466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48"/>
              <p:cNvSpPr/>
              <p:nvPr/>
            </p:nvSpPr>
            <p:spPr>
              <a:xfrm>
                <a:off x="6627369" y="3822837"/>
                <a:ext cx="166424" cy="105253"/>
              </a:xfrm>
              <a:custGeom>
                <a:rect b="b" l="l" r="r" t="t"/>
                <a:pathLst>
                  <a:path extrusionOk="0" h="1552" w="2454">
                    <a:moveTo>
                      <a:pt x="2452" y="63"/>
                    </a:moveTo>
                    <a:cubicBezTo>
                      <a:pt x="2453" y="67"/>
                      <a:pt x="2453" y="71"/>
                      <a:pt x="2453" y="75"/>
                    </a:cubicBezTo>
                    <a:lnTo>
                      <a:pt x="2453" y="63"/>
                    </a:lnTo>
                    <a:close/>
                    <a:moveTo>
                      <a:pt x="66" y="0"/>
                    </a:moveTo>
                    <a:cubicBezTo>
                      <a:pt x="37" y="0"/>
                      <a:pt x="13" y="23"/>
                      <a:pt x="13" y="63"/>
                    </a:cubicBezTo>
                    <a:lnTo>
                      <a:pt x="13" y="1480"/>
                    </a:lnTo>
                    <a:cubicBezTo>
                      <a:pt x="13" y="1527"/>
                      <a:pt x="1" y="1551"/>
                      <a:pt x="36" y="1551"/>
                    </a:cubicBezTo>
                    <a:lnTo>
                      <a:pt x="36" y="170"/>
                    </a:lnTo>
                    <a:cubicBezTo>
                      <a:pt x="36" y="126"/>
                      <a:pt x="57" y="61"/>
                      <a:pt x="135" y="61"/>
                    </a:cubicBezTo>
                    <a:cubicBezTo>
                      <a:pt x="142" y="61"/>
                      <a:pt x="148" y="62"/>
                      <a:pt x="155" y="63"/>
                    </a:cubicBezTo>
                    <a:lnTo>
                      <a:pt x="2452" y="63"/>
                    </a:lnTo>
                    <a:cubicBezTo>
                      <a:pt x="2445" y="31"/>
                      <a:pt x="2414" y="3"/>
                      <a:pt x="2382" y="3"/>
                    </a:cubicBezTo>
                    <a:lnTo>
                      <a:pt x="84" y="3"/>
                    </a:lnTo>
                    <a:cubicBezTo>
                      <a:pt x="78" y="1"/>
                      <a:pt x="72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48"/>
              <p:cNvSpPr/>
              <p:nvPr/>
            </p:nvSpPr>
            <p:spPr>
              <a:xfrm>
                <a:off x="6729094" y="3737456"/>
                <a:ext cx="55000" cy="64630"/>
              </a:xfrm>
              <a:custGeom>
                <a:rect b="b" l="l" r="r" t="t"/>
                <a:pathLst>
                  <a:path extrusionOk="0" h="953" w="811">
                    <a:moveTo>
                      <a:pt x="48" y="0"/>
                    </a:moveTo>
                    <a:cubicBezTo>
                      <a:pt x="13" y="0"/>
                      <a:pt x="1" y="12"/>
                      <a:pt x="1" y="48"/>
                    </a:cubicBezTo>
                    <a:lnTo>
                      <a:pt x="1" y="905"/>
                    </a:lnTo>
                    <a:cubicBezTo>
                      <a:pt x="1" y="941"/>
                      <a:pt x="13" y="953"/>
                      <a:pt x="48" y="953"/>
                    </a:cubicBezTo>
                    <a:lnTo>
                      <a:pt x="763" y="953"/>
                    </a:lnTo>
                    <a:cubicBezTo>
                      <a:pt x="787" y="953"/>
                      <a:pt x="810" y="941"/>
                      <a:pt x="810" y="905"/>
                    </a:cubicBezTo>
                    <a:lnTo>
                      <a:pt x="810" y="48"/>
                    </a:lnTo>
                    <a:cubicBezTo>
                      <a:pt x="810" y="12"/>
                      <a:pt x="787" y="0"/>
                      <a:pt x="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8"/>
              <p:cNvSpPr/>
              <p:nvPr/>
            </p:nvSpPr>
            <p:spPr>
              <a:xfrm>
                <a:off x="6261633" y="3463748"/>
                <a:ext cx="72700" cy="19057"/>
              </a:xfrm>
              <a:custGeom>
                <a:rect b="b" l="l" r="r" t="t"/>
                <a:pathLst>
                  <a:path extrusionOk="0" h="281" w="1072">
                    <a:moveTo>
                      <a:pt x="0" y="0"/>
                    </a:moveTo>
                    <a:lnTo>
                      <a:pt x="0" y="191"/>
                    </a:lnTo>
                    <a:lnTo>
                      <a:pt x="786" y="191"/>
                    </a:lnTo>
                    <a:cubicBezTo>
                      <a:pt x="786" y="191"/>
                      <a:pt x="844" y="281"/>
                      <a:pt x="918" y="281"/>
                    </a:cubicBezTo>
                    <a:cubicBezTo>
                      <a:pt x="944" y="281"/>
                      <a:pt x="972" y="269"/>
                      <a:pt x="1000" y="238"/>
                    </a:cubicBezTo>
                    <a:cubicBezTo>
                      <a:pt x="1072" y="155"/>
                      <a:pt x="857" y="0"/>
                      <a:pt x="8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8"/>
              <p:cNvSpPr/>
              <p:nvPr/>
            </p:nvSpPr>
            <p:spPr>
              <a:xfrm>
                <a:off x="6211516" y="3135109"/>
                <a:ext cx="446646" cy="335968"/>
              </a:xfrm>
              <a:custGeom>
                <a:rect b="b" l="l" r="r" t="t"/>
                <a:pathLst>
                  <a:path extrusionOk="0" h="4954" w="6586">
                    <a:moveTo>
                      <a:pt x="1" y="250"/>
                    </a:moveTo>
                    <a:lnTo>
                      <a:pt x="1" y="3453"/>
                    </a:lnTo>
                    <a:cubicBezTo>
                      <a:pt x="1" y="3584"/>
                      <a:pt x="108" y="3703"/>
                      <a:pt x="239" y="3703"/>
                    </a:cubicBezTo>
                    <a:cubicBezTo>
                      <a:pt x="239" y="3703"/>
                      <a:pt x="2442" y="3632"/>
                      <a:pt x="2573" y="3703"/>
                    </a:cubicBezTo>
                    <a:cubicBezTo>
                      <a:pt x="3013" y="3965"/>
                      <a:pt x="3192" y="4941"/>
                      <a:pt x="3382" y="4953"/>
                    </a:cubicBezTo>
                    <a:lnTo>
                      <a:pt x="6347" y="4929"/>
                    </a:lnTo>
                    <a:cubicBezTo>
                      <a:pt x="6585" y="4894"/>
                      <a:pt x="6264" y="4263"/>
                      <a:pt x="5930" y="3596"/>
                    </a:cubicBezTo>
                    <a:cubicBezTo>
                      <a:pt x="5180" y="2108"/>
                      <a:pt x="4371" y="691"/>
                      <a:pt x="3882" y="107"/>
                    </a:cubicBezTo>
                    <a:cubicBezTo>
                      <a:pt x="3787" y="24"/>
                      <a:pt x="3597" y="12"/>
                      <a:pt x="3525" y="12"/>
                    </a:cubicBezTo>
                    <a:lnTo>
                      <a:pt x="239" y="12"/>
                    </a:lnTo>
                    <a:cubicBezTo>
                      <a:pt x="120" y="0"/>
                      <a:pt x="1" y="95"/>
                      <a:pt x="1" y="250"/>
                    </a:cubicBezTo>
                    <a:close/>
                    <a:moveTo>
                      <a:pt x="168" y="369"/>
                    </a:moveTo>
                    <a:cubicBezTo>
                      <a:pt x="168" y="250"/>
                      <a:pt x="251" y="143"/>
                      <a:pt x="370" y="143"/>
                    </a:cubicBezTo>
                    <a:lnTo>
                      <a:pt x="3466" y="155"/>
                    </a:lnTo>
                    <a:cubicBezTo>
                      <a:pt x="3525" y="155"/>
                      <a:pt x="3704" y="179"/>
                      <a:pt x="3775" y="250"/>
                    </a:cubicBezTo>
                    <a:cubicBezTo>
                      <a:pt x="4228" y="774"/>
                      <a:pt x="4990" y="2119"/>
                      <a:pt x="5656" y="3429"/>
                    </a:cubicBezTo>
                    <a:cubicBezTo>
                      <a:pt x="5954" y="4024"/>
                      <a:pt x="6430" y="4715"/>
                      <a:pt x="6216" y="4763"/>
                    </a:cubicBezTo>
                    <a:lnTo>
                      <a:pt x="3489" y="4775"/>
                    </a:lnTo>
                    <a:cubicBezTo>
                      <a:pt x="3335" y="4763"/>
                      <a:pt x="3108" y="3786"/>
                      <a:pt x="2704" y="3548"/>
                    </a:cubicBezTo>
                    <a:cubicBezTo>
                      <a:pt x="2585" y="3477"/>
                      <a:pt x="370" y="3536"/>
                      <a:pt x="370" y="3536"/>
                    </a:cubicBezTo>
                    <a:cubicBezTo>
                      <a:pt x="251" y="3536"/>
                      <a:pt x="156" y="3429"/>
                      <a:pt x="156" y="3310"/>
                    </a:cubicBezTo>
                    <a:lnTo>
                      <a:pt x="156" y="369"/>
                    </a:lnTo>
                    <a:close/>
                  </a:path>
                </a:pathLst>
              </a:custGeom>
              <a:solidFill>
                <a:srgbClr val="DF24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48"/>
              <p:cNvSpPr/>
              <p:nvPr/>
            </p:nvSpPr>
            <p:spPr>
              <a:xfrm>
                <a:off x="6222842" y="3145553"/>
                <a:ext cx="425623" cy="317454"/>
              </a:xfrm>
              <a:custGeom>
                <a:rect b="b" l="l" r="r" t="t"/>
                <a:pathLst>
                  <a:path extrusionOk="0" h="4681" w="6276">
                    <a:moveTo>
                      <a:pt x="215" y="1"/>
                    </a:moveTo>
                    <a:cubicBezTo>
                      <a:pt x="96" y="1"/>
                      <a:pt x="1" y="108"/>
                      <a:pt x="1" y="227"/>
                    </a:cubicBezTo>
                    <a:lnTo>
                      <a:pt x="1" y="3204"/>
                    </a:lnTo>
                    <a:cubicBezTo>
                      <a:pt x="1" y="3323"/>
                      <a:pt x="96" y="3430"/>
                      <a:pt x="215" y="3430"/>
                    </a:cubicBezTo>
                    <a:cubicBezTo>
                      <a:pt x="215" y="3430"/>
                      <a:pt x="973" y="3409"/>
                      <a:pt x="1624" y="3409"/>
                    </a:cubicBezTo>
                    <a:cubicBezTo>
                      <a:pt x="2080" y="3409"/>
                      <a:pt x="2483" y="3419"/>
                      <a:pt x="2537" y="3454"/>
                    </a:cubicBezTo>
                    <a:cubicBezTo>
                      <a:pt x="2965" y="3716"/>
                      <a:pt x="3180" y="4668"/>
                      <a:pt x="3346" y="4680"/>
                    </a:cubicBezTo>
                    <a:lnTo>
                      <a:pt x="6061" y="4680"/>
                    </a:lnTo>
                    <a:cubicBezTo>
                      <a:pt x="6275" y="4632"/>
                      <a:pt x="5870" y="3966"/>
                      <a:pt x="5561" y="3359"/>
                    </a:cubicBezTo>
                    <a:cubicBezTo>
                      <a:pt x="4846" y="1989"/>
                      <a:pt x="4096" y="644"/>
                      <a:pt x="3620" y="108"/>
                    </a:cubicBezTo>
                    <a:cubicBezTo>
                      <a:pt x="3549" y="25"/>
                      <a:pt x="3370" y="1"/>
                      <a:pt x="32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48"/>
              <p:cNvSpPr/>
              <p:nvPr/>
            </p:nvSpPr>
            <p:spPr>
              <a:xfrm>
                <a:off x="6494990" y="3382978"/>
                <a:ext cx="103354" cy="80025"/>
              </a:xfrm>
              <a:custGeom>
                <a:rect b="b" l="l" r="r" t="t"/>
                <a:pathLst>
                  <a:path extrusionOk="0" h="1180" w="1524">
                    <a:moveTo>
                      <a:pt x="94" y="0"/>
                    </a:moveTo>
                    <a:cubicBezTo>
                      <a:pt x="68" y="0"/>
                      <a:pt x="48" y="12"/>
                      <a:pt x="36" y="36"/>
                    </a:cubicBezTo>
                    <a:cubicBezTo>
                      <a:pt x="0" y="72"/>
                      <a:pt x="12" y="131"/>
                      <a:pt x="60" y="179"/>
                    </a:cubicBezTo>
                    <a:lnTo>
                      <a:pt x="536" y="536"/>
                    </a:lnTo>
                    <a:cubicBezTo>
                      <a:pt x="548" y="572"/>
                      <a:pt x="536" y="584"/>
                      <a:pt x="524" y="608"/>
                    </a:cubicBezTo>
                    <a:cubicBezTo>
                      <a:pt x="452" y="703"/>
                      <a:pt x="12" y="1167"/>
                      <a:pt x="12" y="1167"/>
                    </a:cubicBezTo>
                    <a:lnTo>
                      <a:pt x="1345" y="1167"/>
                    </a:lnTo>
                    <a:lnTo>
                      <a:pt x="1298" y="1120"/>
                    </a:lnTo>
                    <a:lnTo>
                      <a:pt x="1345" y="1143"/>
                    </a:lnTo>
                    <a:cubicBezTo>
                      <a:pt x="1375" y="1167"/>
                      <a:pt x="1405" y="1179"/>
                      <a:pt x="1430" y="1179"/>
                    </a:cubicBezTo>
                    <a:cubicBezTo>
                      <a:pt x="1456" y="1179"/>
                      <a:pt x="1476" y="1167"/>
                      <a:pt x="1488" y="1143"/>
                    </a:cubicBezTo>
                    <a:cubicBezTo>
                      <a:pt x="1524" y="1120"/>
                      <a:pt x="1500" y="1060"/>
                      <a:pt x="1464" y="1012"/>
                    </a:cubicBezTo>
                    <a:lnTo>
                      <a:pt x="179" y="36"/>
                    </a:lnTo>
                    <a:cubicBezTo>
                      <a:pt x="149" y="12"/>
                      <a:pt x="119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8"/>
              <p:cNvSpPr/>
              <p:nvPr/>
            </p:nvSpPr>
            <p:spPr>
              <a:xfrm>
                <a:off x="6221214" y="3143179"/>
                <a:ext cx="421554" cy="320573"/>
              </a:xfrm>
              <a:custGeom>
                <a:rect b="b" l="l" r="r" t="t"/>
                <a:pathLst>
                  <a:path extrusionOk="0" h="4727" w="6216">
                    <a:moveTo>
                      <a:pt x="3358" y="60"/>
                    </a:moveTo>
                    <a:cubicBezTo>
                      <a:pt x="3418" y="60"/>
                      <a:pt x="3596" y="84"/>
                      <a:pt x="3656" y="143"/>
                    </a:cubicBezTo>
                    <a:cubicBezTo>
                      <a:pt x="4108" y="667"/>
                      <a:pt x="4859" y="2000"/>
                      <a:pt x="5573" y="3370"/>
                    </a:cubicBezTo>
                    <a:cubicBezTo>
                      <a:pt x="5823" y="3870"/>
                      <a:pt x="6121" y="4406"/>
                      <a:pt x="6121" y="4596"/>
                    </a:cubicBezTo>
                    <a:cubicBezTo>
                      <a:pt x="6121" y="4644"/>
                      <a:pt x="6121" y="4656"/>
                      <a:pt x="6097" y="4656"/>
                    </a:cubicBezTo>
                    <a:lnTo>
                      <a:pt x="3382" y="4656"/>
                    </a:lnTo>
                    <a:cubicBezTo>
                      <a:pt x="3370" y="4656"/>
                      <a:pt x="3323" y="4608"/>
                      <a:pt x="3299" y="4501"/>
                    </a:cubicBezTo>
                    <a:cubicBezTo>
                      <a:pt x="3251" y="4417"/>
                      <a:pt x="3192" y="4286"/>
                      <a:pt x="3132" y="4144"/>
                    </a:cubicBezTo>
                    <a:cubicBezTo>
                      <a:pt x="3013" y="3882"/>
                      <a:pt x="2846" y="3572"/>
                      <a:pt x="2620" y="3429"/>
                    </a:cubicBezTo>
                    <a:cubicBezTo>
                      <a:pt x="2584" y="3417"/>
                      <a:pt x="2489" y="3417"/>
                      <a:pt x="2346" y="3405"/>
                    </a:cubicBezTo>
                    <a:cubicBezTo>
                      <a:pt x="2192" y="3394"/>
                      <a:pt x="2013" y="3394"/>
                      <a:pt x="1811" y="3394"/>
                    </a:cubicBezTo>
                    <a:cubicBezTo>
                      <a:pt x="1132" y="3394"/>
                      <a:pt x="287" y="3417"/>
                      <a:pt x="275" y="3417"/>
                    </a:cubicBezTo>
                    <a:cubicBezTo>
                      <a:pt x="167" y="3417"/>
                      <a:pt x="84" y="3334"/>
                      <a:pt x="84" y="3227"/>
                    </a:cubicBezTo>
                    <a:lnTo>
                      <a:pt x="84" y="250"/>
                    </a:lnTo>
                    <a:cubicBezTo>
                      <a:pt x="84" y="143"/>
                      <a:pt x="167" y="60"/>
                      <a:pt x="275" y="60"/>
                    </a:cubicBezTo>
                    <a:close/>
                    <a:moveTo>
                      <a:pt x="275" y="0"/>
                    </a:moveTo>
                    <a:cubicBezTo>
                      <a:pt x="120" y="0"/>
                      <a:pt x="1" y="119"/>
                      <a:pt x="1" y="262"/>
                    </a:cubicBezTo>
                    <a:lnTo>
                      <a:pt x="1" y="3239"/>
                    </a:lnTo>
                    <a:cubicBezTo>
                      <a:pt x="1" y="3394"/>
                      <a:pt x="120" y="3513"/>
                      <a:pt x="275" y="3513"/>
                    </a:cubicBezTo>
                    <a:cubicBezTo>
                      <a:pt x="275" y="3513"/>
                      <a:pt x="1132" y="3477"/>
                      <a:pt x="1811" y="3477"/>
                    </a:cubicBezTo>
                    <a:lnTo>
                      <a:pt x="2323" y="3477"/>
                    </a:lnTo>
                    <a:cubicBezTo>
                      <a:pt x="2465" y="3489"/>
                      <a:pt x="2561" y="3513"/>
                      <a:pt x="2561" y="3513"/>
                    </a:cubicBezTo>
                    <a:cubicBezTo>
                      <a:pt x="2858" y="3691"/>
                      <a:pt x="3073" y="4251"/>
                      <a:pt x="3215" y="4548"/>
                    </a:cubicBezTo>
                    <a:cubicBezTo>
                      <a:pt x="3263" y="4644"/>
                      <a:pt x="3311" y="4715"/>
                      <a:pt x="3382" y="4727"/>
                    </a:cubicBezTo>
                    <a:lnTo>
                      <a:pt x="6109" y="4727"/>
                    </a:lnTo>
                    <a:cubicBezTo>
                      <a:pt x="6168" y="4715"/>
                      <a:pt x="6216" y="4656"/>
                      <a:pt x="6216" y="4608"/>
                    </a:cubicBezTo>
                    <a:cubicBezTo>
                      <a:pt x="6216" y="4370"/>
                      <a:pt x="5894" y="3846"/>
                      <a:pt x="5644" y="3358"/>
                    </a:cubicBezTo>
                    <a:cubicBezTo>
                      <a:pt x="4942" y="1989"/>
                      <a:pt x="4192" y="655"/>
                      <a:pt x="3716" y="95"/>
                    </a:cubicBezTo>
                    <a:cubicBezTo>
                      <a:pt x="3608" y="12"/>
                      <a:pt x="3430" y="0"/>
                      <a:pt x="33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8"/>
              <p:cNvSpPr/>
              <p:nvPr/>
            </p:nvSpPr>
            <p:spPr>
              <a:xfrm>
                <a:off x="5893388" y="3137482"/>
                <a:ext cx="266523" cy="260894"/>
              </a:xfrm>
              <a:custGeom>
                <a:rect b="b" l="l" r="r" t="t"/>
                <a:pathLst>
                  <a:path extrusionOk="0" h="3847" w="3930">
                    <a:moveTo>
                      <a:pt x="2989" y="120"/>
                    </a:moveTo>
                    <a:cubicBezTo>
                      <a:pt x="2906" y="37"/>
                      <a:pt x="2775" y="1"/>
                      <a:pt x="2715" y="1"/>
                    </a:cubicBezTo>
                    <a:lnTo>
                      <a:pt x="203" y="1"/>
                    </a:lnTo>
                    <a:cubicBezTo>
                      <a:pt x="84" y="1"/>
                      <a:pt x="1" y="120"/>
                      <a:pt x="1" y="275"/>
                    </a:cubicBezTo>
                    <a:lnTo>
                      <a:pt x="1" y="3097"/>
                    </a:lnTo>
                    <a:cubicBezTo>
                      <a:pt x="1" y="3251"/>
                      <a:pt x="84" y="3382"/>
                      <a:pt x="203" y="3382"/>
                    </a:cubicBezTo>
                    <a:lnTo>
                      <a:pt x="203" y="3358"/>
                    </a:lnTo>
                    <a:lnTo>
                      <a:pt x="203" y="3358"/>
                    </a:lnTo>
                    <a:lnTo>
                      <a:pt x="203" y="3382"/>
                    </a:lnTo>
                    <a:lnTo>
                      <a:pt x="3858" y="3847"/>
                    </a:lnTo>
                    <a:lnTo>
                      <a:pt x="3858" y="3847"/>
                    </a:lnTo>
                    <a:cubicBezTo>
                      <a:pt x="3918" y="3835"/>
                      <a:pt x="3930" y="3775"/>
                      <a:pt x="3930" y="3716"/>
                    </a:cubicBezTo>
                    <a:cubicBezTo>
                      <a:pt x="3918" y="3478"/>
                      <a:pt x="3382" y="703"/>
                      <a:pt x="2989" y="120"/>
                    </a:cubicBezTo>
                    <a:close/>
                  </a:path>
                </a:pathLst>
              </a:custGeom>
              <a:solidFill>
                <a:srgbClr val="DF24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48"/>
              <p:cNvSpPr/>
              <p:nvPr/>
            </p:nvSpPr>
            <p:spPr>
              <a:xfrm>
                <a:off x="5896643" y="3147994"/>
                <a:ext cx="260080" cy="245567"/>
              </a:xfrm>
              <a:custGeom>
                <a:rect b="b" l="l" r="r" t="t"/>
                <a:pathLst>
                  <a:path extrusionOk="0" h="3621" w="3835">
                    <a:moveTo>
                      <a:pt x="179" y="1"/>
                    </a:moveTo>
                    <a:cubicBezTo>
                      <a:pt x="72" y="1"/>
                      <a:pt x="0" y="108"/>
                      <a:pt x="0" y="227"/>
                    </a:cubicBezTo>
                    <a:lnTo>
                      <a:pt x="0" y="2930"/>
                    </a:lnTo>
                    <a:cubicBezTo>
                      <a:pt x="0" y="3049"/>
                      <a:pt x="72" y="3156"/>
                      <a:pt x="179" y="3156"/>
                    </a:cubicBezTo>
                    <a:lnTo>
                      <a:pt x="3656" y="3620"/>
                    </a:lnTo>
                    <a:cubicBezTo>
                      <a:pt x="3834" y="3584"/>
                      <a:pt x="3191" y="644"/>
                      <a:pt x="2822" y="108"/>
                    </a:cubicBezTo>
                    <a:cubicBezTo>
                      <a:pt x="2763" y="13"/>
                      <a:pt x="2632" y="1"/>
                      <a:pt x="25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8"/>
              <p:cNvSpPr/>
              <p:nvPr/>
            </p:nvSpPr>
            <p:spPr>
              <a:xfrm>
                <a:off x="5896643" y="3143993"/>
                <a:ext cx="256011" cy="250382"/>
              </a:xfrm>
              <a:custGeom>
                <a:rect b="b" l="l" r="r" t="t"/>
                <a:pathLst>
                  <a:path extrusionOk="0" h="3692" w="3775">
                    <a:moveTo>
                      <a:pt x="2596" y="72"/>
                    </a:moveTo>
                    <a:cubicBezTo>
                      <a:pt x="2667" y="72"/>
                      <a:pt x="2798" y="107"/>
                      <a:pt x="2834" y="167"/>
                    </a:cubicBezTo>
                    <a:cubicBezTo>
                      <a:pt x="3191" y="703"/>
                      <a:pt x="3715" y="3358"/>
                      <a:pt x="3715" y="3560"/>
                    </a:cubicBezTo>
                    <a:cubicBezTo>
                      <a:pt x="3703" y="3596"/>
                      <a:pt x="3703" y="3620"/>
                      <a:pt x="3691" y="3620"/>
                    </a:cubicBezTo>
                    <a:cubicBezTo>
                      <a:pt x="3691" y="3620"/>
                      <a:pt x="203" y="3167"/>
                      <a:pt x="191" y="3167"/>
                    </a:cubicBezTo>
                    <a:cubicBezTo>
                      <a:pt x="108" y="3167"/>
                      <a:pt x="48" y="3084"/>
                      <a:pt x="48" y="2977"/>
                    </a:cubicBezTo>
                    <a:lnTo>
                      <a:pt x="48" y="262"/>
                    </a:lnTo>
                    <a:cubicBezTo>
                      <a:pt x="48" y="167"/>
                      <a:pt x="108" y="72"/>
                      <a:pt x="191" y="72"/>
                    </a:cubicBezTo>
                    <a:close/>
                    <a:moveTo>
                      <a:pt x="203" y="0"/>
                    </a:moveTo>
                    <a:cubicBezTo>
                      <a:pt x="84" y="0"/>
                      <a:pt x="0" y="119"/>
                      <a:pt x="0" y="262"/>
                    </a:cubicBezTo>
                    <a:lnTo>
                      <a:pt x="0" y="2977"/>
                    </a:lnTo>
                    <a:cubicBezTo>
                      <a:pt x="0" y="3120"/>
                      <a:pt x="84" y="3239"/>
                      <a:pt x="203" y="3239"/>
                    </a:cubicBezTo>
                    <a:lnTo>
                      <a:pt x="3703" y="3691"/>
                    </a:lnTo>
                    <a:cubicBezTo>
                      <a:pt x="3751" y="3679"/>
                      <a:pt x="3775" y="3620"/>
                      <a:pt x="3775" y="3548"/>
                    </a:cubicBezTo>
                    <a:cubicBezTo>
                      <a:pt x="3775" y="3322"/>
                      <a:pt x="3263" y="655"/>
                      <a:pt x="2882" y="107"/>
                    </a:cubicBezTo>
                    <a:cubicBezTo>
                      <a:pt x="2810" y="12"/>
                      <a:pt x="2679" y="0"/>
                      <a:pt x="2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8"/>
              <p:cNvSpPr/>
              <p:nvPr/>
            </p:nvSpPr>
            <p:spPr>
              <a:xfrm>
                <a:off x="6620112" y="3235206"/>
                <a:ext cx="22651" cy="29975"/>
              </a:xfrm>
              <a:custGeom>
                <a:rect b="b" l="l" r="r" t="t"/>
                <a:pathLst>
                  <a:path extrusionOk="0" h="442" w="334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286"/>
                    </a:lnTo>
                    <a:cubicBezTo>
                      <a:pt x="0" y="370"/>
                      <a:pt x="72" y="441"/>
                      <a:pt x="167" y="441"/>
                    </a:cubicBezTo>
                    <a:cubicBezTo>
                      <a:pt x="251" y="441"/>
                      <a:pt x="334" y="382"/>
                      <a:pt x="334" y="286"/>
                    </a:cubicBezTo>
                    <a:lnTo>
                      <a:pt x="334" y="167"/>
                    </a:lnTo>
                    <a:cubicBezTo>
                      <a:pt x="334" y="84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48"/>
              <p:cNvSpPr/>
              <p:nvPr/>
            </p:nvSpPr>
            <p:spPr>
              <a:xfrm>
                <a:off x="6599903" y="3165762"/>
                <a:ext cx="27534" cy="169612"/>
              </a:xfrm>
              <a:custGeom>
                <a:rect b="b" l="l" r="r" t="t"/>
                <a:pathLst>
                  <a:path extrusionOk="0" h="2501" w="406">
                    <a:moveTo>
                      <a:pt x="128" y="0"/>
                    </a:moveTo>
                    <a:cubicBezTo>
                      <a:pt x="1" y="0"/>
                      <a:pt x="13" y="567"/>
                      <a:pt x="13" y="1251"/>
                    </a:cubicBezTo>
                    <a:cubicBezTo>
                      <a:pt x="13" y="1953"/>
                      <a:pt x="1" y="2501"/>
                      <a:pt x="132" y="2501"/>
                    </a:cubicBezTo>
                    <a:cubicBezTo>
                      <a:pt x="275" y="2501"/>
                      <a:pt x="406" y="1941"/>
                      <a:pt x="406" y="1251"/>
                    </a:cubicBezTo>
                    <a:cubicBezTo>
                      <a:pt x="406" y="560"/>
                      <a:pt x="275" y="1"/>
                      <a:pt x="132" y="1"/>
                    </a:cubicBezTo>
                    <a:cubicBezTo>
                      <a:pt x="130" y="0"/>
                      <a:pt x="129" y="0"/>
                      <a:pt x="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8"/>
              <p:cNvSpPr/>
              <p:nvPr/>
            </p:nvSpPr>
            <p:spPr>
              <a:xfrm>
                <a:off x="6527271" y="3479075"/>
                <a:ext cx="53372" cy="25906"/>
              </a:xfrm>
              <a:custGeom>
                <a:rect b="b" l="l" r="r" t="t"/>
                <a:pathLst>
                  <a:path extrusionOk="0" h="382" w="787">
                    <a:moveTo>
                      <a:pt x="191" y="0"/>
                    </a:moveTo>
                    <a:cubicBezTo>
                      <a:pt x="84" y="0"/>
                      <a:pt x="0" y="84"/>
                      <a:pt x="0" y="191"/>
                    </a:cubicBezTo>
                    <a:cubicBezTo>
                      <a:pt x="0" y="298"/>
                      <a:pt x="96" y="381"/>
                      <a:pt x="191" y="381"/>
                    </a:cubicBezTo>
                    <a:lnTo>
                      <a:pt x="596" y="381"/>
                    </a:lnTo>
                    <a:cubicBezTo>
                      <a:pt x="703" y="381"/>
                      <a:pt x="786" y="298"/>
                      <a:pt x="786" y="191"/>
                    </a:cubicBezTo>
                    <a:cubicBezTo>
                      <a:pt x="786" y="84"/>
                      <a:pt x="703" y="0"/>
                      <a:pt x="596" y="0"/>
                    </a:cubicBezTo>
                    <a:close/>
                  </a:path>
                </a:pathLst>
              </a:custGeom>
              <a:solidFill>
                <a:srgbClr val="211F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8"/>
              <p:cNvSpPr/>
              <p:nvPr/>
            </p:nvSpPr>
            <p:spPr>
              <a:xfrm>
                <a:off x="5907969" y="3431400"/>
                <a:ext cx="95351" cy="48557"/>
              </a:xfrm>
              <a:custGeom>
                <a:rect b="b" l="l" r="r" t="t"/>
                <a:pathLst>
                  <a:path extrusionOk="0" h="716" w="1406">
                    <a:moveTo>
                      <a:pt x="357" y="1"/>
                    </a:moveTo>
                    <a:cubicBezTo>
                      <a:pt x="155" y="1"/>
                      <a:pt x="0" y="167"/>
                      <a:pt x="0" y="358"/>
                    </a:cubicBezTo>
                    <a:cubicBezTo>
                      <a:pt x="0" y="548"/>
                      <a:pt x="155" y="715"/>
                      <a:pt x="357" y="715"/>
                    </a:cubicBezTo>
                    <a:lnTo>
                      <a:pt x="1048" y="715"/>
                    </a:lnTo>
                    <a:cubicBezTo>
                      <a:pt x="1250" y="715"/>
                      <a:pt x="1405" y="548"/>
                      <a:pt x="1405" y="358"/>
                    </a:cubicBezTo>
                    <a:cubicBezTo>
                      <a:pt x="1405" y="167"/>
                      <a:pt x="1250" y="1"/>
                      <a:pt x="1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8"/>
              <p:cNvSpPr/>
              <p:nvPr/>
            </p:nvSpPr>
            <p:spPr>
              <a:xfrm>
                <a:off x="5869177" y="3110831"/>
                <a:ext cx="327084" cy="627515"/>
              </a:xfrm>
              <a:custGeom>
                <a:rect b="b" l="l" r="r" t="t"/>
                <a:pathLst>
                  <a:path extrusionOk="0" h="9253" w="4823">
                    <a:moveTo>
                      <a:pt x="3227" y="49"/>
                    </a:moveTo>
                    <a:cubicBezTo>
                      <a:pt x="3287" y="49"/>
                      <a:pt x="3442" y="72"/>
                      <a:pt x="3501" y="168"/>
                    </a:cubicBezTo>
                    <a:cubicBezTo>
                      <a:pt x="3561" y="275"/>
                      <a:pt x="4668" y="3823"/>
                      <a:pt x="4716" y="4204"/>
                    </a:cubicBezTo>
                    <a:cubicBezTo>
                      <a:pt x="4763" y="4585"/>
                      <a:pt x="4763" y="8764"/>
                      <a:pt x="4763" y="9181"/>
                    </a:cubicBezTo>
                    <a:lnTo>
                      <a:pt x="132" y="9181"/>
                    </a:lnTo>
                    <a:cubicBezTo>
                      <a:pt x="96" y="9181"/>
                      <a:pt x="72" y="9145"/>
                      <a:pt x="72" y="9097"/>
                    </a:cubicBezTo>
                    <a:lnTo>
                      <a:pt x="72" y="9050"/>
                    </a:lnTo>
                    <a:cubicBezTo>
                      <a:pt x="72" y="9026"/>
                      <a:pt x="60" y="5323"/>
                      <a:pt x="60" y="2739"/>
                    </a:cubicBezTo>
                    <a:cubicBezTo>
                      <a:pt x="60" y="1442"/>
                      <a:pt x="60" y="418"/>
                      <a:pt x="72" y="275"/>
                    </a:cubicBezTo>
                    <a:cubicBezTo>
                      <a:pt x="96" y="72"/>
                      <a:pt x="286" y="61"/>
                      <a:pt x="394" y="49"/>
                    </a:cubicBezTo>
                    <a:close/>
                    <a:moveTo>
                      <a:pt x="394" y="1"/>
                    </a:moveTo>
                    <a:cubicBezTo>
                      <a:pt x="286" y="1"/>
                      <a:pt x="24" y="25"/>
                      <a:pt x="13" y="275"/>
                    </a:cubicBezTo>
                    <a:cubicBezTo>
                      <a:pt x="1" y="430"/>
                      <a:pt x="1" y="1454"/>
                      <a:pt x="1" y="2751"/>
                    </a:cubicBezTo>
                    <a:cubicBezTo>
                      <a:pt x="1" y="5323"/>
                      <a:pt x="13" y="8990"/>
                      <a:pt x="13" y="9050"/>
                    </a:cubicBezTo>
                    <a:cubicBezTo>
                      <a:pt x="1" y="9050"/>
                      <a:pt x="1" y="9074"/>
                      <a:pt x="1" y="9109"/>
                    </a:cubicBezTo>
                    <a:cubicBezTo>
                      <a:pt x="1" y="9169"/>
                      <a:pt x="36" y="9252"/>
                      <a:pt x="132" y="9252"/>
                    </a:cubicBezTo>
                    <a:lnTo>
                      <a:pt x="4823" y="9252"/>
                    </a:lnTo>
                    <a:lnTo>
                      <a:pt x="4823" y="9228"/>
                    </a:lnTo>
                    <a:cubicBezTo>
                      <a:pt x="4823" y="9228"/>
                      <a:pt x="4823" y="4609"/>
                      <a:pt x="4775" y="4204"/>
                    </a:cubicBezTo>
                    <a:cubicBezTo>
                      <a:pt x="4727" y="3787"/>
                      <a:pt x="3620" y="275"/>
                      <a:pt x="3537" y="144"/>
                    </a:cubicBezTo>
                    <a:cubicBezTo>
                      <a:pt x="3465" y="13"/>
                      <a:pt x="3287" y="1"/>
                      <a:pt x="3227" y="1"/>
                    </a:cubicBezTo>
                    <a:close/>
                  </a:path>
                </a:pathLst>
              </a:custGeom>
              <a:solidFill>
                <a:srgbClr val="AD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8"/>
              <p:cNvSpPr/>
              <p:nvPr/>
            </p:nvSpPr>
            <p:spPr>
              <a:xfrm>
                <a:off x="5161035" y="3184344"/>
                <a:ext cx="531418" cy="517651"/>
              </a:xfrm>
              <a:custGeom>
                <a:rect b="b" l="l" r="r" t="t"/>
                <a:pathLst>
                  <a:path extrusionOk="0" h="7633" w="7836">
                    <a:moveTo>
                      <a:pt x="394" y="0"/>
                    </a:moveTo>
                    <a:cubicBezTo>
                      <a:pt x="179" y="0"/>
                      <a:pt x="1" y="131"/>
                      <a:pt x="1" y="310"/>
                    </a:cubicBezTo>
                    <a:lnTo>
                      <a:pt x="1" y="7323"/>
                    </a:lnTo>
                    <a:cubicBezTo>
                      <a:pt x="1" y="7489"/>
                      <a:pt x="179" y="7632"/>
                      <a:pt x="394" y="7632"/>
                    </a:cubicBezTo>
                    <a:lnTo>
                      <a:pt x="7442" y="7632"/>
                    </a:lnTo>
                    <a:cubicBezTo>
                      <a:pt x="7657" y="7632"/>
                      <a:pt x="7835" y="7501"/>
                      <a:pt x="7835" y="7323"/>
                    </a:cubicBezTo>
                    <a:lnTo>
                      <a:pt x="7835" y="310"/>
                    </a:lnTo>
                    <a:cubicBezTo>
                      <a:pt x="7835" y="143"/>
                      <a:pt x="7657" y="0"/>
                      <a:pt x="74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8"/>
              <p:cNvSpPr/>
              <p:nvPr/>
            </p:nvSpPr>
            <p:spPr>
              <a:xfrm>
                <a:off x="4742809" y="3183530"/>
                <a:ext cx="379575" cy="399784"/>
              </a:xfrm>
              <a:custGeom>
                <a:rect b="b" l="l" r="r" t="t"/>
                <a:pathLst>
                  <a:path extrusionOk="0" h="5895" w="5597">
                    <a:moveTo>
                      <a:pt x="405" y="1"/>
                    </a:moveTo>
                    <a:cubicBezTo>
                      <a:pt x="179" y="1"/>
                      <a:pt x="0" y="191"/>
                      <a:pt x="0" y="417"/>
                    </a:cubicBezTo>
                    <a:lnTo>
                      <a:pt x="0" y="5477"/>
                    </a:lnTo>
                    <a:cubicBezTo>
                      <a:pt x="0" y="5716"/>
                      <a:pt x="179" y="5894"/>
                      <a:pt x="405" y="5894"/>
                    </a:cubicBezTo>
                    <a:lnTo>
                      <a:pt x="5192" y="5894"/>
                    </a:lnTo>
                    <a:cubicBezTo>
                      <a:pt x="5418" y="5894"/>
                      <a:pt x="5596" y="5692"/>
                      <a:pt x="5596" y="5477"/>
                    </a:cubicBezTo>
                    <a:lnTo>
                      <a:pt x="5596" y="417"/>
                    </a:lnTo>
                    <a:cubicBezTo>
                      <a:pt x="5596" y="179"/>
                      <a:pt x="5418" y="1"/>
                      <a:pt x="5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48"/>
              <p:cNvSpPr/>
              <p:nvPr/>
            </p:nvSpPr>
            <p:spPr>
              <a:xfrm>
                <a:off x="4258326" y="3183530"/>
                <a:ext cx="443391" cy="519279"/>
              </a:xfrm>
              <a:custGeom>
                <a:rect b="b" l="l" r="r" t="t"/>
                <a:pathLst>
                  <a:path extrusionOk="0" h="7657" w="6538">
                    <a:moveTo>
                      <a:pt x="406" y="1"/>
                    </a:moveTo>
                    <a:cubicBezTo>
                      <a:pt x="179" y="1"/>
                      <a:pt x="1" y="132"/>
                      <a:pt x="1" y="298"/>
                    </a:cubicBezTo>
                    <a:lnTo>
                      <a:pt x="1" y="7359"/>
                    </a:lnTo>
                    <a:cubicBezTo>
                      <a:pt x="1" y="7525"/>
                      <a:pt x="179" y="7656"/>
                      <a:pt x="406" y="7656"/>
                    </a:cubicBezTo>
                    <a:lnTo>
                      <a:pt x="6132" y="7656"/>
                    </a:lnTo>
                    <a:cubicBezTo>
                      <a:pt x="6359" y="7656"/>
                      <a:pt x="6537" y="7525"/>
                      <a:pt x="6537" y="7359"/>
                    </a:cubicBezTo>
                    <a:lnTo>
                      <a:pt x="6537" y="298"/>
                    </a:lnTo>
                    <a:cubicBezTo>
                      <a:pt x="6537" y="132"/>
                      <a:pt x="6359" y="1"/>
                      <a:pt x="6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8"/>
              <p:cNvSpPr/>
              <p:nvPr/>
            </p:nvSpPr>
            <p:spPr>
              <a:xfrm>
                <a:off x="5161849" y="3716433"/>
                <a:ext cx="540302" cy="212404"/>
              </a:xfrm>
              <a:custGeom>
                <a:rect b="b" l="l" r="r" t="t"/>
                <a:pathLst>
                  <a:path extrusionOk="0" h="3132" w="7967">
                    <a:moveTo>
                      <a:pt x="465" y="1"/>
                    </a:moveTo>
                    <a:cubicBezTo>
                      <a:pt x="203" y="1"/>
                      <a:pt x="1" y="203"/>
                      <a:pt x="1" y="453"/>
                    </a:cubicBezTo>
                    <a:lnTo>
                      <a:pt x="1" y="3132"/>
                    </a:lnTo>
                    <a:lnTo>
                      <a:pt x="132" y="3132"/>
                    </a:lnTo>
                    <a:lnTo>
                      <a:pt x="132" y="453"/>
                    </a:lnTo>
                    <a:cubicBezTo>
                      <a:pt x="132" y="274"/>
                      <a:pt x="287" y="132"/>
                      <a:pt x="465" y="132"/>
                    </a:cubicBezTo>
                    <a:lnTo>
                      <a:pt x="7502" y="132"/>
                    </a:lnTo>
                    <a:cubicBezTo>
                      <a:pt x="7680" y="132"/>
                      <a:pt x="7823" y="274"/>
                      <a:pt x="7823" y="453"/>
                    </a:cubicBezTo>
                    <a:lnTo>
                      <a:pt x="7823" y="3132"/>
                    </a:lnTo>
                    <a:lnTo>
                      <a:pt x="7966" y="3132"/>
                    </a:lnTo>
                    <a:lnTo>
                      <a:pt x="7966" y="453"/>
                    </a:lnTo>
                    <a:cubicBezTo>
                      <a:pt x="7966" y="203"/>
                      <a:pt x="7752" y="1"/>
                      <a:pt x="75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8"/>
              <p:cNvSpPr/>
              <p:nvPr/>
            </p:nvSpPr>
            <p:spPr>
              <a:xfrm>
                <a:off x="4258326" y="3716433"/>
                <a:ext cx="444205" cy="212404"/>
              </a:xfrm>
              <a:custGeom>
                <a:rect b="b" l="l" r="r" t="t"/>
                <a:pathLst>
                  <a:path extrusionOk="0" h="3132" w="6550">
                    <a:moveTo>
                      <a:pt x="465" y="1"/>
                    </a:moveTo>
                    <a:cubicBezTo>
                      <a:pt x="215" y="1"/>
                      <a:pt x="1" y="203"/>
                      <a:pt x="1" y="453"/>
                    </a:cubicBezTo>
                    <a:lnTo>
                      <a:pt x="1" y="3132"/>
                    </a:lnTo>
                    <a:lnTo>
                      <a:pt x="132" y="3132"/>
                    </a:lnTo>
                    <a:lnTo>
                      <a:pt x="132" y="453"/>
                    </a:lnTo>
                    <a:cubicBezTo>
                      <a:pt x="132" y="274"/>
                      <a:pt x="286" y="132"/>
                      <a:pt x="465" y="132"/>
                    </a:cubicBezTo>
                    <a:lnTo>
                      <a:pt x="6085" y="132"/>
                    </a:lnTo>
                    <a:cubicBezTo>
                      <a:pt x="6263" y="132"/>
                      <a:pt x="6418" y="274"/>
                      <a:pt x="6418" y="453"/>
                    </a:cubicBezTo>
                    <a:lnTo>
                      <a:pt x="6418" y="3132"/>
                    </a:lnTo>
                    <a:lnTo>
                      <a:pt x="6549" y="3132"/>
                    </a:lnTo>
                    <a:lnTo>
                      <a:pt x="6549" y="453"/>
                    </a:lnTo>
                    <a:cubicBezTo>
                      <a:pt x="6549" y="203"/>
                      <a:pt x="6347" y="1"/>
                      <a:pt x="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8"/>
              <p:cNvSpPr/>
              <p:nvPr/>
            </p:nvSpPr>
            <p:spPr>
              <a:xfrm>
                <a:off x="4272906" y="3195669"/>
                <a:ext cx="415857" cy="17836"/>
              </a:xfrm>
              <a:custGeom>
                <a:rect b="b" l="l" r="r" t="t"/>
                <a:pathLst>
                  <a:path extrusionOk="0" h="263" w="6132">
                    <a:moveTo>
                      <a:pt x="369" y="0"/>
                    </a:moveTo>
                    <a:cubicBezTo>
                      <a:pt x="155" y="0"/>
                      <a:pt x="0" y="119"/>
                      <a:pt x="0" y="262"/>
                    </a:cubicBezTo>
                    <a:lnTo>
                      <a:pt x="6132" y="262"/>
                    </a:lnTo>
                    <a:cubicBezTo>
                      <a:pt x="6132" y="119"/>
                      <a:pt x="5953" y="0"/>
                      <a:pt x="5739" y="0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8"/>
              <p:cNvSpPr/>
              <p:nvPr/>
            </p:nvSpPr>
            <p:spPr>
              <a:xfrm>
                <a:off x="4750065" y="3189972"/>
                <a:ext cx="364248" cy="19464"/>
              </a:xfrm>
              <a:custGeom>
                <a:rect b="b" l="l" r="r" t="t"/>
                <a:pathLst>
                  <a:path extrusionOk="0" h="287" w="5371">
                    <a:moveTo>
                      <a:pt x="370" y="1"/>
                    </a:moveTo>
                    <a:cubicBezTo>
                      <a:pt x="155" y="1"/>
                      <a:pt x="1" y="120"/>
                      <a:pt x="1" y="287"/>
                    </a:cubicBezTo>
                    <a:lnTo>
                      <a:pt x="5358" y="287"/>
                    </a:lnTo>
                    <a:cubicBezTo>
                      <a:pt x="5370" y="144"/>
                      <a:pt x="5192" y="1"/>
                      <a:pt x="4989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8"/>
              <p:cNvSpPr/>
              <p:nvPr/>
            </p:nvSpPr>
            <p:spPr>
              <a:xfrm>
                <a:off x="5177243" y="3192414"/>
                <a:ext cx="506325" cy="19464"/>
              </a:xfrm>
              <a:custGeom>
                <a:rect b="b" l="l" r="r" t="t"/>
                <a:pathLst>
                  <a:path extrusionOk="0" h="287" w="7466">
                    <a:moveTo>
                      <a:pt x="369" y="1"/>
                    </a:moveTo>
                    <a:cubicBezTo>
                      <a:pt x="155" y="1"/>
                      <a:pt x="0" y="120"/>
                      <a:pt x="0" y="286"/>
                    </a:cubicBezTo>
                    <a:lnTo>
                      <a:pt x="7465" y="286"/>
                    </a:lnTo>
                    <a:cubicBezTo>
                      <a:pt x="7465" y="131"/>
                      <a:pt x="7299" y="1"/>
                      <a:pt x="7096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48"/>
              <p:cNvSpPr/>
              <p:nvPr/>
            </p:nvSpPr>
            <p:spPr>
              <a:xfrm>
                <a:off x="4274466" y="3219066"/>
                <a:ext cx="414297" cy="13767"/>
              </a:xfrm>
              <a:custGeom>
                <a:rect b="b" l="l" r="r" t="t"/>
                <a:pathLst>
                  <a:path extrusionOk="0" h="203" w="6109">
                    <a:moveTo>
                      <a:pt x="1" y="0"/>
                    </a:moveTo>
                    <a:lnTo>
                      <a:pt x="1" y="203"/>
                    </a:lnTo>
                    <a:lnTo>
                      <a:pt x="6109" y="203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8"/>
              <p:cNvSpPr/>
              <p:nvPr/>
            </p:nvSpPr>
            <p:spPr>
              <a:xfrm>
                <a:off x="4274466" y="3239275"/>
                <a:ext cx="414297" cy="13767"/>
              </a:xfrm>
              <a:custGeom>
                <a:rect b="b" l="l" r="r" t="t"/>
                <a:pathLst>
                  <a:path extrusionOk="0" h="203" w="6109">
                    <a:moveTo>
                      <a:pt x="1" y="0"/>
                    </a:moveTo>
                    <a:lnTo>
                      <a:pt x="1" y="202"/>
                    </a:lnTo>
                    <a:lnTo>
                      <a:pt x="6109" y="202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8"/>
              <p:cNvSpPr/>
              <p:nvPr/>
            </p:nvSpPr>
            <p:spPr>
              <a:xfrm>
                <a:off x="4274466" y="3258603"/>
                <a:ext cx="414297" cy="13021"/>
              </a:xfrm>
              <a:custGeom>
                <a:rect b="b" l="l" r="r" t="t"/>
                <a:pathLst>
                  <a:path extrusionOk="0" h="192" w="6109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8"/>
              <p:cNvSpPr/>
              <p:nvPr/>
            </p:nvSpPr>
            <p:spPr>
              <a:xfrm>
                <a:off x="4274466" y="3278812"/>
                <a:ext cx="414297" cy="12953"/>
              </a:xfrm>
              <a:custGeom>
                <a:rect b="b" l="l" r="r" t="t"/>
                <a:pathLst>
                  <a:path extrusionOk="0" h="191" w="6109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8"/>
              <p:cNvSpPr/>
              <p:nvPr/>
            </p:nvSpPr>
            <p:spPr>
              <a:xfrm>
                <a:off x="4274466" y="3299022"/>
                <a:ext cx="414297" cy="12953"/>
              </a:xfrm>
              <a:custGeom>
                <a:rect b="b" l="l" r="r" t="t"/>
                <a:pathLst>
                  <a:path extrusionOk="0" h="191" w="6109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8"/>
              <p:cNvSpPr/>
              <p:nvPr/>
            </p:nvSpPr>
            <p:spPr>
              <a:xfrm>
                <a:off x="4274466" y="3318349"/>
                <a:ext cx="414297" cy="13021"/>
              </a:xfrm>
              <a:custGeom>
                <a:rect b="b" l="l" r="r" t="t"/>
                <a:pathLst>
                  <a:path extrusionOk="0" h="192" w="6109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8"/>
              <p:cNvSpPr/>
              <p:nvPr/>
            </p:nvSpPr>
            <p:spPr>
              <a:xfrm>
                <a:off x="4274466" y="3338559"/>
                <a:ext cx="414297" cy="13021"/>
              </a:xfrm>
              <a:custGeom>
                <a:rect b="b" l="l" r="r" t="t"/>
                <a:pathLst>
                  <a:path extrusionOk="0" h="192" w="6109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8"/>
              <p:cNvSpPr/>
              <p:nvPr/>
            </p:nvSpPr>
            <p:spPr>
              <a:xfrm>
                <a:off x="4274466" y="3357954"/>
                <a:ext cx="414297" cy="12953"/>
              </a:xfrm>
              <a:custGeom>
                <a:rect b="b" l="l" r="r" t="t"/>
                <a:pathLst>
                  <a:path extrusionOk="0" h="191" w="6109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8"/>
              <p:cNvSpPr/>
              <p:nvPr/>
            </p:nvSpPr>
            <p:spPr>
              <a:xfrm>
                <a:off x="4274466" y="3378096"/>
                <a:ext cx="414297" cy="13021"/>
              </a:xfrm>
              <a:custGeom>
                <a:rect b="b" l="l" r="r" t="t"/>
                <a:pathLst>
                  <a:path extrusionOk="0" h="192" w="6109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8"/>
              <p:cNvSpPr/>
              <p:nvPr/>
            </p:nvSpPr>
            <p:spPr>
              <a:xfrm>
                <a:off x="4274466" y="3397491"/>
                <a:ext cx="414297" cy="13021"/>
              </a:xfrm>
              <a:custGeom>
                <a:rect b="b" l="l" r="r" t="t"/>
                <a:pathLst>
                  <a:path extrusionOk="0" h="192" w="6109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8"/>
              <p:cNvSpPr/>
              <p:nvPr/>
            </p:nvSpPr>
            <p:spPr>
              <a:xfrm>
                <a:off x="4274466" y="3417701"/>
                <a:ext cx="414297" cy="12953"/>
              </a:xfrm>
              <a:custGeom>
                <a:rect b="b" l="l" r="r" t="t"/>
                <a:pathLst>
                  <a:path extrusionOk="0" h="191" w="6109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8"/>
              <p:cNvSpPr/>
              <p:nvPr/>
            </p:nvSpPr>
            <p:spPr>
              <a:xfrm>
                <a:off x="4274466" y="3436282"/>
                <a:ext cx="414297" cy="12953"/>
              </a:xfrm>
              <a:custGeom>
                <a:rect b="b" l="l" r="r" t="t"/>
                <a:pathLst>
                  <a:path extrusionOk="0" h="191" w="6109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8"/>
              <p:cNvSpPr/>
              <p:nvPr/>
            </p:nvSpPr>
            <p:spPr>
              <a:xfrm>
                <a:off x="4274466" y="3456424"/>
                <a:ext cx="414297" cy="13021"/>
              </a:xfrm>
              <a:custGeom>
                <a:rect b="b" l="l" r="r" t="t"/>
                <a:pathLst>
                  <a:path extrusionOk="0" h="192" w="6109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8"/>
              <p:cNvSpPr/>
              <p:nvPr/>
            </p:nvSpPr>
            <p:spPr>
              <a:xfrm>
                <a:off x="4274466" y="3476633"/>
                <a:ext cx="414297" cy="12953"/>
              </a:xfrm>
              <a:custGeom>
                <a:rect b="b" l="l" r="r" t="t"/>
                <a:pathLst>
                  <a:path extrusionOk="0" h="191" w="6109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8"/>
              <p:cNvSpPr/>
              <p:nvPr/>
            </p:nvSpPr>
            <p:spPr>
              <a:xfrm>
                <a:off x="4274466" y="3496029"/>
                <a:ext cx="414297" cy="12953"/>
              </a:xfrm>
              <a:custGeom>
                <a:rect b="b" l="l" r="r" t="t"/>
                <a:pathLst>
                  <a:path extrusionOk="0" h="191" w="6109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8"/>
              <p:cNvSpPr/>
              <p:nvPr/>
            </p:nvSpPr>
            <p:spPr>
              <a:xfrm>
                <a:off x="4274466" y="3516170"/>
                <a:ext cx="414297" cy="13021"/>
              </a:xfrm>
              <a:custGeom>
                <a:rect b="b" l="l" r="r" t="t"/>
                <a:pathLst>
                  <a:path extrusionOk="0" h="192" w="6109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8"/>
              <p:cNvSpPr/>
              <p:nvPr/>
            </p:nvSpPr>
            <p:spPr>
              <a:xfrm>
                <a:off x="4274466" y="3535566"/>
                <a:ext cx="414297" cy="13021"/>
              </a:xfrm>
              <a:custGeom>
                <a:rect b="b" l="l" r="r" t="t"/>
                <a:pathLst>
                  <a:path extrusionOk="0" h="192" w="6109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8"/>
              <p:cNvSpPr/>
              <p:nvPr/>
            </p:nvSpPr>
            <p:spPr>
              <a:xfrm>
                <a:off x="4274466" y="3555775"/>
                <a:ext cx="414297" cy="12953"/>
              </a:xfrm>
              <a:custGeom>
                <a:rect b="b" l="l" r="r" t="t"/>
                <a:pathLst>
                  <a:path extrusionOk="0" h="191" w="6109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8"/>
              <p:cNvSpPr/>
              <p:nvPr/>
            </p:nvSpPr>
            <p:spPr>
              <a:xfrm>
                <a:off x="4274466" y="3575171"/>
                <a:ext cx="414297" cy="12953"/>
              </a:xfrm>
              <a:custGeom>
                <a:rect b="b" l="l" r="r" t="t"/>
                <a:pathLst>
                  <a:path extrusionOk="0" h="191" w="6109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8"/>
              <p:cNvSpPr/>
              <p:nvPr/>
            </p:nvSpPr>
            <p:spPr>
              <a:xfrm>
                <a:off x="4274466" y="3595312"/>
                <a:ext cx="414297" cy="13021"/>
              </a:xfrm>
              <a:custGeom>
                <a:rect b="b" l="l" r="r" t="t"/>
                <a:pathLst>
                  <a:path extrusionOk="0" h="192" w="6109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8"/>
              <p:cNvSpPr/>
              <p:nvPr/>
            </p:nvSpPr>
            <p:spPr>
              <a:xfrm>
                <a:off x="4274466" y="3613894"/>
                <a:ext cx="414297" cy="13021"/>
              </a:xfrm>
              <a:custGeom>
                <a:rect b="b" l="l" r="r" t="t"/>
                <a:pathLst>
                  <a:path extrusionOk="0" h="192" w="6109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8"/>
              <p:cNvSpPr/>
              <p:nvPr/>
            </p:nvSpPr>
            <p:spPr>
              <a:xfrm>
                <a:off x="4274466" y="3634103"/>
                <a:ext cx="414297" cy="12953"/>
              </a:xfrm>
              <a:custGeom>
                <a:rect b="b" l="l" r="r" t="t"/>
                <a:pathLst>
                  <a:path extrusionOk="0" h="191" w="6109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8"/>
              <p:cNvSpPr/>
              <p:nvPr/>
            </p:nvSpPr>
            <p:spPr>
              <a:xfrm>
                <a:off x="4274466" y="3654245"/>
                <a:ext cx="414297" cy="13021"/>
              </a:xfrm>
              <a:custGeom>
                <a:rect b="b" l="l" r="r" t="t"/>
                <a:pathLst>
                  <a:path extrusionOk="0" h="192" w="6109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8"/>
              <p:cNvSpPr/>
              <p:nvPr/>
            </p:nvSpPr>
            <p:spPr>
              <a:xfrm>
                <a:off x="4274466" y="3673640"/>
                <a:ext cx="414297" cy="13021"/>
              </a:xfrm>
              <a:custGeom>
                <a:rect b="b" l="l" r="r" t="t"/>
                <a:pathLst>
                  <a:path extrusionOk="0" h="192" w="6109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8"/>
              <p:cNvSpPr/>
              <p:nvPr/>
            </p:nvSpPr>
            <p:spPr>
              <a:xfrm>
                <a:off x="5175615" y="3222321"/>
                <a:ext cx="499883" cy="13767"/>
              </a:xfrm>
              <a:custGeom>
                <a:rect b="b" l="l" r="r" t="t"/>
                <a:pathLst>
                  <a:path extrusionOk="0" h="203" w="7371">
                    <a:moveTo>
                      <a:pt x="0" y="0"/>
                    </a:moveTo>
                    <a:lnTo>
                      <a:pt x="0" y="202"/>
                    </a:lnTo>
                    <a:lnTo>
                      <a:pt x="7370" y="202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8"/>
              <p:cNvSpPr/>
              <p:nvPr/>
            </p:nvSpPr>
            <p:spPr>
              <a:xfrm>
                <a:off x="5175615" y="3241649"/>
                <a:ext cx="499883" cy="13021"/>
              </a:xfrm>
              <a:custGeom>
                <a:rect b="b" l="l" r="r" t="t"/>
                <a:pathLst>
                  <a:path extrusionOk="0" h="192" w="7371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8"/>
              <p:cNvSpPr/>
              <p:nvPr/>
            </p:nvSpPr>
            <p:spPr>
              <a:xfrm>
                <a:off x="5175615" y="3261858"/>
                <a:ext cx="499883" cy="12953"/>
              </a:xfrm>
              <a:custGeom>
                <a:rect b="b" l="l" r="r" t="t"/>
                <a:pathLst>
                  <a:path extrusionOk="0" h="191" w="7371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8"/>
              <p:cNvSpPr/>
              <p:nvPr/>
            </p:nvSpPr>
            <p:spPr>
              <a:xfrm>
                <a:off x="5175615" y="3281254"/>
                <a:ext cx="499883" cy="12953"/>
              </a:xfrm>
              <a:custGeom>
                <a:rect b="b" l="l" r="r" t="t"/>
                <a:pathLst>
                  <a:path extrusionOk="0" h="191" w="7371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8"/>
              <p:cNvSpPr/>
              <p:nvPr/>
            </p:nvSpPr>
            <p:spPr>
              <a:xfrm>
                <a:off x="5175615" y="3301395"/>
                <a:ext cx="499883" cy="13021"/>
              </a:xfrm>
              <a:custGeom>
                <a:rect b="b" l="l" r="r" t="t"/>
                <a:pathLst>
                  <a:path extrusionOk="0" h="192" w="7371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8"/>
              <p:cNvSpPr/>
              <p:nvPr/>
            </p:nvSpPr>
            <p:spPr>
              <a:xfrm>
                <a:off x="5175615" y="3319977"/>
                <a:ext cx="499883" cy="13835"/>
              </a:xfrm>
              <a:custGeom>
                <a:rect b="b" l="l" r="r" t="t"/>
                <a:pathLst>
                  <a:path extrusionOk="0" h="204" w="7371">
                    <a:moveTo>
                      <a:pt x="0" y="1"/>
                    </a:moveTo>
                    <a:lnTo>
                      <a:pt x="0" y="203"/>
                    </a:lnTo>
                    <a:lnTo>
                      <a:pt x="7370" y="203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8"/>
              <p:cNvSpPr/>
              <p:nvPr/>
            </p:nvSpPr>
            <p:spPr>
              <a:xfrm>
                <a:off x="5175615" y="3340186"/>
                <a:ext cx="499883" cy="13767"/>
              </a:xfrm>
              <a:custGeom>
                <a:rect b="b" l="l" r="r" t="t"/>
                <a:pathLst>
                  <a:path extrusionOk="0" h="203" w="7371">
                    <a:moveTo>
                      <a:pt x="0" y="0"/>
                    </a:moveTo>
                    <a:lnTo>
                      <a:pt x="0" y="203"/>
                    </a:lnTo>
                    <a:lnTo>
                      <a:pt x="7370" y="203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8"/>
              <p:cNvSpPr/>
              <p:nvPr/>
            </p:nvSpPr>
            <p:spPr>
              <a:xfrm>
                <a:off x="5175615" y="3359582"/>
                <a:ext cx="499883" cy="12953"/>
              </a:xfrm>
              <a:custGeom>
                <a:rect b="b" l="l" r="r" t="t"/>
                <a:pathLst>
                  <a:path extrusionOk="0" h="191" w="7371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8"/>
              <p:cNvSpPr/>
              <p:nvPr/>
            </p:nvSpPr>
            <p:spPr>
              <a:xfrm>
                <a:off x="5175615" y="3379723"/>
                <a:ext cx="499883" cy="13021"/>
              </a:xfrm>
              <a:custGeom>
                <a:rect b="b" l="l" r="r" t="t"/>
                <a:pathLst>
                  <a:path extrusionOk="0" h="192" w="7371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8"/>
              <p:cNvSpPr/>
              <p:nvPr/>
            </p:nvSpPr>
            <p:spPr>
              <a:xfrm>
                <a:off x="5175615" y="3399933"/>
                <a:ext cx="499883" cy="12953"/>
              </a:xfrm>
              <a:custGeom>
                <a:rect b="b" l="l" r="r" t="t"/>
                <a:pathLst>
                  <a:path extrusionOk="0" h="191" w="7371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8"/>
              <p:cNvSpPr/>
              <p:nvPr/>
            </p:nvSpPr>
            <p:spPr>
              <a:xfrm>
                <a:off x="5175615" y="3419328"/>
                <a:ext cx="499883" cy="12953"/>
              </a:xfrm>
              <a:custGeom>
                <a:rect b="b" l="l" r="r" t="t"/>
                <a:pathLst>
                  <a:path extrusionOk="0" h="191" w="7371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8"/>
              <p:cNvSpPr/>
              <p:nvPr/>
            </p:nvSpPr>
            <p:spPr>
              <a:xfrm>
                <a:off x="5175615" y="3439470"/>
                <a:ext cx="499883" cy="13021"/>
              </a:xfrm>
              <a:custGeom>
                <a:rect b="b" l="l" r="r" t="t"/>
                <a:pathLst>
                  <a:path extrusionOk="0" h="192" w="7371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8"/>
              <p:cNvSpPr/>
              <p:nvPr/>
            </p:nvSpPr>
            <p:spPr>
              <a:xfrm>
                <a:off x="5175615" y="3458865"/>
                <a:ext cx="499883" cy="13021"/>
              </a:xfrm>
              <a:custGeom>
                <a:rect b="b" l="l" r="r" t="t"/>
                <a:pathLst>
                  <a:path extrusionOk="0" h="192" w="7371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8"/>
              <p:cNvSpPr/>
              <p:nvPr/>
            </p:nvSpPr>
            <p:spPr>
              <a:xfrm>
                <a:off x="5175615" y="3479075"/>
                <a:ext cx="499883" cy="12953"/>
              </a:xfrm>
              <a:custGeom>
                <a:rect b="b" l="l" r="r" t="t"/>
                <a:pathLst>
                  <a:path extrusionOk="0" h="191" w="7371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8"/>
              <p:cNvSpPr/>
              <p:nvPr/>
            </p:nvSpPr>
            <p:spPr>
              <a:xfrm>
                <a:off x="5175615" y="3498402"/>
                <a:ext cx="499883" cy="13021"/>
              </a:xfrm>
              <a:custGeom>
                <a:rect b="b" l="l" r="r" t="t"/>
                <a:pathLst>
                  <a:path extrusionOk="0" h="192" w="7371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8"/>
              <p:cNvSpPr/>
              <p:nvPr/>
            </p:nvSpPr>
            <p:spPr>
              <a:xfrm>
                <a:off x="5175615" y="3518612"/>
                <a:ext cx="499883" cy="13021"/>
              </a:xfrm>
              <a:custGeom>
                <a:rect b="b" l="l" r="r" t="t"/>
                <a:pathLst>
                  <a:path extrusionOk="0" h="192" w="7371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8"/>
              <p:cNvSpPr/>
              <p:nvPr/>
            </p:nvSpPr>
            <p:spPr>
              <a:xfrm>
                <a:off x="5175615" y="3537193"/>
                <a:ext cx="499883" cy="12953"/>
              </a:xfrm>
              <a:custGeom>
                <a:rect b="b" l="l" r="r" t="t"/>
                <a:pathLst>
                  <a:path extrusionOk="0" h="191" w="7371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8"/>
              <p:cNvSpPr/>
              <p:nvPr/>
            </p:nvSpPr>
            <p:spPr>
              <a:xfrm>
                <a:off x="5175615" y="3557403"/>
                <a:ext cx="499883" cy="12953"/>
              </a:xfrm>
              <a:custGeom>
                <a:rect b="b" l="l" r="r" t="t"/>
                <a:pathLst>
                  <a:path extrusionOk="0" h="191" w="7371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48"/>
              <p:cNvSpPr/>
              <p:nvPr/>
            </p:nvSpPr>
            <p:spPr>
              <a:xfrm>
                <a:off x="5175615" y="3576730"/>
                <a:ext cx="499883" cy="13021"/>
              </a:xfrm>
              <a:custGeom>
                <a:rect b="b" l="l" r="r" t="t"/>
                <a:pathLst>
                  <a:path extrusionOk="0" h="192" w="7371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8"/>
              <p:cNvSpPr/>
              <p:nvPr/>
            </p:nvSpPr>
            <p:spPr>
              <a:xfrm>
                <a:off x="5175615" y="3596940"/>
                <a:ext cx="499883" cy="13021"/>
              </a:xfrm>
              <a:custGeom>
                <a:rect b="b" l="l" r="r" t="t"/>
                <a:pathLst>
                  <a:path extrusionOk="0" h="192" w="7371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8"/>
              <p:cNvSpPr/>
              <p:nvPr/>
            </p:nvSpPr>
            <p:spPr>
              <a:xfrm>
                <a:off x="5175615" y="3617149"/>
                <a:ext cx="499883" cy="12953"/>
              </a:xfrm>
              <a:custGeom>
                <a:rect b="b" l="l" r="r" t="t"/>
                <a:pathLst>
                  <a:path extrusionOk="0" h="191" w="7371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8"/>
              <p:cNvSpPr/>
              <p:nvPr/>
            </p:nvSpPr>
            <p:spPr>
              <a:xfrm>
                <a:off x="5175615" y="3636477"/>
                <a:ext cx="499883" cy="13021"/>
              </a:xfrm>
              <a:custGeom>
                <a:rect b="b" l="l" r="r" t="t"/>
                <a:pathLst>
                  <a:path extrusionOk="0" h="192" w="7371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8"/>
              <p:cNvSpPr/>
              <p:nvPr/>
            </p:nvSpPr>
            <p:spPr>
              <a:xfrm>
                <a:off x="5175615" y="3656686"/>
                <a:ext cx="499883" cy="13021"/>
              </a:xfrm>
              <a:custGeom>
                <a:rect b="b" l="l" r="r" t="t"/>
                <a:pathLst>
                  <a:path extrusionOk="0" h="192" w="7371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8"/>
              <p:cNvSpPr/>
              <p:nvPr/>
            </p:nvSpPr>
            <p:spPr>
              <a:xfrm>
                <a:off x="5175615" y="3676082"/>
                <a:ext cx="499883" cy="12953"/>
              </a:xfrm>
              <a:custGeom>
                <a:rect b="b" l="l" r="r" t="t"/>
                <a:pathLst>
                  <a:path extrusionOk="0" h="191" w="7371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8"/>
              <p:cNvSpPr/>
              <p:nvPr/>
            </p:nvSpPr>
            <p:spPr>
              <a:xfrm>
                <a:off x="4751693" y="3219066"/>
                <a:ext cx="358551" cy="13767"/>
              </a:xfrm>
              <a:custGeom>
                <a:rect b="b" l="l" r="r" t="t"/>
                <a:pathLst>
                  <a:path extrusionOk="0" h="203" w="5287">
                    <a:moveTo>
                      <a:pt x="0" y="0"/>
                    </a:moveTo>
                    <a:lnTo>
                      <a:pt x="0" y="203"/>
                    </a:lnTo>
                    <a:lnTo>
                      <a:pt x="5287" y="203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8"/>
              <p:cNvSpPr/>
              <p:nvPr/>
            </p:nvSpPr>
            <p:spPr>
              <a:xfrm>
                <a:off x="4751693" y="3239275"/>
                <a:ext cx="358551" cy="13767"/>
              </a:xfrm>
              <a:custGeom>
                <a:rect b="b" l="l" r="r" t="t"/>
                <a:pathLst>
                  <a:path extrusionOk="0" h="203" w="5287">
                    <a:moveTo>
                      <a:pt x="0" y="0"/>
                    </a:moveTo>
                    <a:lnTo>
                      <a:pt x="0" y="202"/>
                    </a:lnTo>
                    <a:lnTo>
                      <a:pt x="5287" y="202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8"/>
              <p:cNvSpPr/>
              <p:nvPr/>
            </p:nvSpPr>
            <p:spPr>
              <a:xfrm>
                <a:off x="4751693" y="3258603"/>
                <a:ext cx="358551" cy="13021"/>
              </a:xfrm>
              <a:custGeom>
                <a:rect b="b" l="l" r="r" t="t"/>
                <a:pathLst>
                  <a:path extrusionOk="0" h="192" w="5287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8"/>
              <p:cNvSpPr/>
              <p:nvPr/>
            </p:nvSpPr>
            <p:spPr>
              <a:xfrm>
                <a:off x="4751693" y="3278812"/>
                <a:ext cx="358551" cy="12953"/>
              </a:xfrm>
              <a:custGeom>
                <a:rect b="b" l="l" r="r" t="t"/>
                <a:pathLst>
                  <a:path extrusionOk="0" h="191" w="5287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8"/>
              <p:cNvSpPr/>
              <p:nvPr/>
            </p:nvSpPr>
            <p:spPr>
              <a:xfrm>
                <a:off x="4751693" y="3299022"/>
                <a:ext cx="358551" cy="12953"/>
              </a:xfrm>
              <a:custGeom>
                <a:rect b="b" l="l" r="r" t="t"/>
                <a:pathLst>
                  <a:path extrusionOk="0" h="191" w="5287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8"/>
              <p:cNvSpPr/>
              <p:nvPr/>
            </p:nvSpPr>
            <p:spPr>
              <a:xfrm>
                <a:off x="4751693" y="3318349"/>
                <a:ext cx="358551" cy="13021"/>
              </a:xfrm>
              <a:custGeom>
                <a:rect b="b" l="l" r="r" t="t"/>
                <a:pathLst>
                  <a:path extrusionOk="0" h="192" w="5287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48"/>
              <p:cNvSpPr/>
              <p:nvPr/>
            </p:nvSpPr>
            <p:spPr>
              <a:xfrm>
                <a:off x="4751693" y="3338559"/>
                <a:ext cx="358551" cy="13021"/>
              </a:xfrm>
              <a:custGeom>
                <a:rect b="b" l="l" r="r" t="t"/>
                <a:pathLst>
                  <a:path extrusionOk="0" h="192" w="5287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48"/>
              <p:cNvSpPr/>
              <p:nvPr/>
            </p:nvSpPr>
            <p:spPr>
              <a:xfrm>
                <a:off x="4751693" y="3357954"/>
                <a:ext cx="358551" cy="12953"/>
              </a:xfrm>
              <a:custGeom>
                <a:rect b="b" l="l" r="r" t="t"/>
                <a:pathLst>
                  <a:path extrusionOk="0" h="191" w="5287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8"/>
              <p:cNvSpPr/>
              <p:nvPr/>
            </p:nvSpPr>
            <p:spPr>
              <a:xfrm>
                <a:off x="4751693" y="3378096"/>
                <a:ext cx="358551" cy="13021"/>
              </a:xfrm>
              <a:custGeom>
                <a:rect b="b" l="l" r="r" t="t"/>
                <a:pathLst>
                  <a:path extrusionOk="0" h="192" w="5287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8"/>
              <p:cNvSpPr/>
              <p:nvPr/>
            </p:nvSpPr>
            <p:spPr>
              <a:xfrm>
                <a:off x="4751693" y="3397491"/>
                <a:ext cx="358551" cy="13021"/>
              </a:xfrm>
              <a:custGeom>
                <a:rect b="b" l="l" r="r" t="t"/>
                <a:pathLst>
                  <a:path extrusionOk="0" h="192" w="5287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8"/>
              <p:cNvSpPr/>
              <p:nvPr/>
            </p:nvSpPr>
            <p:spPr>
              <a:xfrm>
                <a:off x="4751693" y="3417701"/>
                <a:ext cx="358551" cy="12953"/>
              </a:xfrm>
              <a:custGeom>
                <a:rect b="b" l="l" r="r" t="t"/>
                <a:pathLst>
                  <a:path extrusionOk="0" h="191" w="5287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8"/>
              <p:cNvSpPr/>
              <p:nvPr/>
            </p:nvSpPr>
            <p:spPr>
              <a:xfrm>
                <a:off x="4751693" y="3436282"/>
                <a:ext cx="358551" cy="12953"/>
              </a:xfrm>
              <a:custGeom>
                <a:rect b="b" l="l" r="r" t="t"/>
                <a:pathLst>
                  <a:path extrusionOk="0" h="191" w="5287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8"/>
              <p:cNvSpPr/>
              <p:nvPr/>
            </p:nvSpPr>
            <p:spPr>
              <a:xfrm>
                <a:off x="4751693" y="3456424"/>
                <a:ext cx="358551" cy="13021"/>
              </a:xfrm>
              <a:custGeom>
                <a:rect b="b" l="l" r="r" t="t"/>
                <a:pathLst>
                  <a:path extrusionOk="0" h="192" w="5287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48"/>
              <p:cNvSpPr/>
              <p:nvPr/>
            </p:nvSpPr>
            <p:spPr>
              <a:xfrm>
                <a:off x="4751693" y="3476633"/>
                <a:ext cx="358551" cy="12953"/>
              </a:xfrm>
              <a:custGeom>
                <a:rect b="b" l="l" r="r" t="t"/>
                <a:pathLst>
                  <a:path extrusionOk="0" h="191" w="5287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4751693" y="3496029"/>
                <a:ext cx="358551" cy="12953"/>
              </a:xfrm>
              <a:custGeom>
                <a:rect b="b" l="l" r="r" t="t"/>
                <a:pathLst>
                  <a:path extrusionOk="0" h="191" w="5287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4751693" y="3516170"/>
                <a:ext cx="358551" cy="13021"/>
              </a:xfrm>
              <a:custGeom>
                <a:rect b="b" l="l" r="r" t="t"/>
                <a:pathLst>
                  <a:path extrusionOk="0" h="192" w="5287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8"/>
              <p:cNvSpPr/>
              <p:nvPr/>
            </p:nvSpPr>
            <p:spPr>
              <a:xfrm>
                <a:off x="4751693" y="3535566"/>
                <a:ext cx="358551" cy="13021"/>
              </a:xfrm>
              <a:custGeom>
                <a:rect b="b" l="l" r="r" t="t"/>
                <a:pathLst>
                  <a:path extrusionOk="0" h="192" w="5287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48"/>
              <p:cNvSpPr/>
              <p:nvPr/>
            </p:nvSpPr>
            <p:spPr>
              <a:xfrm>
                <a:off x="4751693" y="3555775"/>
                <a:ext cx="358551" cy="12953"/>
              </a:xfrm>
              <a:custGeom>
                <a:rect b="b" l="l" r="r" t="t"/>
                <a:pathLst>
                  <a:path extrusionOk="0" h="191" w="5287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4267210" y="3192414"/>
                <a:ext cx="424809" cy="507953"/>
              </a:xfrm>
              <a:custGeom>
                <a:rect b="b" l="l" r="r" t="t"/>
                <a:pathLst>
                  <a:path extrusionOk="0" h="7490" w="6264">
                    <a:moveTo>
                      <a:pt x="5835" y="84"/>
                    </a:moveTo>
                    <a:cubicBezTo>
                      <a:pt x="6037" y="84"/>
                      <a:pt x="6168" y="203"/>
                      <a:pt x="6168" y="310"/>
                    </a:cubicBezTo>
                    <a:lnTo>
                      <a:pt x="6168" y="7144"/>
                    </a:lnTo>
                    <a:cubicBezTo>
                      <a:pt x="6168" y="7251"/>
                      <a:pt x="6025" y="7370"/>
                      <a:pt x="5835" y="7370"/>
                    </a:cubicBezTo>
                    <a:lnTo>
                      <a:pt x="441" y="7370"/>
                    </a:lnTo>
                    <a:cubicBezTo>
                      <a:pt x="239" y="7370"/>
                      <a:pt x="108" y="7251"/>
                      <a:pt x="108" y="7144"/>
                    </a:cubicBezTo>
                    <a:lnTo>
                      <a:pt x="108" y="310"/>
                    </a:lnTo>
                    <a:cubicBezTo>
                      <a:pt x="108" y="203"/>
                      <a:pt x="239" y="84"/>
                      <a:pt x="441" y="84"/>
                    </a:cubicBezTo>
                    <a:close/>
                    <a:moveTo>
                      <a:pt x="441" y="1"/>
                    </a:moveTo>
                    <a:cubicBezTo>
                      <a:pt x="215" y="1"/>
                      <a:pt x="1" y="131"/>
                      <a:pt x="1" y="322"/>
                    </a:cubicBezTo>
                    <a:lnTo>
                      <a:pt x="1" y="7156"/>
                    </a:lnTo>
                    <a:cubicBezTo>
                      <a:pt x="1" y="7347"/>
                      <a:pt x="215" y="7490"/>
                      <a:pt x="441" y="7490"/>
                    </a:cubicBezTo>
                    <a:lnTo>
                      <a:pt x="5835" y="7490"/>
                    </a:lnTo>
                    <a:cubicBezTo>
                      <a:pt x="6061" y="7490"/>
                      <a:pt x="6263" y="7347"/>
                      <a:pt x="6263" y="7156"/>
                    </a:cubicBezTo>
                    <a:lnTo>
                      <a:pt x="6263" y="322"/>
                    </a:lnTo>
                    <a:cubicBezTo>
                      <a:pt x="6263" y="131"/>
                      <a:pt x="6061" y="1"/>
                      <a:pt x="5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4749251" y="3188345"/>
                <a:ext cx="365875" cy="387645"/>
              </a:xfrm>
              <a:custGeom>
                <a:rect b="b" l="l" r="r" t="t"/>
                <a:pathLst>
                  <a:path extrusionOk="0" h="5716" w="5395">
                    <a:moveTo>
                      <a:pt x="4954" y="120"/>
                    </a:moveTo>
                    <a:cubicBezTo>
                      <a:pt x="5132" y="120"/>
                      <a:pt x="5263" y="239"/>
                      <a:pt x="5263" y="346"/>
                    </a:cubicBezTo>
                    <a:lnTo>
                      <a:pt x="5263" y="5406"/>
                    </a:lnTo>
                    <a:cubicBezTo>
                      <a:pt x="5263" y="5502"/>
                      <a:pt x="5144" y="5621"/>
                      <a:pt x="4954" y="5621"/>
                    </a:cubicBezTo>
                    <a:lnTo>
                      <a:pt x="394" y="5621"/>
                    </a:lnTo>
                    <a:cubicBezTo>
                      <a:pt x="215" y="5621"/>
                      <a:pt x="84" y="5502"/>
                      <a:pt x="84" y="5406"/>
                    </a:cubicBezTo>
                    <a:lnTo>
                      <a:pt x="84" y="346"/>
                    </a:lnTo>
                    <a:cubicBezTo>
                      <a:pt x="84" y="239"/>
                      <a:pt x="215" y="120"/>
                      <a:pt x="417" y="120"/>
                    </a:cubicBezTo>
                    <a:close/>
                    <a:moveTo>
                      <a:pt x="417" y="1"/>
                    </a:moveTo>
                    <a:cubicBezTo>
                      <a:pt x="191" y="1"/>
                      <a:pt x="1" y="132"/>
                      <a:pt x="1" y="322"/>
                    </a:cubicBezTo>
                    <a:lnTo>
                      <a:pt x="1" y="5383"/>
                    </a:lnTo>
                    <a:cubicBezTo>
                      <a:pt x="1" y="5585"/>
                      <a:pt x="191" y="5716"/>
                      <a:pt x="417" y="5716"/>
                    </a:cubicBezTo>
                    <a:lnTo>
                      <a:pt x="4966" y="5716"/>
                    </a:lnTo>
                    <a:cubicBezTo>
                      <a:pt x="5192" y="5716"/>
                      <a:pt x="5394" y="5585"/>
                      <a:pt x="5394" y="5383"/>
                    </a:cubicBezTo>
                    <a:lnTo>
                      <a:pt x="5394" y="322"/>
                    </a:lnTo>
                    <a:cubicBezTo>
                      <a:pt x="5382" y="132"/>
                      <a:pt x="5192" y="1"/>
                      <a:pt x="49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48"/>
              <p:cNvSpPr/>
              <p:nvPr/>
            </p:nvSpPr>
            <p:spPr>
              <a:xfrm>
                <a:off x="5170733" y="3189159"/>
                <a:ext cx="513650" cy="508767"/>
              </a:xfrm>
              <a:custGeom>
                <a:rect b="b" l="l" r="r" t="t"/>
                <a:pathLst>
                  <a:path extrusionOk="0" h="7502" w="7574">
                    <a:moveTo>
                      <a:pt x="7145" y="108"/>
                    </a:moveTo>
                    <a:cubicBezTo>
                      <a:pt x="7335" y="108"/>
                      <a:pt x="7466" y="227"/>
                      <a:pt x="7466" y="334"/>
                    </a:cubicBezTo>
                    <a:lnTo>
                      <a:pt x="7466" y="7180"/>
                    </a:lnTo>
                    <a:cubicBezTo>
                      <a:pt x="7466" y="7276"/>
                      <a:pt x="7335" y="7395"/>
                      <a:pt x="7145" y="7395"/>
                    </a:cubicBezTo>
                    <a:lnTo>
                      <a:pt x="429" y="7395"/>
                    </a:lnTo>
                    <a:cubicBezTo>
                      <a:pt x="239" y="7395"/>
                      <a:pt x="108" y="7276"/>
                      <a:pt x="108" y="7180"/>
                    </a:cubicBezTo>
                    <a:lnTo>
                      <a:pt x="108" y="334"/>
                    </a:lnTo>
                    <a:cubicBezTo>
                      <a:pt x="108" y="227"/>
                      <a:pt x="239" y="108"/>
                      <a:pt x="429" y="108"/>
                    </a:cubicBezTo>
                    <a:close/>
                    <a:moveTo>
                      <a:pt x="429" y="1"/>
                    </a:moveTo>
                    <a:cubicBezTo>
                      <a:pt x="215" y="1"/>
                      <a:pt x="1" y="132"/>
                      <a:pt x="1" y="334"/>
                    </a:cubicBezTo>
                    <a:lnTo>
                      <a:pt x="1" y="7180"/>
                    </a:lnTo>
                    <a:cubicBezTo>
                      <a:pt x="1" y="7371"/>
                      <a:pt x="215" y="7502"/>
                      <a:pt x="429" y="7502"/>
                    </a:cubicBezTo>
                    <a:lnTo>
                      <a:pt x="7145" y="7502"/>
                    </a:lnTo>
                    <a:cubicBezTo>
                      <a:pt x="7371" y="7502"/>
                      <a:pt x="7573" y="7371"/>
                      <a:pt x="7573" y="7180"/>
                    </a:cubicBezTo>
                    <a:lnTo>
                      <a:pt x="7573" y="334"/>
                    </a:lnTo>
                    <a:cubicBezTo>
                      <a:pt x="7573" y="132"/>
                      <a:pt x="7371" y="1"/>
                      <a:pt x="7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48"/>
              <p:cNvSpPr/>
              <p:nvPr/>
            </p:nvSpPr>
            <p:spPr>
              <a:xfrm>
                <a:off x="4430309" y="3120528"/>
                <a:ext cx="80838" cy="33231"/>
              </a:xfrm>
              <a:custGeom>
                <a:rect b="b" l="l" r="r" t="t"/>
                <a:pathLst>
                  <a:path extrusionOk="0" h="490" w="1192">
                    <a:moveTo>
                      <a:pt x="84" y="1"/>
                    </a:moveTo>
                    <a:cubicBezTo>
                      <a:pt x="36" y="1"/>
                      <a:pt x="1" y="48"/>
                      <a:pt x="1" y="96"/>
                    </a:cubicBezTo>
                    <a:lnTo>
                      <a:pt x="72" y="406"/>
                    </a:lnTo>
                    <a:cubicBezTo>
                      <a:pt x="72" y="453"/>
                      <a:pt x="120" y="489"/>
                      <a:pt x="156" y="489"/>
                    </a:cubicBezTo>
                    <a:lnTo>
                      <a:pt x="1025" y="489"/>
                    </a:lnTo>
                    <a:cubicBezTo>
                      <a:pt x="1072" y="489"/>
                      <a:pt x="1108" y="453"/>
                      <a:pt x="1108" y="406"/>
                    </a:cubicBezTo>
                    <a:lnTo>
                      <a:pt x="1191" y="96"/>
                    </a:lnTo>
                    <a:cubicBezTo>
                      <a:pt x="1191" y="48"/>
                      <a:pt x="1144" y="1"/>
                      <a:pt x="1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4436752" y="3122970"/>
                <a:ext cx="64698" cy="26720"/>
              </a:xfrm>
              <a:custGeom>
                <a:rect b="b" l="l" r="r" t="t"/>
                <a:pathLst>
                  <a:path extrusionOk="0" h="394" w="954"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61" y="322"/>
                    </a:lnTo>
                    <a:cubicBezTo>
                      <a:pt x="61" y="370"/>
                      <a:pt x="96" y="393"/>
                      <a:pt x="132" y="393"/>
                    </a:cubicBezTo>
                    <a:lnTo>
                      <a:pt x="834" y="393"/>
                    </a:lnTo>
                    <a:cubicBezTo>
                      <a:pt x="882" y="393"/>
                      <a:pt x="918" y="370"/>
                      <a:pt x="918" y="322"/>
                    </a:cubicBezTo>
                    <a:lnTo>
                      <a:pt x="953" y="72"/>
                    </a:lnTo>
                    <a:cubicBezTo>
                      <a:pt x="953" y="24"/>
                      <a:pt x="930" y="1"/>
                      <a:pt x="8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4427935" y="3104388"/>
                <a:ext cx="84026" cy="23533"/>
              </a:xfrm>
              <a:custGeom>
                <a:rect b="b" l="l" r="r" t="t"/>
                <a:pathLst>
                  <a:path extrusionOk="0" h="347" w="1239">
                    <a:moveTo>
                      <a:pt x="179" y="1"/>
                    </a:moveTo>
                    <a:cubicBezTo>
                      <a:pt x="119" y="1"/>
                      <a:pt x="107" y="13"/>
                      <a:pt x="71" y="60"/>
                    </a:cubicBezTo>
                    <a:lnTo>
                      <a:pt x="0" y="251"/>
                    </a:lnTo>
                    <a:cubicBezTo>
                      <a:pt x="0" y="298"/>
                      <a:pt x="48" y="346"/>
                      <a:pt x="107" y="346"/>
                    </a:cubicBezTo>
                    <a:lnTo>
                      <a:pt x="1131" y="346"/>
                    </a:lnTo>
                    <a:cubicBezTo>
                      <a:pt x="1191" y="346"/>
                      <a:pt x="1238" y="298"/>
                      <a:pt x="1238" y="251"/>
                    </a:cubicBezTo>
                    <a:lnTo>
                      <a:pt x="1143" y="60"/>
                    </a:lnTo>
                    <a:cubicBezTo>
                      <a:pt x="1131" y="13"/>
                      <a:pt x="1107" y="1"/>
                      <a:pt x="10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48"/>
              <p:cNvSpPr/>
              <p:nvPr/>
            </p:nvSpPr>
            <p:spPr>
              <a:xfrm>
                <a:off x="4897024" y="3120528"/>
                <a:ext cx="80025" cy="33231"/>
              </a:xfrm>
              <a:custGeom>
                <a:rect b="b" l="l" r="r" t="t"/>
                <a:pathLst>
                  <a:path extrusionOk="0" h="490" w="1180">
                    <a:moveTo>
                      <a:pt x="96" y="1"/>
                    </a:moveTo>
                    <a:cubicBezTo>
                      <a:pt x="48" y="1"/>
                      <a:pt x="1" y="48"/>
                      <a:pt x="1" y="96"/>
                    </a:cubicBezTo>
                    <a:lnTo>
                      <a:pt x="84" y="406"/>
                    </a:lnTo>
                    <a:cubicBezTo>
                      <a:pt x="84" y="453"/>
                      <a:pt x="120" y="489"/>
                      <a:pt x="167" y="489"/>
                    </a:cubicBezTo>
                    <a:lnTo>
                      <a:pt x="1036" y="489"/>
                    </a:lnTo>
                    <a:cubicBezTo>
                      <a:pt x="1096" y="489"/>
                      <a:pt x="1120" y="453"/>
                      <a:pt x="1120" y="406"/>
                    </a:cubicBezTo>
                    <a:lnTo>
                      <a:pt x="1179" y="96"/>
                    </a:lnTo>
                    <a:cubicBezTo>
                      <a:pt x="1179" y="48"/>
                      <a:pt x="1132" y="1"/>
                      <a:pt x="1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48"/>
              <p:cNvSpPr/>
              <p:nvPr/>
            </p:nvSpPr>
            <p:spPr>
              <a:xfrm>
                <a:off x="4905094" y="3122970"/>
                <a:ext cx="64698" cy="26720"/>
              </a:xfrm>
              <a:custGeom>
                <a:rect b="b" l="l" r="r" t="t"/>
                <a:pathLst>
                  <a:path extrusionOk="0" h="394" w="954">
                    <a:moveTo>
                      <a:pt x="84" y="1"/>
                    </a:moveTo>
                    <a:cubicBezTo>
                      <a:pt x="36" y="1"/>
                      <a:pt x="1" y="24"/>
                      <a:pt x="1" y="72"/>
                    </a:cubicBezTo>
                    <a:lnTo>
                      <a:pt x="60" y="322"/>
                    </a:lnTo>
                    <a:cubicBezTo>
                      <a:pt x="60" y="370"/>
                      <a:pt x="96" y="393"/>
                      <a:pt x="143" y="393"/>
                    </a:cubicBezTo>
                    <a:lnTo>
                      <a:pt x="822" y="393"/>
                    </a:lnTo>
                    <a:cubicBezTo>
                      <a:pt x="870" y="393"/>
                      <a:pt x="894" y="370"/>
                      <a:pt x="894" y="322"/>
                    </a:cubicBezTo>
                    <a:lnTo>
                      <a:pt x="953" y="72"/>
                    </a:lnTo>
                    <a:cubicBezTo>
                      <a:pt x="953" y="24"/>
                      <a:pt x="929" y="1"/>
                      <a:pt x="8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4896210" y="3104388"/>
                <a:ext cx="84026" cy="23533"/>
              </a:xfrm>
              <a:custGeom>
                <a:rect b="b" l="l" r="r" t="t"/>
                <a:pathLst>
                  <a:path extrusionOk="0" h="347" w="1239">
                    <a:moveTo>
                      <a:pt x="179" y="1"/>
                    </a:moveTo>
                    <a:cubicBezTo>
                      <a:pt x="120" y="1"/>
                      <a:pt x="108" y="13"/>
                      <a:pt x="72" y="60"/>
                    </a:cubicBezTo>
                    <a:lnTo>
                      <a:pt x="1" y="251"/>
                    </a:lnTo>
                    <a:cubicBezTo>
                      <a:pt x="1" y="298"/>
                      <a:pt x="48" y="346"/>
                      <a:pt x="108" y="346"/>
                    </a:cubicBezTo>
                    <a:lnTo>
                      <a:pt x="1132" y="346"/>
                    </a:lnTo>
                    <a:cubicBezTo>
                      <a:pt x="1191" y="346"/>
                      <a:pt x="1239" y="298"/>
                      <a:pt x="1239" y="251"/>
                    </a:cubicBezTo>
                    <a:lnTo>
                      <a:pt x="1167" y="60"/>
                    </a:lnTo>
                    <a:cubicBezTo>
                      <a:pt x="1144" y="13"/>
                      <a:pt x="1120" y="1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5408159" y="3120528"/>
                <a:ext cx="79143" cy="33231"/>
              </a:xfrm>
              <a:custGeom>
                <a:rect b="b" l="l" r="r" t="t"/>
                <a:pathLst>
                  <a:path extrusionOk="0" h="490" w="1167">
                    <a:moveTo>
                      <a:pt x="84" y="1"/>
                    </a:moveTo>
                    <a:cubicBezTo>
                      <a:pt x="48" y="1"/>
                      <a:pt x="0" y="48"/>
                      <a:pt x="0" y="96"/>
                    </a:cubicBezTo>
                    <a:lnTo>
                      <a:pt x="72" y="406"/>
                    </a:lnTo>
                    <a:cubicBezTo>
                      <a:pt x="72" y="453"/>
                      <a:pt x="119" y="489"/>
                      <a:pt x="167" y="489"/>
                    </a:cubicBezTo>
                    <a:lnTo>
                      <a:pt x="1024" y="489"/>
                    </a:lnTo>
                    <a:cubicBezTo>
                      <a:pt x="1072" y="489"/>
                      <a:pt x="1119" y="453"/>
                      <a:pt x="1119" y="406"/>
                    </a:cubicBezTo>
                    <a:lnTo>
                      <a:pt x="1167" y="96"/>
                    </a:lnTo>
                    <a:cubicBezTo>
                      <a:pt x="1167" y="48"/>
                      <a:pt x="1131" y="1"/>
                      <a:pt x="1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48"/>
              <p:cNvSpPr/>
              <p:nvPr/>
            </p:nvSpPr>
            <p:spPr>
              <a:xfrm>
                <a:off x="5415415" y="3122970"/>
                <a:ext cx="64630" cy="26720"/>
              </a:xfrm>
              <a:custGeom>
                <a:rect b="b" l="l" r="r" t="t"/>
                <a:pathLst>
                  <a:path extrusionOk="0" h="394" w="953">
                    <a:moveTo>
                      <a:pt x="72" y="1"/>
                    </a:moveTo>
                    <a:cubicBezTo>
                      <a:pt x="24" y="1"/>
                      <a:pt x="0" y="24"/>
                      <a:pt x="0" y="72"/>
                    </a:cubicBezTo>
                    <a:lnTo>
                      <a:pt x="60" y="322"/>
                    </a:lnTo>
                    <a:cubicBezTo>
                      <a:pt x="60" y="370"/>
                      <a:pt x="96" y="393"/>
                      <a:pt x="131" y="393"/>
                    </a:cubicBezTo>
                    <a:lnTo>
                      <a:pt x="834" y="393"/>
                    </a:lnTo>
                    <a:cubicBezTo>
                      <a:pt x="870" y="393"/>
                      <a:pt x="905" y="370"/>
                      <a:pt x="905" y="322"/>
                    </a:cubicBezTo>
                    <a:lnTo>
                      <a:pt x="953" y="72"/>
                    </a:lnTo>
                    <a:cubicBezTo>
                      <a:pt x="953" y="24"/>
                      <a:pt x="917" y="1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48"/>
              <p:cNvSpPr/>
              <p:nvPr/>
            </p:nvSpPr>
            <p:spPr>
              <a:xfrm>
                <a:off x="5407345" y="3104388"/>
                <a:ext cx="82398" cy="23533"/>
              </a:xfrm>
              <a:custGeom>
                <a:rect b="b" l="l" r="r" t="t"/>
                <a:pathLst>
                  <a:path extrusionOk="0" h="347" w="1215">
                    <a:moveTo>
                      <a:pt x="179" y="1"/>
                    </a:moveTo>
                    <a:cubicBezTo>
                      <a:pt x="119" y="1"/>
                      <a:pt x="96" y="13"/>
                      <a:pt x="72" y="60"/>
                    </a:cubicBezTo>
                    <a:lnTo>
                      <a:pt x="0" y="251"/>
                    </a:lnTo>
                    <a:cubicBezTo>
                      <a:pt x="0" y="298"/>
                      <a:pt x="36" y="346"/>
                      <a:pt x="96" y="346"/>
                    </a:cubicBezTo>
                    <a:lnTo>
                      <a:pt x="1108" y="346"/>
                    </a:lnTo>
                    <a:cubicBezTo>
                      <a:pt x="1167" y="346"/>
                      <a:pt x="1215" y="298"/>
                      <a:pt x="1215" y="251"/>
                    </a:cubicBezTo>
                    <a:lnTo>
                      <a:pt x="1143" y="60"/>
                    </a:lnTo>
                    <a:cubicBezTo>
                      <a:pt x="1131" y="13"/>
                      <a:pt x="1096" y="1"/>
                      <a:pt x="10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48"/>
              <p:cNvSpPr/>
              <p:nvPr/>
            </p:nvSpPr>
            <p:spPr>
              <a:xfrm>
                <a:off x="4356864" y="3004291"/>
                <a:ext cx="1701338" cy="31535"/>
              </a:xfrm>
              <a:custGeom>
                <a:rect b="b" l="l" r="r" t="t"/>
                <a:pathLst>
                  <a:path extrusionOk="0" h="465" w="25087">
                    <a:moveTo>
                      <a:pt x="0" y="0"/>
                    </a:moveTo>
                    <a:lnTo>
                      <a:pt x="0" y="465"/>
                    </a:lnTo>
                    <a:lnTo>
                      <a:pt x="25087" y="465"/>
                    </a:lnTo>
                    <a:lnTo>
                      <a:pt x="25087" y="0"/>
                    </a:lnTo>
                    <a:close/>
                  </a:path>
                </a:pathLst>
              </a:custGeom>
              <a:solidFill>
                <a:srgbClr val="6B5E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48"/>
              <p:cNvSpPr/>
              <p:nvPr/>
            </p:nvSpPr>
            <p:spPr>
              <a:xfrm>
                <a:off x="4356864" y="3010733"/>
                <a:ext cx="1701338" cy="9766"/>
              </a:xfrm>
              <a:custGeom>
                <a:rect b="b" l="l" r="r" t="t"/>
                <a:pathLst>
                  <a:path extrusionOk="0" h="144" w="25087">
                    <a:moveTo>
                      <a:pt x="0" y="1"/>
                    </a:moveTo>
                    <a:lnTo>
                      <a:pt x="0" y="143"/>
                    </a:lnTo>
                    <a:lnTo>
                      <a:pt x="25087" y="143"/>
                    </a:lnTo>
                    <a:lnTo>
                      <a:pt x="250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8"/>
              <p:cNvSpPr/>
              <p:nvPr/>
            </p:nvSpPr>
            <p:spPr>
              <a:xfrm>
                <a:off x="4311630" y="2959057"/>
                <a:ext cx="1790992" cy="56628"/>
              </a:xfrm>
              <a:custGeom>
                <a:rect b="b" l="l" r="r" t="t"/>
                <a:pathLst>
                  <a:path extrusionOk="0" h="835" w="26409">
                    <a:moveTo>
                      <a:pt x="322" y="1"/>
                    </a:moveTo>
                    <a:cubicBezTo>
                      <a:pt x="155" y="1"/>
                      <a:pt x="1" y="191"/>
                      <a:pt x="1" y="417"/>
                    </a:cubicBezTo>
                    <a:cubicBezTo>
                      <a:pt x="1" y="655"/>
                      <a:pt x="131" y="834"/>
                      <a:pt x="322" y="834"/>
                    </a:cubicBezTo>
                    <a:lnTo>
                      <a:pt x="26099" y="834"/>
                    </a:lnTo>
                    <a:cubicBezTo>
                      <a:pt x="26278" y="834"/>
                      <a:pt x="26409" y="644"/>
                      <a:pt x="26409" y="417"/>
                    </a:cubicBezTo>
                    <a:cubicBezTo>
                      <a:pt x="26409" y="179"/>
                      <a:pt x="26278" y="1"/>
                      <a:pt x="26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8"/>
              <p:cNvSpPr/>
              <p:nvPr/>
            </p:nvSpPr>
            <p:spPr>
              <a:xfrm>
                <a:off x="5806989" y="3779434"/>
                <a:ext cx="348107" cy="160727"/>
              </a:xfrm>
              <a:custGeom>
                <a:rect b="b" l="l" r="r" t="t"/>
                <a:pathLst>
                  <a:path extrusionOk="0" h="2370" w="5133">
                    <a:moveTo>
                      <a:pt x="299" y="0"/>
                    </a:moveTo>
                    <a:cubicBezTo>
                      <a:pt x="37" y="0"/>
                      <a:pt x="1" y="143"/>
                      <a:pt x="1" y="322"/>
                    </a:cubicBezTo>
                    <a:lnTo>
                      <a:pt x="1" y="2060"/>
                    </a:lnTo>
                    <a:cubicBezTo>
                      <a:pt x="1" y="2239"/>
                      <a:pt x="37" y="2370"/>
                      <a:pt x="299" y="2370"/>
                    </a:cubicBezTo>
                    <a:lnTo>
                      <a:pt x="4680" y="2370"/>
                    </a:lnTo>
                    <a:cubicBezTo>
                      <a:pt x="4918" y="2370"/>
                      <a:pt x="5132" y="2239"/>
                      <a:pt x="5132" y="2060"/>
                    </a:cubicBezTo>
                    <a:lnTo>
                      <a:pt x="5132" y="322"/>
                    </a:lnTo>
                    <a:cubicBezTo>
                      <a:pt x="5132" y="155"/>
                      <a:pt x="4942" y="0"/>
                      <a:pt x="46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8"/>
              <p:cNvSpPr/>
              <p:nvPr/>
            </p:nvSpPr>
            <p:spPr>
              <a:xfrm>
                <a:off x="5849782" y="3842436"/>
                <a:ext cx="205962" cy="66258"/>
              </a:xfrm>
              <a:custGeom>
                <a:rect b="b" l="l" r="r" t="t"/>
                <a:pathLst>
                  <a:path extrusionOk="0" h="977" w="3037">
                    <a:moveTo>
                      <a:pt x="37" y="12"/>
                    </a:moveTo>
                    <a:lnTo>
                      <a:pt x="3025" y="24"/>
                    </a:lnTo>
                    <a:lnTo>
                      <a:pt x="2763" y="953"/>
                    </a:lnTo>
                    <a:lnTo>
                      <a:pt x="25" y="953"/>
                    </a:lnTo>
                    <a:lnTo>
                      <a:pt x="37" y="12"/>
                    </a:lnTo>
                    <a:close/>
                    <a:moveTo>
                      <a:pt x="25" y="0"/>
                    </a:moveTo>
                    <a:lnTo>
                      <a:pt x="1" y="964"/>
                    </a:lnTo>
                    <a:lnTo>
                      <a:pt x="2775" y="976"/>
                    </a:lnTo>
                    <a:lnTo>
                      <a:pt x="2775" y="964"/>
                    </a:lnTo>
                    <a:lnTo>
                      <a:pt x="2787" y="964"/>
                    </a:lnTo>
                    <a:lnTo>
                      <a:pt x="3037" y="1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8"/>
              <p:cNvSpPr/>
              <p:nvPr/>
            </p:nvSpPr>
            <p:spPr>
              <a:xfrm>
                <a:off x="5853851" y="3843996"/>
                <a:ext cx="201147" cy="10580"/>
              </a:xfrm>
              <a:custGeom>
                <a:rect b="b" l="l" r="r" t="t"/>
                <a:pathLst>
                  <a:path extrusionOk="0" h="156" w="2966">
                    <a:moveTo>
                      <a:pt x="0" y="1"/>
                    </a:moveTo>
                    <a:lnTo>
                      <a:pt x="0" y="156"/>
                    </a:lnTo>
                    <a:lnTo>
                      <a:pt x="2941" y="156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8"/>
              <p:cNvSpPr/>
              <p:nvPr/>
            </p:nvSpPr>
            <p:spPr>
              <a:xfrm>
                <a:off x="5852223" y="3834298"/>
                <a:ext cx="206776" cy="8952"/>
              </a:xfrm>
              <a:custGeom>
                <a:rect b="b" l="l" r="r" t="t"/>
                <a:pathLst>
                  <a:path extrusionOk="0" h="132" w="3049">
                    <a:moveTo>
                      <a:pt x="1" y="1"/>
                    </a:moveTo>
                    <a:lnTo>
                      <a:pt x="1" y="132"/>
                    </a:lnTo>
                    <a:lnTo>
                      <a:pt x="3001" y="132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48"/>
              <p:cNvSpPr/>
              <p:nvPr/>
            </p:nvSpPr>
            <p:spPr>
              <a:xfrm>
                <a:off x="5853851" y="3898113"/>
                <a:ext cx="185752" cy="8952"/>
              </a:xfrm>
              <a:custGeom>
                <a:rect b="b" l="l" r="r" t="t"/>
                <a:pathLst>
                  <a:path extrusionOk="0" h="132" w="2739">
                    <a:moveTo>
                      <a:pt x="0" y="1"/>
                    </a:moveTo>
                    <a:lnTo>
                      <a:pt x="0" y="132"/>
                    </a:lnTo>
                    <a:lnTo>
                      <a:pt x="2715" y="132"/>
                    </a:lnTo>
                    <a:lnTo>
                      <a:pt x="27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8"/>
              <p:cNvSpPr/>
              <p:nvPr/>
            </p:nvSpPr>
            <p:spPr>
              <a:xfrm>
                <a:off x="5844153" y="3779434"/>
                <a:ext cx="10580" cy="160727"/>
              </a:xfrm>
              <a:custGeom>
                <a:rect b="b" l="l" r="r" t="t"/>
                <a:pathLst>
                  <a:path extrusionOk="0" h="2370" w="156">
                    <a:moveTo>
                      <a:pt x="1" y="0"/>
                    </a:moveTo>
                    <a:lnTo>
                      <a:pt x="1" y="2370"/>
                    </a:lnTo>
                    <a:lnTo>
                      <a:pt x="155" y="237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8"/>
              <p:cNvSpPr/>
              <p:nvPr/>
            </p:nvSpPr>
            <p:spPr>
              <a:xfrm>
                <a:off x="6078324" y="3696223"/>
                <a:ext cx="445764" cy="244279"/>
              </a:xfrm>
              <a:custGeom>
                <a:rect b="b" l="l" r="r" t="t"/>
                <a:pathLst>
                  <a:path extrusionOk="0" h="3602" w="6573">
                    <a:moveTo>
                      <a:pt x="3287" y="1"/>
                    </a:moveTo>
                    <a:cubicBezTo>
                      <a:pt x="2013" y="1"/>
                      <a:pt x="905" y="680"/>
                      <a:pt x="429" y="1727"/>
                    </a:cubicBezTo>
                    <a:cubicBezTo>
                      <a:pt x="346" y="1918"/>
                      <a:pt x="0" y="2680"/>
                      <a:pt x="191" y="3597"/>
                    </a:cubicBezTo>
                    <a:cubicBezTo>
                      <a:pt x="254" y="3601"/>
                      <a:pt x="326" y="3602"/>
                      <a:pt x="399" y="3602"/>
                    </a:cubicBezTo>
                    <a:cubicBezTo>
                      <a:pt x="544" y="3602"/>
                      <a:pt x="695" y="3597"/>
                      <a:pt x="798" y="3597"/>
                    </a:cubicBezTo>
                    <a:cubicBezTo>
                      <a:pt x="941" y="3597"/>
                      <a:pt x="846" y="2358"/>
                      <a:pt x="1036" y="2347"/>
                    </a:cubicBezTo>
                    <a:cubicBezTo>
                      <a:pt x="1262" y="1489"/>
                      <a:pt x="2322" y="894"/>
                      <a:pt x="3322" y="834"/>
                    </a:cubicBezTo>
                    <a:cubicBezTo>
                      <a:pt x="3344" y="833"/>
                      <a:pt x="3367" y="832"/>
                      <a:pt x="3391" y="832"/>
                    </a:cubicBezTo>
                    <a:cubicBezTo>
                      <a:pt x="4022" y="832"/>
                      <a:pt x="5235" y="1438"/>
                      <a:pt x="5442" y="2287"/>
                    </a:cubicBezTo>
                    <a:cubicBezTo>
                      <a:pt x="5561" y="2287"/>
                      <a:pt x="5584" y="3597"/>
                      <a:pt x="5668" y="3597"/>
                    </a:cubicBezTo>
                    <a:lnTo>
                      <a:pt x="6382" y="3597"/>
                    </a:lnTo>
                    <a:cubicBezTo>
                      <a:pt x="6573" y="2775"/>
                      <a:pt x="6275" y="2025"/>
                      <a:pt x="6156" y="1727"/>
                    </a:cubicBezTo>
                    <a:cubicBezTo>
                      <a:pt x="5680" y="680"/>
                      <a:pt x="4584" y="1"/>
                      <a:pt x="3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8"/>
              <p:cNvSpPr/>
              <p:nvPr/>
            </p:nvSpPr>
            <p:spPr>
              <a:xfrm>
                <a:off x="6134816" y="3743085"/>
                <a:ext cx="328711" cy="197078"/>
              </a:xfrm>
              <a:custGeom>
                <a:rect b="b" l="l" r="r" t="t"/>
                <a:pathLst>
                  <a:path extrusionOk="0" h="2906" w="4847">
                    <a:moveTo>
                      <a:pt x="2430" y="1"/>
                    </a:moveTo>
                    <a:cubicBezTo>
                      <a:pt x="1084" y="1"/>
                      <a:pt x="1" y="1048"/>
                      <a:pt x="1" y="2346"/>
                    </a:cubicBezTo>
                    <a:cubicBezTo>
                      <a:pt x="1" y="2537"/>
                      <a:pt x="25" y="2727"/>
                      <a:pt x="72" y="2906"/>
                    </a:cubicBezTo>
                    <a:lnTo>
                      <a:pt x="4775" y="2906"/>
                    </a:lnTo>
                    <a:cubicBezTo>
                      <a:pt x="4823" y="2727"/>
                      <a:pt x="4847" y="2537"/>
                      <a:pt x="4847" y="2346"/>
                    </a:cubicBezTo>
                    <a:cubicBezTo>
                      <a:pt x="4847" y="1060"/>
                      <a:pt x="3763" y="1"/>
                      <a:pt x="2430" y="1"/>
                    </a:cubicBezTo>
                    <a:close/>
                  </a:path>
                </a:pathLst>
              </a:custGeom>
              <a:solidFill>
                <a:srgbClr val="211F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8"/>
              <p:cNvSpPr/>
              <p:nvPr/>
            </p:nvSpPr>
            <p:spPr>
              <a:xfrm>
                <a:off x="6092023" y="3701920"/>
                <a:ext cx="417552" cy="238243"/>
              </a:xfrm>
              <a:custGeom>
                <a:rect b="b" l="l" r="r" t="t"/>
                <a:pathLst>
                  <a:path extrusionOk="0" h="3513" w="6157">
                    <a:moveTo>
                      <a:pt x="3073" y="0"/>
                    </a:moveTo>
                    <a:cubicBezTo>
                      <a:pt x="1370" y="0"/>
                      <a:pt x="1" y="1322"/>
                      <a:pt x="1" y="2953"/>
                    </a:cubicBezTo>
                    <a:cubicBezTo>
                      <a:pt x="1" y="3144"/>
                      <a:pt x="25" y="3334"/>
                      <a:pt x="60" y="3513"/>
                    </a:cubicBezTo>
                    <a:lnTo>
                      <a:pt x="882" y="3513"/>
                    </a:lnTo>
                    <a:cubicBezTo>
                      <a:pt x="822" y="3334"/>
                      <a:pt x="834" y="3144"/>
                      <a:pt x="834" y="2929"/>
                    </a:cubicBezTo>
                    <a:cubicBezTo>
                      <a:pt x="834" y="1739"/>
                      <a:pt x="1834" y="774"/>
                      <a:pt x="3073" y="774"/>
                    </a:cubicBezTo>
                    <a:cubicBezTo>
                      <a:pt x="4311" y="774"/>
                      <a:pt x="5299" y="1774"/>
                      <a:pt x="5335" y="2953"/>
                    </a:cubicBezTo>
                    <a:cubicBezTo>
                      <a:pt x="5335" y="3155"/>
                      <a:pt x="5347" y="3322"/>
                      <a:pt x="5287" y="3501"/>
                    </a:cubicBezTo>
                    <a:lnTo>
                      <a:pt x="6097" y="3501"/>
                    </a:lnTo>
                    <a:cubicBezTo>
                      <a:pt x="6121" y="3322"/>
                      <a:pt x="6156" y="3132"/>
                      <a:pt x="6156" y="2929"/>
                    </a:cubicBezTo>
                    <a:cubicBezTo>
                      <a:pt x="6133" y="1322"/>
                      <a:pt x="4763" y="0"/>
                      <a:pt x="30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48"/>
              <p:cNvSpPr/>
              <p:nvPr/>
            </p:nvSpPr>
            <p:spPr>
              <a:xfrm>
                <a:off x="6203446" y="3814156"/>
                <a:ext cx="197078" cy="197078"/>
              </a:xfrm>
              <a:custGeom>
                <a:rect b="b" l="l" r="r" t="t"/>
                <a:pathLst>
                  <a:path extrusionOk="0" h="2906" w="2906">
                    <a:moveTo>
                      <a:pt x="1432" y="0"/>
                    </a:moveTo>
                    <a:cubicBezTo>
                      <a:pt x="632" y="0"/>
                      <a:pt x="1" y="650"/>
                      <a:pt x="1" y="1441"/>
                    </a:cubicBezTo>
                    <a:cubicBezTo>
                      <a:pt x="1" y="2251"/>
                      <a:pt x="656" y="2905"/>
                      <a:pt x="1453" y="2905"/>
                    </a:cubicBezTo>
                    <a:cubicBezTo>
                      <a:pt x="2263" y="2905"/>
                      <a:pt x="2906" y="2251"/>
                      <a:pt x="2906" y="1441"/>
                    </a:cubicBezTo>
                    <a:cubicBezTo>
                      <a:pt x="2906" y="643"/>
                      <a:pt x="2251" y="0"/>
                      <a:pt x="1453" y="0"/>
                    </a:cubicBezTo>
                    <a:cubicBezTo>
                      <a:pt x="1446" y="0"/>
                      <a:pt x="1439" y="0"/>
                      <a:pt x="14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48"/>
              <p:cNvSpPr/>
              <p:nvPr/>
            </p:nvSpPr>
            <p:spPr>
              <a:xfrm>
                <a:off x="6159840" y="3770550"/>
                <a:ext cx="282731" cy="282663"/>
              </a:xfrm>
              <a:custGeom>
                <a:rect b="b" l="l" r="r" t="t"/>
                <a:pathLst>
                  <a:path extrusionOk="0" h="4168" w="4169">
                    <a:moveTo>
                      <a:pt x="2063" y="893"/>
                    </a:moveTo>
                    <a:cubicBezTo>
                      <a:pt x="2070" y="893"/>
                      <a:pt x="2077" y="893"/>
                      <a:pt x="2085" y="893"/>
                    </a:cubicBezTo>
                    <a:cubicBezTo>
                      <a:pt x="2739" y="893"/>
                      <a:pt x="3275" y="1429"/>
                      <a:pt x="3275" y="2084"/>
                    </a:cubicBezTo>
                    <a:cubicBezTo>
                      <a:pt x="3275" y="2739"/>
                      <a:pt x="2739" y="3275"/>
                      <a:pt x="2085" y="3275"/>
                    </a:cubicBezTo>
                    <a:cubicBezTo>
                      <a:pt x="1430" y="3275"/>
                      <a:pt x="894" y="2739"/>
                      <a:pt x="894" y="2084"/>
                    </a:cubicBezTo>
                    <a:cubicBezTo>
                      <a:pt x="894" y="1424"/>
                      <a:pt x="1418" y="893"/>
                      <a:pt x="2063" y="893"/>
                    </a:cubicBezTo>
                    <a:close/>
                    <a:moveTo>
                      <a:pt x="2085" y="0"/>
                    </a:moveTo>
                    <a:cubicBezTo>
                      <a:pt x="942" y="0"/>
                      <a:pt x="1" y="929"/>
                      <a:pt x="1" y="2084"/>
                    </a:cubicBezTo>
                    <a:cubicBezTo>
                      <a:pt x="1" y="3227"/>
                      <a:pt x="942" y="4168"/>
                      <a:pt x="2085" y="4168"/>
                    </a:cubicBezTo>
                    <a:cubicBezTo>
                      <a:pt x="3228" y="4168"/>
                      <a:pt x="4168" y="3227"/>
                      <a:pt x="4168" y="2084"/>
                    </a:cubicBezTo>
                    <a:cubicBezTo>
                      <a:pt x="4168" y="941"/>
                      <a:pt x="3228" y="0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48"/>
              <p:cNvSpPr/>
              <p:nvPr/>
            </p:nvSpPr>
            <p:spPr>
              <a:xfrm>
                <a:off x="6227725" y="3838367"/>
                <a:ext cx="146961" cy="147028"/>
              </a:xfrm>
              <a:custGeom>
                <a:rect b="b" l="l" r="r" t="t"/>
                <a:pathLst>
                  <a:path extrusionOk="0" h="2168" w="2167">
                    <a:moveTo>
                      <a:pt x="1084" y="0"/>
                    </a:moveTo>
                    <a:cubicBezTo>
                      <a:pt x="488" y="0"/>
                      <a:pt x="0" y="477"/>
                      <a:pt x="0" y="1084"/>
                    </a:cubicBezTo>
                    <a:cubicBezTo>
                      <a:pt x="0" y="1679"/>
                      <a:pt x="488" y="2167"/>
                      <a:pt x="1084" y="2167"/>
                    </a:cubicBezTo>
                    <a:cubicBezTo>
                      <a:pt x="1679" y="2167"/>
                      <a:pt x="2167" y="1679"/>
                      <a:pt x="2167" y="1084"/>
                    </a:cubicBezTo>
                    <a:cubicBezTo>
                      <a:pt x="2167" y="489"/>
                      <a:pt x="1679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8"/>
              <p:cNvSpPr/>
              <p:nvPr/>
            </p:nvSpPr>
            <p:spPr>
              <a:xfrm>
                <a:off x="4833208" y="3814156"/>
                <a:ext cx="197145" cy="197078"/>
              </a:xfrm>
              <a:custGeom>
                <a:rect b="b" l="l" r="r" t="t"/>
                <a:pathLst>
                  <a:path extrusionOk="0" h="2906" w="2907">
                    <a:moveTo>
                      <a:pt x="1444" y="0"/>
                    </a:moveTo>
                    <a:cubicBezTo>
                      <a:pt x="656" y="0"/>
                      <a:pt x="1" y="650"/>
                      <a:pt x="1" y="1441"/>
                    </a:cubicBezTo>
                    <a:cubicBezTo>
                      <a:pt x="1" y="2251"/>
                      <a:pt x="668" y="2905"/>
                      <a:pt x="1465" y="2905"/>
                    </a:cubicBezTo>
                    <a:cubicBezTo>
                      <a:pt x="2275" y="2905"/>
                      <a:pt x="2906" y="2251"/>
                      <a:pt x="2906" y="1441"/>
                    </a:cubicBezTo>
                    <a:cubicBezTo>
                      <a:pt x="2906" y="643"/>
                      <a:pt x="2251" y="0"/>
                      <a:pt x="1465" y="0"/>
                    </a:cubicBezTo>
                    <a:cubicBezTo>
                      <a:pt x="1458" y="0"/>
                      <a:pt x="1451" y="0"/>
                      <a:pt x="14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48"/>
              <p:cNvSpPr/>
              <p:nvPr/>
            </p:nvSpPr>
            <p:spPr>
              <a:xfrm>
                <a:off x="4791230" y="3770550"/>
                <a:ext cx="282663" cy="282663"/>
              </a:xfrm>
              <a:custGeom>
                <a:rect b="b" l="l" r="r" t="t"/>
                <a:pathLst>
                  <a:path extrusionOk="0" h="4168" w="4168">
                    <a:moveTo>
                      <a:pt x="2051" y="893"/>
                    </a:moveTo>
                    <a:cubicBezTo>
                      <a:pt x="2058" y="893"/>
                      <a:pt x="2065" y="893"/>
                      <a:pt x="2073" y="893"/>
                    </a:cubicBezTo>
                    <a:cubicBezTo>
                      <a:pt x="2727" y="893"/>
                      <a:pt x="3263" y="1429"/>
                      <a:pt x="3263" y="2084"/>
                    </a:cubicBezTo>
                    <a:cubicBezTo>
                      <a:pt x="3263" y="2739"/>
                      <a:pt x="2727" y="3275"/>
                      <a:pt x="2073" y="3275"/>
                    </a:cubicBezTo>
                    <a:cubicBezTo>
                      <a:pt x="1418" y="3275"/>
                      <a:pt x="882" y="2739"/>
                      <a:pt x="882" y="2084"/>
                    </a:cubicBezTo>
                    <a:cubicBezTo>
                      <a:pt x="882" y="1424"/>
                      <a:pt x="1406" y="893"/>
                      <a:pt x="2051" y="893"/>
                    </a:cubicBezTo>
                    <a:close/>
                    <a:moveTo>
                      <a:pt x="2084" y="0"/>
                    </a:moveTo>
                    <a:cubicBezTo>
                      <a:pt x="918" y="0"/>
                      <a:pt x="1" y="929"/>
                      <a:pt x="1" y="2084"/>
                    </a:cubicBezTo>
                    <a:cubicBezTo>
                      <a:pt x="1" y="3227"/>
                      <a:pt x="941" y="4168"/>
                      <a:pt x="2084" y="4168"/>
                    </a:cubicBezTo>
                    <a:cubicBezTo>
                      <a:pt x="3227" y="4168"/>
                      <a:pt x="4168" y="3227"/>
                      <a:pt x="4168" y="2084"/>
                    </a:cubicBezTo>
                    <a:cubicBezTo>
                      <a:pt x="4168" y="941"/>
                      <a:pt x="3227" y="0"/>
                      <a:pt x="20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8"/>
              <p:cNvSpPr/>
              <p:nvPr/>
            </p:nvSpPr>
            <p:spPr>
              <a:xfrm>
                <a:off x="4859047" y="3838367"/>
                <a:ext cx="147028" cy="147028"/>
              </a:xfrm>
              <a:custGeom>
                <a:rect b="b" l="l" r="r" t="t"/>
                <a:pathLst>
                  <a:path extrusionOk="0" h="2168" w="2168">
                    <a:moveTo>
                      <a:pt x="1084" y="0"/>
                    </a:moveTo>
                    <a:cubicBezTo>
                      <a:pt x="489" y="0"/>
                      <a:pt x="1" y="477"/>
                      <a:pt x="1" y="1084"/>
                    </a:cubicBezTo>
                    <a:cubicBezTo>
                      <a:pt x="1" y="1679"/>
                      <a:pt x="489" y="2167"/>
                      <a:pt x="1084" y="2167"/>
                    </a:cubicBezTo>
                    <a:cubicBezTo>
                      <a:pt x="1680" y="2167"/>
                      <a:pt x="2168" y="1679"/>
                      <a:pt x="2168" y="1084"/>
                    </a:cubicBezTo>
                    <a:cubicBezTo>
                      <a:pt x="2168" y="489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3" name="Google Shape;1523;p48"/>
            <p:cNvSpPr/>
            <p:nvPr/>
          </p:nvSpPr>
          <p:spPr>
            <a:xfrm>
              <a:off x="6457013" y="3120528"/>
              <a:ext cx="184192" cy="377947"/>
            </a:xfrm>
            <a:custGeom>
              <a:rect b="b" l="l" r="r" t="t"/>
              <a:pathLst>
                <a:path extrusionOk="0" h="5573" w="2716">
                  <a:moveTo>
                    <a:pt x="1143" y="1"/>
                  </a:moveTo>
                  <a:cubicBezTo>
                    <a:pt x="667" y="1"/>
                    <a:pt x="203" y="25"/>
                    <a:pt x="0" y="25"/>
                  </a:cubicBezTo>
                  <a:lnTo>
                    <a:pt x="0" y="84"/>
                  </a:lnTo>
                  <a:cubicBezTo>
                    <a:pt x="203" y="84"/>
                    <a:pt x="667" y="60"/>
                    <a:pt x="1143" y="60"/>
                  </a:cubicBezTo>
                  <a:cubicBezTo>
                    <a:pt x="1513" y="60"/>
                    <a:pt x="1882" y="72"/>
                    <a:pt x="2167" y="132"/>
                  </a:cubicBezTo>
                  <a:cubicBezTo>
                    <a:pt x="2465" y="203"/>
                    <a:pt x="2632" y="299"/>
                    <a:pt x="2632" y="453"/>
                  </a:cubicBezTo>
                  <a:cubicBezTo>
                    <a:pt x="2656" y="822"/>
                    <a:pt x="2656" y="1251"/>
                    <a:pt x="2656" y="1680"/>
                  </a:cubicBezTo>
                  <a:cubicBezTo>
                    <a:pt x="2656" y="2811"/>
                    <a:pt x="2620" y="3930"/>
                    <a:pt x="2620" y="3930"/>
                  </a:cubicBezTo>
                  <a:lnTo>
                    <a:pt x="1382" y="5537"/>
                  </a:lnTo>
                  <a:lnTo>
                    <a:pt x="1429" y="5573"/>
                  </a:lnTo>
                  <a:lnTo>
                    <a:pt x="2656" y="3942"/>
                  </a:lnTo>
                  <a:cubicBezTo>
                    <a:pt x="2667" y="3930"/>
                    <a:pt x="2715" y="2835"/>
                    <a:pt x="2715" y="1680"/>
                  </a:cubicBezTo>
                  <a:cubicBezTo>
                    <a:pt x="2715" y="1251"/>
                    <a:pt x="2703" y="822"/>
                    <a:pt x="2691" y="453"/>
                  </a:cubicBezTo>
                  <a:cubicBezTo>
                    <a:pt x="2679" y="48"/>
                    <a:pt x="1870" y="13"/>
                    <a:pt x="1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4" name="Google Shape;1524;p48"/>
          <p:cNvSpPr/>
          <p:nvPr/>
        </p:nvSpPr>
        <p:spPr>
          <a:xfrm>
            <a:off x="2776563" y="4086763"/>
            <a:ext cx="1089300" cy="2112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5" name="Google Shape;1525;p48"/>
          <p:cNvGrpSpPr/>
          <p:nvPr/>
        </p:nvGrpSpPr>
        <p:grpSpPr>
          <a:xfrm>
            <a:off x="3503745" y="2301330"/>
            <a:ext cx="1025142" cy="2281568"/>
            <a:chOff x="8080750" y="2580980"/>
            <a:chExt cx="1032784" cy="2298578"/>
          </a:xfrm>
        </p:grpSpPr>
        <p:sp>
          <p:nvSpPr>
            <p:cNvPr id="1526" name="Google Shape;1526;p48"/>
            <p:cNvSpPr/>
            <p:nvPr/>
          </p:nvSpPr>
          <p:spPr>
            <a:xfrm>
              <a:off x="8146193" y="3046812"/>
              <a:ext cx="302873" cy="707676"/>
            </a:xfrm>
            <a:custGeom>
              <a:rect b="b" l="l" r="r" t="t"/>
              <a:pathLst>
                <a:path extrusionOk="0" h="10435" w="4466">
                  <a:moveTo>
                    <a:pt x="4019" y="0"/>
                  </a:moveTo>
                  <a:cubicBezTo>
                    <a:pt x="3575" y="0"/>
                    <a:pt x="3011" y="566"/>
                    <a:pt x="2739" y="1338"/>
                  </a:cubicBezTo>
                  <a:cubicBezTo>
                    <a:pt x="2358" y="2433"/>
                    <a:pt x="1727" y="4457"/>
                    <a:pt x="1203" y="5422"/>
                  </a:cubicBezTo>
                  <a:cubicBezTo>
                    <a:pt x="703" y="6374"/>
                    <a:pt x="0" y="9422"/>
                    <a:pt x="119" y="9672"/>
                  </a:cubicBezTo>
                  <a:cubicBezTo>
                    <a:pt x="183" y="9659"/>
                    <a:pt x="250" y="9653"/>
                    <a:pt x="322" y="9653"/>
                  </a:cubicBezTo>
                  <a:cubicBezTo>
                    <a:pt x="976" y="9653"/>
                    <a:pt x="1924" y="10155"/>
                    <a:pt x="2310" y="10434"/>
                  </a:cubicBezTo>
                  <a:cubicBezTo>
                    <a:pt x="2870" y="8898"/>
                    <a:pt x="3251" y="8339"/>
                    <a:pt x="3548" y="7351"/>
                  </a:cubicBezTo>
                  <a:cubicBezTo>
                    <a:pt x="4048" y="5707"/>
                    <a:pt x="3929" y="5898"/>
                    <a:pt x="4179" y="5124"/>
                  </a:cubicBezTo>
                  <a:cubicBezTo>
                    <a:pt x="4465" y="4362"/>
                    <a:pt x="4084" y="4"/>
                    <a:pt x="4084" y="4"/>
                  </a:cubicBezTo>
                  <a:cubicBezTo>
                    <a:pt x="4063" y="2"/>
                    <a:pt x="4041" y="0"/>
                    <a:pt x="4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7" name="Google Shape;1527;p48"/>
            <p:cNvGrpSpPr/>
            <p:nvPr/>
          </p:nvGrpSpPr>
          <p:grpSpPr>
            <a:xfrm>
              <a:off x="8080750" y="2580980"/>
              <a:ext cx="1032784" cy="2298578"/>
              <a:chOff x="8080750" y="2580980"/>
              <a:chExt cx="1032784" cy="2298578"/>
            </a:xfrm>
          </p:grpSpPr>
          <p:sp>
            <p:nvSpPr>
              <p:cNvPr id="1528" name="Google Shape;1528;p48"/>
              <p:cNvSpPr/>
              <p:nvPr/>
            </p:nvSpPr>
            <p:spPr>
              <a:xfrm>
                <a:off x="8615282" y="2976011"/>
                <a:ext cx="160795" cy="105049"/>
              </a:xfrm>
              <a:custGeom>
                <a:rect b="b" l="l" r="r" t="t"/>
                <a:pathLst>
                  <a:path extrusionOk="0" h="1549" w="2371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65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48"/>
              <p:cNvSpPr/>
              <p:nvPr/>
            </p:nvSpPr>
            <p:spPr>
              <a:xfrm>
                <a:off x="8536953" y="3068852"/>
                <a:ext cx="160795" cy="104235"/>
              </a:xfrm>
              <a:custGeom>
                <a:rect b="b" l="l" r="r" t="t"/>
                <a:pathLst>
                  <a:path extrusionOk="0" h="1537" w="2371">
                    <a:moveTo>
                      <a:pt x="2263" y="168"/>
                    </a:moveTo>
                    <a:lnTo>
                      <a:pt x="2263" y="1370"/>
                    </a:lnTo>
                    <a:lnTo>
                      <a:pt x="120" y="1370"/>
                    </a:lnTo>
                    <a:lnTo>
                      <a:pt x="120" y="168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2370" y="1537"/>
                    </a:lnTo>
                    <a:lnTo>
                      <a:pt x="2370" y="1465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48"/>
              <p:cNvSpPr/>
              <p:nvPr/>
            </p:nvSpPr>
            <p:spPr>
              <a:xfrm>
                <a:off x="8461880" y="3168203"/>
                <a:ext cx="160727" cy="105049"/>
              </a:xfrm>
              <a:custGeom>
                <a:rect b="b" l="l" r="r" t="t"/>
                <a:pathLst>
                  <a:path extrusionOk="0" h="1549" w="2370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8615282" y="3168203"/>
                <a:ext cx="160795" cy="105049"/>
              </a:xfrm>
              <a:custGeom>
                <a:rect b="b" l="l" r="r" t="t"/>
                <a:pathLst>
                  <a:path extrusionOk="0" h="1549" w="2371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8693610" y="3266673"/>
                <a:ext cx="159981" cy="105049"/>
              </a:xfrm>
              <a:custGeom>
                <a:rect b="b" l="l" r="r" t="t"/>
                <a:pathLst>
                  <a:path extrusionOk="0" h="1549" w="2359">
                    <a:moveTo>
                      <a:pt x="2239" y="168"/>
                    </a:moveTo>
                    <a:lnTo>
                      <a:pt x="2239" y="1370"/>
                    </a:lnTo>
                    <a:lnTo>
                      <a:pt x="120" y="1370"/>
                    </a:lnTo>
                    <a:lnTo>
                      <a:pt x="120" y="168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1" y="1549"/>
                    </a:lnTo>
                    <a:lnTo>
                      <a:pt x="2358" y="1549"/>
                    </a:lnTo>
                    <a:lnTo>
                      <a:pt x="2358" y="1465"/>
                    </a:lnTo>
                    <a:lnTo>
                      <a:pt x="2358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48"/>
              <p:cNvSpPr/>
              <p:nvPr/>
            </p:nvSpPr>
            <p:spPr>
              <a:xfrm>
                <a:off x="8704122" y="3366024"/>
                <a:ext cx="160727" cy="104235"/>
              </a:xfrm>
              <a:custGeom>
                <a:rect b="b" l="l" r="r" t="t"/>
                <a:pathLst>
                  <a:path extrusionOk="0" h="1537" w="2370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20" y="1370"/>
                    </a:lnTo>
                    <a:lnTo>
                      <a:pt x="120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2370" y="1536"/>
                    </a:lnTo>
                    <a:lnTo>
                      <a:pt x="2370" y="1441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48"/>
              <p:cNvSpPr/>
              <p:nvPr/>
            </p:nvSpPr>
            <p:spPr>
              <a:xfrm>
                <a:off x="8548279" y="3366024"/>
                <a:ext cx="159981" cy="104235"/>
              </a:xfrm>
              <a:custGeom>
                <a:rect b="b" l="l" r="r" t="t"/>
                <a:pathLst>
                  <a:path extrusionOk="0" h="1537" w="2359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20" y="1370"/>
                    </a:lnTo>
                    <a:lnTo>
                      <a:pt x="120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2358" y="1536"/>
                    </a:lnTo>
                    <a:lnTo>
                      <a:pt x="2358" y="1441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8625793" y="3458865"/>
                <a:ext cx="160727" cy="105049"/>
              </a:xfrm>
              <a:custGeom>
                <a:rect b="b" l="l" r="r" t="t"/>
                <a:pathLst>
                  <a:path extrusionOk="0" h="1549" w="2370">
                    <a:moveTo>
                      <a:pt x="2263" y="167"/>
                    </a:moveTo>
                    <a:lnTo>
                      <a:pt x="2263" y="1370"/>
                    </a:lnTo>
                    <a:lnTo>
                      <a:pt x="132" y="1370"/>
                    </a:lnTo>
                    <a:lnTo>
                      <a:pt x="132" y="167"/>
                    </a:lnTo>
                    <a:close/>
                    <a:moveTo>
                      <a:pt x="1" y="1"/>
                    </a:moveTo>
                    <a:lnTo>
                      <a:pt x="1" y="1536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8469136" y="3458865"/>
                <a:ext cx="160795" cy="105049"/>
              </a:xfrm>
              <a:custGeom>
                <a:rect b="b" l="l" r="r" t="t"/>
                <a:pathLst>
                  <a:path extrusionOk="0" h="1549" w="2371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1"/>
                    </a:moveTo>
                    <a:lnTo>
                      <a:pt x="1" y="1536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48"/>
              <p:cNvSpPr/>
              <p:nvPr/>
            </p:nvSpPr>
            <p:spPr>
              <a:xfrm>
                <a:off x="8707377" y="3748713"/>
                <a:ext cx="160727" cy="105049"/>
              </a:xfrm>
              <a:custGeom>
                <a:rect b="b" l="l" r="r" t="t"/>
                <a:pathLst>
                  <a:path extrusionOk="0" h="1549" w="2370">
                    <a:moveTo>
                      <a:pt x="2262" y="156"/>
                    </a:moveTo>
                    <a:lnTo>
                      <a:pt x="2262" y="1370"/>
                    </a:lnTo>
                    <a:lnTo>
                      <a:pt x="131" y="1370"/>
                    </a:lnTo>
                    <a:lnTo>
                      <a:pt x="131" y="156"/>
                    </a:lnTo>
                    <a:close/>
                    <a:moveTo>
                      <a:pt x="0" y="1"/>
                    </a:moveTo>
                    <a:lnTo>
                      <a:pt x="0" y="1525"/>
                    </a:lnTo>
                    <a:lnTo>
                      <a:pt x="0" y="1549"/>
                    </a:lnTo>
                    <a:lnTo>
                      <a:pt x="2369" y="1549"/>
                    </a:lnTo>
                    <a:lnTo>
                      <a:pt x="2369" y="1453"/>
                    </a:lnTo>
                    <a:lnTo>
                      <a:pt x="2369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48"/>
              <p:cNvSpPr/>
              <p:nvPr/>
            </p:nvSpPr>
            <p:spPr>
              <a:xfrm>
                <a:off x="8550720" y="3748713"/>
                <a:ext cx="160727" cy="105049"/>
              </a:xfrm>
              <a:custGeom>
                <a:rect b="b" l="l" r="r" t="t"/>
                <a:pathLst>
                  <a:path extrusionOk="0" h="1549" w="2370">
                    <a:moveTo>
                      <a:pt x="2251" y="156"/>
                    </a:moveTo>
                    <a:lnTo>
                      <a:pt x="2251" y="1370"/>
                    </a:lnTo>
                    <a:lnTo>
                      <a:pt x="107" y="1370"/>
                    </a:lnTo>
                    <a:lnTo>
                      <a:pt x="107" y="156"/>
                    </a:lnTo>
                    <a:close/>
                    <a:moveTo>
                      <a:pt x="0" y="1"/>
                    </a:moveTo>
                    <a:lnTo>
                      <a:pt x="0" y="1525"/>
                    </a:lnTo>
                    <a:lnTo>
                      <a:pt x="0" y="1549"/>
                    </a:lnTo>
                    <a:lnTo>
                      <a:pt x="2370" y="1549"/>
                    </a:lnTo>
                    <a:lnTo>
                      <a:pt x="2370" y="1453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8771125" y="3847251"/>
                <a:ext cx="160795" cy="104235"/>
              </a:xfrm>
              <a:custGeom>
                <a:rect b="b" l="l" r="r" t="t"/>
                <a:pathLst>
                  <a:path extrusionOk="0" h="1537" w="2371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2370" y="1536"/>
                    </a:lnTo>
                    <a:lnTo>
                      <a:pt x="2370" y="1465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8614468" y="3847251"/>
                <a:ext cx="159981" cy="104235"/>
              </a:xfrm>
              <a:custGeom>
                <a:rect b="b" l="l" r="r" t="t"/>
                <a:pathLst>
                  <a:path extrusionOk="0" h="1537" w="2359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2358" y="1536"/>
                    </a:lnTo>
                    <a:lnTo>
                      <a:pt x="2358" y="1465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691982" y="3940092"/>
                <a:ext cx="160795" cy="105049"/>
              </a:xfrm>
              <a:custGeom>
                <a:rect b="b" l="l" r="r" t="t"/>
                <a:pathLst>
                  <a:path extrusionOk="0" h="1549" w="2371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65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8536207" y="3940092"/>
                <a:ext cx="159914" cy="105049"/>
              </a:xfrm>
              <a:custGeom>
                <a:rect b="b" l="l" r="r" t="t"/>
                <a:pathLst>
                  <a:path extrusionOk="0" h="1549" w="2358">
                    <a:moveTo>
                      <a:pt x="2262" y="167"/>
                    </a:moveTo>
                    <a:lnTo>
                      <a:pt x="2262" y="1370"/>
                    </a:lnTo>
                    <a:lnTo>
                      <a:pt x="119" y="1370"/>
                    </a:lnTo>
                    <a:lnTo>
                      <a:pt x="119" y="167"/>
                    </a:lnTo>
                    <a:close/>
                    <a:moveTo>
                      <a:pt x="0" y="1"/>
                    </a:moveTo>
                    <a:lnTo>
                      <a:pt x="0" y="1537"/>
                    </a:lnTo>
                    <a:lnTo>
                      <a:pt x="0" y="1548"/>
                    </a:lnTo>
                    <a:lnTo>
                      <a:pt x="2357" y="1548"/>
                    </a:lnTo>
                    <a:lnTo>
                      <a:pt x="2357" y="1465"/>
                    </a:lnTo>
                    <a:lnTo>
                      <a:pt x="2357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8461066" y="4039443"/>
                <a:ext cx="160795" cy="103422"/>
              </a:xfrm>
              <a:custGeom>
                <a:rect b="b" l="l" r="r" t="t"/>
                <a:pathLst>
                  <a:path extrusionOk="0" h="1525" w="2371">
                    <a:moveTo>
                      <a:pt x="2251" y="155"/>
                    </a:moveTo>
                    <a:lnTo>
                      <a:pt x="2251" y="1369"/>
                    </a:lnTo>
                    <a:lnTo>
                      <a:pt x="108" y="1369"/>
                    </a:lnTo>
                    <a:lnTo>
                      <a:pt x="108" y="155"/>
                    </a:lnTo>
                    <a:close/>
                    <a:moveTo>
                      <a:pt x="1" y="0"/>
                    </a:moveTo>
                    <a:lnTo>
                      <a:pt x="1" y="1524"/>
                    </a:lnTo>
                    <a:lnTo>
                      <a:pt x="2370" y="1524"/>
                    </a:lnTo>
                    <a:lnTo>
                      <a:pt x="2370" y="1453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>
                <a:off x="8491787" y="3649430"/>
                <a:ext cx="159914" cy="105049"/>
              </a:xfrm>
              <a:custGeom>
                <a:rect b="b" l="l" r="r" t="t"/>
                <a:pathLst>
                  <a:path extrusionOk="0" h="1549" w="2358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07" y="1370"/>
                    </a:lnTo>
                    <a:lnTo>
                      <a:pt x="107" y="167"/>
                    </a:lnTo>
                    <a:close/>
                    <a:moveTo>
                      <a:pt x="0" y="0"/>
                    </a:moveTo>
                    <a:lnTo>
                      <a:pt x="0" y="1536"/>
                    </a:lnTo>
                    <a:lnTo>
                      <a:pt x="0" y="1548"/>
                    </a:lnTo>
                    <a:lnTo>
                      <a:pt x="2358" y="1548"/>
                    </a:lnTo>
                    <a:lnTo>
                      <a:pt x="2358" y="1465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48"/>
              <p:cNvSpPr/>
              <p:nvPr/>
            </p:nvSpPr>
            <p:spPr>
              <a:xfrm>
                <a:off x="8711378" y="3554961"/>
                <a:ext cx="160727" cy="105049"/>
              </a:xfrm>
              <a:custGeom>
                <a:rect b="b" l="l" r="r" t="t"/>
                <a:pathLst>
                  <a:path extrusionOk="0" h="1549" w="2370">
                    <a:moveTo>
                      <a:pt x="2263" y="155"/>
                    </a:moveTo>
                    <a:lnTo>
                      <a:pt x="2263" y="1370"/>
                    </a:lnTo>
                    <a:lnTo>
                      <a:pt x="120" y="1370"/>
                    </a:lnTo>
                    <a:lnTo>
                      <a:pt x="120" y="155"/>
                    </a:lnTo>
                    <a:close/>
                    <a:moveTo>
                      <a:pt x="1" y="0"/>
                    </a:moveTo>
                    <a:lnTo>
                      <a:pt x="1" y="1524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48"/>
              <p:cNvSpPr/>
              <p:nvPr/>
            </p:nvSpPr>
            <p:spPr>
              <a:xfrm>
                <a:off x="8614468" y="4039443"/>
                <a:ext cx="159981" cy="103422"/>
              </a:xfrm>
              <a:custGeom>
                <a:rect b="b" l="l" r="r" t="t"/>
                <a:pathLst>
                  <a:path extrusionOk="0" h="1525" w="2359">
                    <a:moveTo>
                      <a:pt x="2251" y="155"/>
                    </a:moveTo>
                    <a:lnTo>
                      <a:pt x="2251" y="1369"/>
                    </a:lnTo>
                    <a:lnTo>
                      <a:pt x="108" y="1369"/>
                    </a:lnTo>
                    <a:lnTo>
                      <a:pt x="108" y="155"/>
                    </a:lnTo>
                    <a:close/>
                    <a:moveTo>
                      <a:pt x="1" y="0"/>
                    </a:moveTo>
                    <a:lnTo>
                      <a:pt x="1" y="1524"/>
                    </a:lnTo>
                    <a:lnTo>
                      <a:pt x="2358" y="1524"/>
                    </a:lnTo>
                    <a:lnTo>
                      <a:pt x="2358" y="1453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48"/>
              <p:cNvSpPr/>
              <p:nvPr/>
            </p:nvSpPr>
            <p:spPr>
              <a:xfrm>
                <a:off x="8691982" y="4138726"/>
                <a:ext cx="160795" cy="105049"/>
              </a:xfrm>
              <a:custGeom>
                <a:rect b="b" l="l" r="r" t="t"/>
                <a:pathLst>
                  <a:path extrusionOk="0" h="1549" w="2371">
                    <a:moveTo>
                      <a:pt x="2251" y="155"/>
                    </a:moveTo>
                    <a:lnTo>
                      <a:pt x="2251" y="1358"/>
                    </a:lnTo>
                    <a:lnTo>
                      <a:pt x="120" y="1358"/>
                    </a:lnTo>
                    <a:lnTo>
                      <a:pt x="120" y="155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65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48"/>
              <p:cNvSpPr/>
              <p:nvPr/>
            </p:nvSpPr>
            <p:spPr>
              <a:xfrm>
                <a:off x="8536207" y="4138726"/>
                <a:ext cx="159914" cy="105049"/>
              </a:xfrm>
              <a:custGeom>
                <a:rect b="b" l="l" r="r" t="t"/>
                <a:pathLst>
                  <a:path extrusionOk="0" h="1549" w="2358">
                    <a:moveTo>
                      <a:pt x="2262" y="155"/>
                    </a:moveTo>
                    <a:lnTo>
                      <a:pt x="2262" y="1358"/>
                    </a:lnTo>
                    <a:lnTo>
                      <a:pt x="131" y="1358"/>
                    </a:lnTo>
                    <a:lnTo>
                      <a:pt x="131" y="155"/>
                    </a:lnTo>
                    <a:close/>
                    <a:moveTo>
                      <a:pt x="0" y="1"/>
                    </a:moveTo>
                    <a:lnTo>
                      <a:pt x="0" y="1537"/>
                    </a:lnTo>
                    <a:lnTo>
                      <a:pt x="0" y="1548"/>
                    </a:lnTo>
                    <a:lnTo>
                      <a:pt x="2357" y="1548"/>
                    </a:lnTo>
                    <a:lnTo>
                      <a:pt x="2357" y="1465"/>
                    </a:lnTo>
                    <a:lnTo>
                      <a:pt x="2357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8"/>
              <p:cNvSpPr/>
              <p:nvPr/>
            </p:nvSpPr>
            <p:spPr>
              <a:xfrm>
                <a:off x="8379551" y="4138726"/>
                <a:ext cx="159914" cy="105049"/>
              </a:xfrm>
              <a:custGeom>
                <a:rect b="b" l="l" r="r" t="t"/>
                <a:pathLst>
                  <a:path extrusionOk="0" h="1549" w="2358">
                    <a:moveTo>
                      <a:pt x="2250" y="155"/>
                    </a:moveTo>
                    <a:lnTo>
                      <a:pt x="2250" y="1358"/>
                    </a:lnTo>
                    <a:lnTo>
                      <a:pt x="107" y="1358"/>
                    </a:lnTo>
                    <a:lnTo>
                      <a:pt x="107" y="155"/>
                    </a:lnTo>
                    <a:close/>
                    <a:moveTo>
                      <a:pt x="0" y="1"/>
                    </a:moveTo>
                    <a:lnTo>
                      <a:pt x="0" y="1537"/>
                    </a:lnTo>
                    <a:lnTo>
                      <a:pt x="0" y="1548"/>
                    </a:lnTo>
                    <a:lnTo>
                      <a:pt x="2358" y="1548"/>
                    </a:lnTo>
                    <a:lnTo>
                      <a:pt x="2358" y="1465"/>
                    </a:lnTo>
                    <a:lnTo>
                      <a:pt x="2358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8"/>
              <p:cNvSpPr/>
              <p:nvPr/>
            </p:nvSpPr>
            <p:spPr>
              <a:xfrm>
                <a:off x="8884175" y="3035758"/>
                <a:ext cx="169612" cy="381948"/>
              </a:xfrm>
              <a:custGeom>
                <a:rect b="b" l="l" r="r" t="t"/>
                <a:pathLst>
                  <a:path extrusionOk="0" h="5632" w="2501">
                    <a:moveTo>
                      <a:pt x="286" y="1"/>
                    </a:moveTo>
                    <a:cubicBezTo>
                      <a:pt x="286" y="1"/>
                      <a:pt x="1" y="3751"/>
                      <a:pt x="108" y="4382"/>
                    </a:cubicBezTo>
                    <a:cubicBezTo>
                      <a:pt x="216" y="4933"/>
                      <a:pt x="1461" y="5631"/>
                      <a:pt x="1975" y="5631"/>
                    </a:cubicBezTo>
                    <a:cubicBezTo>
                      <a:pt x="2028" y="5631"/>
                      <a:pt x="2073" y="5624"/>
                      <a:pt x="2108" y="5609"/>
                    </a:cubicBezTo>
                    <a:cubicBezTo>
                      <a:pt x="2501" y="5454"/>
                      <a:pt x="2227" y="3192"/>
                      <a:pt x="1834" y="2013"/>
                    </a:cubicBezTo>
                    <a:cubicBezTo>
                      <a:pt x="1429" y="834"/>
                      <a:pt x="524" y="96"/>
                      <a:pt x="286" y="1"/>
                    </a:cubicBezTo>
                    <a:close/>
                  </a:path>
                </a:pathLst>
              </a:custGeom>
              <a:solidFill>
                <a:srgbClr val="F487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48"/>
              <p:cNvSpPr/>
              <p:nvPr/>
            </p:nvSpPr>
            <p:spPr>
              <a:xfrm>
                <a:off x="8789706" y="4696450"/>
                <a:ext cx="228613" cy="183107"/>
              </a:xfrm>
              <a:custGeom>
                <a:rect b="b" l="l" r="r" t="t"/>
                <a:pathLst>
                  <a:path extrusionOk="0" h="2700" w="3371">
                    <a:moveTo>
                      <a:pt x="1454" y="0"/>
                    </a:moveTo>
                    <a:cubicBezTo>
                      <a:pt x="1075" y="0"/>
                      <a:pt x="641" y="59"/>
                      <a:pt x="501" y="99"/>
                    </a:cubicBezTo>
                    <a:cubicBezTo>
                      <a:pt x="239" y="159"/>
                      <a:pt x="1" y="1575"/>
                      <a:pt x="417" y="1921"/>
                    </a:cubicBezTo>
                    <a:cubicBezTo>
                      <a:pt x="691" y="2123"/>
                      <a:pt x="798" y="2421"/>
                      <a:pt x="798" y="2421"/>
                    </a:cubicBezTo>
                    <a:cubicBezTo>
                      <a:pt x="910" y="2624"/>
                      <a:pt x="1328" y="2699"/>
                      <a:pt x="1781" y="2699"/>
                    </a:cubicBezTo>
                    <a:cubicBezTo>
                      <a:pt x="2388" y="2699"/>
                      <a:pt x="3057" y="2564"/>
                      <a:pt x="3132" y="2421"/>
                    </a:cubicBezTo>
                    <a:cubicBezTo>
                      <a:pt x="3370" y="2004"/>
                      <a:pt x="3263" y="1409"/>
                      <a:pt x="2739" y="1218"/>
                    </a:cubicBezTo>
                    <a:cubicBezTo>
                      <a:pt x="2239" y="1028"/>
                      <a:pt x="2203" y="409"/>
                      <a:pt x="2072" y="147"/>
                    </a:cubicBezTo>
                    <a:cubicBezTo>
                      <a:pt x="2015" y="37"/>
                      <a:pt x="1752" y="0"/>
                      <a:pt x="14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48"/>
              <p:cNvSpPr/>
              <p:nvPr/>
            </p:nvSpPr>
            <p:spPr>
              <a:xfrm>
                <a:off x="8650818" y="3511355"/>
                <a:ext cx="349735" cy="1296738"/>
              </a:xfrm>
              <a:custGeom>
                <a:rect b="b" l="l" r="r" t="t"/>
                <a:pathLst>
                  <a:path extrusionOk="0" h="19121" w="5157">
                    <a:moveTo>
                      <a:pt x="2632" y="0"/>
                    </a:moveTo>
                    <a:lnTo>
                      <a:pt x="191" y="48"/>
                    </a:lnTo>
                    <a:lnTo>
                      <a:pt x="1" y="4477"/>
                    </a:lnTo>
                    <a:cubicBezTo>
                      <a:pt x="787" y="10502"/>
                      <a:pt x="965" y="18026"/>
                      <a:pt x="1977" y="19110"/>
                    </a:cubicBezTo>
                    <a:cubicBezTo>
                      <a:pt x="1984" y="19117"/>
                      <a:pt x="1994" y="19120"/>
                      <a:pt x="2006" y="19120"/>
                    </a:cubicBezTo>
                    <a:cubicBezTo>
                      <a:pt x="2188" y="19120"/>
                      <a:pt x="2942" y="18433"/>
                      <a:pt x="3644" y="18288"/>
                    </a:cubicBezTo>
                    <a:cubicBezTo>
                      <a:pt x="3677" y="18282"/>
                      <a:pt x="3713" y="18279"/>
                      <a:pt x="3752" y="18279"/>
                    </a:cubicBezTo>
                    <a:cubicBezTo>
                      <a:pt x="4146" y="18279"/>
                      <a:pt x="4806" y="18599"/>
                      <a:pt x="4950" y="18599"/>
                    </a:cubicBezTo>
                    <a:cubicBezTo>
                      <a:pt x="4966" y="18599"/>
                      <a:pt x="4975" y="18595"/>
                      <a:pt x="4978" y="18586"/>
                    </a:cubicBezTo>
                    <a:cubicBezTo>
                      <a:pt x="5156" y="17574"/>
                      <a:pt x="4823" y="11847"/>
                      <a:pt x="4585" y="10776"/>
                    </a:cubicBezTo>
                    <a:cubicBezTo>
                      <a:pt x="4085" y="8418"/>
                      <a:pt x="4156" y="4668"/>
                      <a:pt x="4085" y="3644"/>
                    </a:cubicBezTo>
                    <a:cubicBezTo>
                      <a:pt x="3977" y="2132"/>
                      <a:pt x="2870" y="786"/>
                      <a:pt x="26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48"/>
              <p:cNvSpPr/>
              <p:nvPr/>
            </p:nvSpPr>
            <p:spPr>
              <a:xfrm>
                <a:off x="8651631" y="3650244"/>
                <a:ext cx="266523" cy="1157102"/>
              </a:xfrm>
              <a:custGeom>
                <a:rect b="b" l="l" r="r" t="t"/>
                <a:pathLst>
                  <a:path extrusionOk="0" h="17062" w="3930">
                    <a:moveTo>
                      <a:pt x="108" y="0"/>
                    </a:moveTo>
                    <a:lnTo>
                      <a:pt x="1" y="2441"/>
                    </a:lnTo>
                    <a:cubicBezTo>
                      <a:pt x="775" y="8454"/>
                      <a:pt x="953" y="15978"/>
                      <a:pt x="1965" y="17050"/>
                    </a:cubicBezTo>
                    <a:cubicBezTo>
                      <a:pt x="1973" y="17058"/>
                      <a:pt x="1983" y="17061"/>
                      <a:pt x="1997" y="17061"/>
                    </a:cubicBezTo>
                    <a:cubicBezTo>
                      <a:pt x="2131" y="17061"/>
                      <a:pt x="2549" y="16705"/>
                      <a:pt x="3037" y="16467"/>
                    </a:cubicBezTo>
                    <a:cubicBezTo>
                      <a:pt x="3025" y="16336"/>
                      <a:pt x="2977" y="16074"/>
                      <a:pt x="2977" y="15836"/>
                    </a:cubicBezTo>
                    <a:cubicBezTo>
                      <a:pt x="2977" y="15526"/>
                      <a:pt x="3930" y="15145"/>
                      <a:pt x="3739" y="15086"/>
                    </a:cubicBezTo>
                    <a:cubicBezTo>
                      <a:pt x="3722" y="15080"/>
                      <a:pt x="3696" y="15078"/>
                      <a:pt x="3663" y="15078"/>
                    </a:cubicBezTo>
                    <a:cubicBezTo>
                      <a:pt x="3461" y="15078"/>
                      <a:pt x="3003" y="15166"/>
                      <a:pt x="2685" y="15166"/>
                    </a:cubicBezTo>
                    <a:cubicBezTo>
                      <a:pt x="2489" y="15166"/>
                      <a:pt x="2346" y="15133"/>
                      <a:pt x="2346" y="15026"/>
                    </a:cubicBezTo>
                    <a:cubicBezTo>
                      <a:pt x="2346" y="14705"/>
                      <a:pt x="3096" y="14764"/>
                      <a:pt x="3680" y="14455"/>
                    </a:cubicBezTo>
                    <a:cubicBezTo>
                      <a:pt x="3239" y="14204"/>
                      <a:pt x="2596" y="14264"/>
                      <a:pt x="2477" y="13895"/>
                    </a:cubicBezTo>
                    <a:cubicBezTo>
                      <a:pt x="2346" y="13502"/>
                      <a:pt x="2227" y="10645"/>
                      <a:pt x="2025" y="10025"/>
                    </a:cubicBezTo>
                    <a:cubicBezTo>
                      <a:pt x="1834" y="9382"/>
                      <a:pt x="2227" y="7477"/>
                      <a:pt x="2025" y="6775"/>
                    </a:cubicBezTo>
                    <a:cubicBezTo>
                      <a:pt x="1834" y="6073"/>
                      <a:pt x="1013" y="798"/>
                      <a:pt x="1013" y="36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48"/>
              <p:cNvSpPr/>
              <p:nvPr/>
            </p:nvSpPr>
            <p:spPr>
              <a:xfrm>
                <a:off x="8473205" y="2739467"/>
                <a:ext cx="439322" cy="96097"/>
              </a:xfrm>
              <a:custGeom>
                <a:rect b="b" l="l" r="r" t="t"/>
                <a:pathLst>
                  <a:path extrusionOk="0" h="1417" w="6478">
                    <a:moveTo>
                      <a:pt x="1441" y="0"/>
                    </a:moveTo>
                    <a:cubicBezTo>
                      <a:pt x="417" y="131"/>
                      <a:pt x="0" y="179"/>
                      <a:pt x="346" y="476"/>
                    </a:cubicBezTo>
                    <a:cubicBezTo>
                      <a:pt x="643" y="724"/>
                      <a:pt x="4654" y="1416"/>
                      <a:pt x="6003" y="1416"/>
                    </a:cubicBezTo>
                    <a:cubicBezTo>
                      <a:pt x="6276" y="1416"/>
                      <a:pt x="6440" y="1388"/>
                      <a:pt x="6442" y="1322"/>
                    </a:cubicBezTo>
                    <a:cubicBezTo>
                      <a:pt x="6477" y="929"/>
                      <a:pt x="5358" y="512"/>
                      <a:pt x="3917" y="369"/>
                    </a:cubicBezTo>
                    <a:cubicBezTo>
                      <a:pt x="2489" y="214"/>
                      <a:pt x="1441" y="0"/>
                      <a:pt x="1441" y="0"/>
                    </a:cubicBezTo>
                    <a:close/>
                  </a:path>
                </a:pathLst>
              </a:custGeom>
              <a:solidFill>
                <a:srgbClr val="F487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48"/>
              <p:cNvSpPr/>
              <p:nvPr/>
            </p:nvSpPr>
            <p:spPr>
              <a:xfrm>
                <a:off x="8347202" y="4696450"/>
                <a:ext cx="227799" cy="183107"/>
              </a:xfrm>
              <a:custGeom>
                <a:rect b="b" l="l" r="r" t="t"/>
                <a:pathLst>
                  <a:path extrusionOk="0" h="2700" w="3359">
                    <a:moveTo>
                      <a:pt x="1917" y="0"/>
                    </a:moveTo>
                    <a:cubicBezTo>
                      <a:pt x="1619" y="0"/>
                      <a:pt x="1356" y="37"/>
                      <a:pt x="1299" y="147"/>
                    </a:cubicBezTo>
                    <a:cubicBezTo>
                      <a:pt x="1156" y="409"/>
                      <a:pt x="1132" y="1028"/>
                      <a:pt x="620" y="1218"/>
                    </a:cubicBezTo>
                    <a:cubicBezTo>
                      <a:pt x="108" y="1409"/>
                      <a:pt x="1" y="2004"/>
                      <a:pt x="239" y="2421"/>
                    </a:cubicBezTo>
                    <a:cubicBezTo>
                      <a:pt x="314" y="2564"/>
                      <a:pt x="983" y="2699"/>
                      <a:pt x="1590" y="2699"/>
                    </a:cubicBezTo>
                    <a:cubicBezTo>
                      <a:pt x="2043" y="2699"/>
                      <a:pt x="2461" y="2624"/>
                      <a:pt x="2573" y="2421"/>
                    </a:cubicBezTo>
                    <a:cubicBezTo>
                      <a:pt x="2573" y="2421"/>
                      <a:pt x="2680" y="2123"/>
                      <a:pt x="2942" y="1921"/>
                    </a:cubicBezTo>
                    <a:cubicBezTo>
                      <a:pt x="3359" y="1575"/>
                      <a:pt x="3120" y="159"/>
                      <a:pt x="2870" y="99"/>
                    </a:cubicBezTo>
                    <a:cubicBezTo>
                      <a:pt x="2730" y="59"/>
                      <a:pt x="2296" y="0"/>
                      <a:pt x="19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8"/>
              <p:cNvSpPr/>
              <p:nvPr/>
            </p:nvSpPr>
            <p:spPr>
              <a:xfrm>
                <a:off x="8375482" y="3511355"/>
                <a:ext cx="323896" cy="1296196"/>
              </a:xfrm>
              <a:custGeom>
                <a:rect b="b" l="l" r="r" t="t"/>
                <a:pathLst>
                  <a:path extrusionOk="0" h="19113" w="4776">
                    <a:moveTo>
                      <a:pt x="2370" y="0"/>
                    </a:moveTo>
                    <a:cubicBezTo>
                      <a:pt x="2120" y="786"/>
                      <a:pt x="739" y="1679"/>
                      <a:pt x="632" y="3203"/>
                    </a:cubicBezTo>
                    <a:cubicBezTo>
                      <a:pt x="560" y="4227"/>
                      <a:pt x="953" y="8704"/>
                      <a:pt x="441" y="11061"/>
                    </a:cubicBezTo>
                    <a:cubicBezTo>
                      <a:pt x="203" y="12133"/>
                      <a:pt x="1" y="17074"/>
                      <a:pt x="60" y="18622"/>
                    </a:cubicBezTo>
                    <a:cubicBezTo>
                      <a:pt x="60" y="18631"/>
                      <a:pt x="70" y="18634"/>
                      <a:pt x="87" y="18634"/>
                    </a:cubicBezTo>
                    <a:cubicBezTo>
                      <a:pt x="221" y="18634"/>
                      <a:pt x="816" y="18410"/>
                      <a:pt x="1191" y="18410"/>
                    </a:cubicBezTo>
                    <a:cubicBezTo>
                      <a:pt x="1234" y="18410"/>
                      <a:pt x="1274" y="18413"/>
                      <a:pt x="1310" y="18419"/>
                    </a:cubicBezTo>
                    <a:cubicBezTo>
                      <a:pt x="1998" y="18561"/>
                      <a:pt x="2735" y="19113"/>
                      <a:pt x="2936" y="19113"/>
                    </a:cubicBezTo>
                    <a:cubicBezTo>
                      <a:pt x="2954" y="19113"/>
                      <a:pt x="2968" y="19108"/>
                      <a:pt x="2977" y="19098"/>
                    </a:cubicBezTo>
                    <a:cubicBezTo>
                      <a:pt x="3834" y="18038"/>
                      <a:pt x="4120" y="10776"/>
                      <a:pt x="4716" y="4715"/>
                    </a:cubicBezTo>
                    <a:lnTo>
                      <a:pt x="4775" y="24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48"/>
              <p:cNvSpPr/>
              <p:nvPr/>
            </p:nvSpPr>
            <p:spPr>
              <a:xfrm>
                <a:off x="8574931" y="2845193"/>
                <a:ext cx="181683" cy="374895"/>
              </a:xfrm>
              <a:custGeom>
                <a:rect b="b" l="l" r="r" t="t"/>
                <a:pathLst>
                  <a:path extrusionOk="0" h="5528" w="2679">
                    <a:moveTo>
                      <a:pt x="584" y="1"/>
                    </a:moveTo>
                    <a:lnTo>
                      <a:pt x="1" y="2275"/>
                    </a:lnTo>
                    <a:cubicBezTo>
                      <a:pt x="1" y="2275"/>
                      <a:pt x="632" y="5251"/>
                      <a:pt x="1310" y="5502"/>
                    </a:cubicBezTo>
                    <a:cubicBezTo>
                      <a:pt x="1357" y="5519"/>
                      <a:pt x="1404" y="5527"/>
                      <a:pt x="1450" y="5527"/>
                    </a:cubicBezTo>
                    <a:cubicBezTo>
                      <a:pt x="2099" y="5527"/>
                      <a:pt x="2679" y="3922"/>
                      <a:pt x="2668" y="3477"/>
                    </a:cubicBezTo>
                    <a:cubicBezTo>
                      <a:pt x="2656" y="3001"/>
                      <a:pt x="2501" y="370"/>
                      <a:pt x="2501" y="370"/>
                    </a:cubicBezTo>
                    <a:lnTo>
                      <a:pt x="584" y="1"/>
                    </a:ln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48"/>
              <p:cNvSpPr/>
              <p:nvPr/>
            </p:nvSpPr>
            <p:spPr>
              <a:xfrm>
                <a:off x="8653259" y="2871845"/>
                <a:ext cx="126005" cy="379914"/>
              </a:xfrm>
              <a:custGeom>
                <a:rect b="b" l="l" r="r" t="t"/>
                <a:pathLst>
                  <a:path extrusionOk="0" h="5602" w="1858">
                    <a:moveTo>
                      <a:pt x="1143" y="1"/>
                    </a:moveTo>
                    <a:lnTo>
                      <a:pt x="0" y="5585"/>
                    </a:lnTo>
                    <a:cubicBezTo>
                      <a:pt x="34" y="5596"/>
                      <a:pt x="69" y="5601"/>
                      <a:pt x="105" y="5601"/>
                    </a:cubicBezTo>
                    <a:cubicBezTo>
                      <a:pt x="794" y="5601"/>
                      <a:pt x="1857" y="3644"/>
                      <a:pt x="1846" y="3192"/>
                    </a:cubicBezTo>
                    <a:cubicBezTo>
                      <a:pt x="1822" y="2715"/>
                      <a:pt x="1370" y="167"/>
                      <a:pt x="1370" y="167"/>
                    </a:cubicBez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48"/>
              <p:cNvSpPr/>
              <p:nvPr/>
            </p:nvSpPr>
            <p:spPr>
              <a:xfrm>
                <a:off x="8372294" y="2976011"/>
                <a:ext cx="387645" cy="878101"/>
              </a:xfrm>
              <a:custGeom>
                <a:rect b="b" l="l" r="r" t="t"/>
                <a:pathLst>
                  <a:path extrusionOk="0" h="12948" w="5716">
                    <a:moveTo>
                      <a:pt x="2977" y="1"/>
                    </a:moveTo>
                    <a:cubicBezTo>
                      <a:pt x="2977" y="1"/>
                      <a:pt x="2322" y="263"/>
                      <a:pt x="1191" y="703"/>
                    </a:cubicBezTo>
                    <a:cubicBezTo>
                      <a:pt x="393" y="1036"/>
                      <a:pt x="607" y="1120"/>
                      <a:pt x="572" y="1548"/>
                    </a:cubicBezTo>
                    <a:cubicBezTo>
                      <a:pt x="524" y="1989"/>
                      <a:pt x="583" y="4680"/>
                      <a:pt x="691" y="5156"/>
                    </a:cubicBezTo>
                    <a:cubicBezTo>
                      <a:pt x="774" y="5632"/>
                      <a:pt x="988" y="6644"/>
                      <a:pt x="631" y="8014"/>
                    </a:cubicBezTo>
                    <a:cubicBezTo>
                      <a:pt x="583" y="8156"/>
                      <a:pt x="0" y="12657"/>
                      <a:pt x="286" y="12788"/>
                    </a:cubicBezTo>
                    <a:cubicBezTo>
                      <a:pt x="547" y="12916"/>
                      <a:pt x="1333" y="12948"/>
                      <a:pt x="2207" y="12948"/>
                    </a:cubicBezTo>
                    <a:cubicBezTo>
                      <a:pt x="3072" y="12948"/>
                      <a:pt x="4023" y="12916"/>
                      <a:pt x="4637" y="12916"/>
                    </a:cubicBezTo>
                    <a:cubicBezTo>
                      <a:pt x="4731" y="12916"/>
                      <a:pt x="4817" y="12917"/>
                      <a:pt x="4894" y="12919"/>
                    </a:cubicBezTo>
                    <a:cubicBezTo>
                      <a:pt x="4894" y="11169"/>
                      <a:pt x="4822" y="4882"/>
                      <a:pt x="5215" y="4025"/>
                    </a:cubicBezTo>
                    <a:cubicBezTo>
                      <a:pt x="5715" y="2882"/>
                      <a:pt x="5155" y="1156"/>
                      <a:pt x="4822" y="977"/>
                    </a:cubicBezTo>
                    <a:cubicBezTo>
                      <a:pt x="4715" y="917"/>
                      <a:pt x="2977" y="1"/>
                      <a:pt x="29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48"/>
              <p:cNvSpPr/>
              <p:nvPr/>
            </p:nvSpPr>
            <p:spPr>
              <a:xfrm>
                <a:off x="8634677" y="2982454"/>
                <a:ext cx="360653" cy="871658"/>
              </a:xfrm>
              <a:custGeom>
                <a:rect b="b" l="l" r="r" t="t"/>
                <a:pathLst>
                  <a:path extrusionOk="0" h="12853" w="5318">
                    <a:moveTo>
                      <a:pt x="2001" y="1"/>
                    </a:moveTo>
                    <a:cubicBezTo>
                      <a:pt x="1763" y="441"/>
                      <a:pt x="1525" y="370"/>
                      <a:pt x="1441" y="477"/>
                    </a:cubicBezTo>
                    <a:cubicBezTo>
                      <a:pt x="1286" y="694"/>
                      <a:pt x="1120" y="764"/>
                      <a:pt x="958" y="764"/>
                    </a:cubicBezTo>
                    <a:cubicBezTo>
                      <a:pt x="656" y="764"/>
                      <a:pt x="366" y="518"/>
                      <a:pt x="187" y="518"/>
                    </a:cubicBezTo>
                    <a:cubicBezTo>
                      <a:pt x="71" y="518"/>
                      <a:pt x="1" y="620"/>
                      <a:pt x="1" y="953"/>
                    </a:cubicBezTo>
                    <a:cubicBezTo>
                      <a:pt x="1" y="2144"/>
                      <a:pt x="1203" y="5347"/>
                      <a:pt x="1013" y="12848"/>
                    </a:cubicBezTo>
                    <a:cubicBezTo>
                      <a:pt x="1341" y="12850"/>
                      <a:pt x="1693" y="12852"/>
                      <a:pt x="2049" y="12852"/>
                    </a:cubicBezTo>
                    <a:cubicBezTo>
                      <a:pt x="3644" y="12852"/>
                      <a:pt x="5317" y="12801"/>
                      <a:pt x="5239" y="12431"/>
                    </a:cubicBezTo>
                    <a:cubicBezTo>
                      <a:pt x="4894" y="10705"/>
                      <a:pt x="4096" y="5883"/>
                      <a:pt x="4180" y="5406"/>
                    </a:cubicBezTo>
                    <a:cubicBezTo>
                      <a:pt x="4287" y="4930"/>
                      <a:pt x="4096" y="1561"/>
                      <a:pt x="4049" y="1132"/>
                    </a:cubicBezTo>
                    <a:cubicBezTo>
                      <a:pt x="4001" y="703"/>
                      <a:pt x="3942" y="739"/>
                      <a:pt x="3132" y="430"/>
                    </a:cubicBezTo>
                    <a:cubicBezTo>
                      <a:pt x="2037" y="13"/>
                      <a:pt x="2001" y="1"/>
                      <a:pt x="20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48"/>
              <p:cNvSpPr/>
              <p:nvPr/>
            </p:nvSpPr>
            <p:spPr>
              <a:xfrm>
                <a:off x="8584628" y="2637064"/>
                <a:ext cx="251196" cy="324710"/>
              </a:xfrm>
              <a:custGeom>
                <a:rect b="b" l="l" r="r" t="t"/>
                <a:pathLst>
                  <a:path extrusionOk="0" h="4788" w="3704">
                    <a:moveTo>
                      <a:pt x="1660" y="0"/>
                    </a:moveTo>
                    <a:cubicBezTo>
                      <a:pt x="380" y="0"/>
                      <a:pt x="363" y="978"/>
                      <a:pt x="191" y="2034"/>
                    </a:cubicBezTo>
                    <a:cubicBezTo>
                      <a:pt x="0" y="3213"/>
                      <a:pt x="548" y="4546"/>
                      <a:pt x="1405" y="4737"/>
                    </a:cubicBezTo>
                    <a:cubicBezTo>
                      <a:pt x="1558" y="4771"/>
                      <a:pt x="1695" y="4787"/>
                      <a:pt x="1819" y="4787"/>
                    </a:cubicBezTo>
                    <a:cubicBezTo>
                      <a:pt x="2631" y="4787"/>
                      <a:pt x="2871" y="4092"/>
                      <a:pt x="3191" y="3379"/>
                    </a:cubicBezTo>
                    <a:cubicBezTo>
                      <a:pt x="3346" y="3308"/>
                      <a:pt x="3417" y="3058"/>
                      <a:pt x="3525" y="2772"/>
                    </a:cubicBezTo>
                    <a:cubicBezTo>
                      <a:pt x="3656" y="2427"/>
                      <a:pt x="3703" y="2141"/>
                      <a:pt x="3525" y="2082"/>
                    </a:cubicBezTo>
                    <a:cubicBezTo>
                      <a:pt x="3656" y="1117"/>
                      <a:pt x="3489" y="224"/>
                      <a:pt x="2108" y="34"/>
                    </a:cubicBezTo>
                    <a:cubicBezTo>
                      <a:pt x="1944" y="11"/>
                      <a:pt x="1795" y="0"/>
                      <a:pt x="1660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48"/>
              <p:cNvSpPr/>
              <p:nvPr/>
            </p:nvSpPr>
            <p:spPr>
              <a:xfrm>
                <a:off x="8574117" y="2636047"/>
                <a:ext cx="169612" cy="326406"/>
              </a:xfrm>
              <a:custGeom>
                <a:rect b="b" l="l" r="r" t="t"/>
                <a:pathLst>
                  <a:path extrusionOk="0" h="4813" w="2501">
                    <a:moveTo>
                      <a:pt x="1807" y="1"/>
                    </a:moveTo>
                    <a:cubicBezTo>
                      <a:pt x="741" y="1"/>
                      <a:pt x="566" y="706"/>
                      <a:pt x="429" y="1561"/>
                    </a:cubicBezTo>
                    <a:cubicBezTo>
                      <a:pt x="405" y="1549"/>
                      <a:pt x="370" y="1549"/>
                      <a:pt x="358" y="1549"/>
                    </a:cubicBezTo>
                    <a:cubicBezTo>
                      <a:pt x="348" y="1548"/>
                      <a:pt x="339" y="1548"/>
                      <a:pt x="330" y="1548"/>
                    </a:cubicBezTo>
                    <a:cubicBezTo>
                      <a:pt x="82" y="1548"/>
                      <a:pt x="59" y="1861"/>
                      <a:pt x="36" y="2251"/>
                    </a:cubicBezTo>
                    <a:cubicBezTo>
                      <a:pt x="1" y="2597"/>
                      <a:pt x="108" y="2966"/>
                      <a:pt x="334" y="3049"/>
                    </a:cubicBezTo>
                    <a:cubicBezTo>
                      <a:pt x="310" y="4180"/>
                      <a:pt x="941" y="4645"/>
                      <a:pt x="1596" y="4752"/>
                    </a:cubicBezTo>
                    <a:cubicBezTo>
                      <a:pt x="1596" y="4752"/>
                      <a:pt x="1576" y="4813"/>
                      <a:pt x="1741" y="4813"/>
                    </a:cubicBezTo>
                    <a:cubicBezTo>
                      <a:pt x="1755" y="4813"/>
                      <a:pt x="1770" y="4812"/>
                      <a:pt x="1787" y="4811"/>
                    </a:cubicBezTo>
                    <a:cubicBezTo>
                      <a:pt x="1429" y="4692"/>
                      <a:pt x="1203" y="3644"/>
                      <a:pt x="1382" y="2859"/>
                    </a:cubicBezTo>
                    <a:cubicBezTo>
                      <a:pt x="1596" y="1894"/>
                      <a:pt x="1882" y="1108"/>
                      <a:pt x="2501" y="775"/>
                    </a:cubicBezTo>
                    <a:lnTo>
                      <a:pt x="2263" y="37"/>
                    </a:lnTo>
                    <a:cubicBezTo>
                      <a:pt x="2095" y="12"/>
                      <a:pt x="1944" y="1"/>
                      <a:pt x="1807" y="1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8"/>
              <p:cNvSpPr/>
              <p:nvPr/>
            </p:nvSpPr>
            <p:spPr>
              <a:xfrm>
                <a:off x="8566047" y="2618482"/>
                <a:ext cx="172867" cy="166221"/>
              </a:xfrm>
              <a:custGeom>
                <a:rect b="b" l="l" r="r" t="t"/>
                <a:pathLst>
                  <a:path extrusionOk="0" h="2451" w="2549">
                    <a:moveTo>
                      <a:pt x="1573" y="0"/>
                    </a:moveTo>
                    <a:cubicBezTo>
                      <a:pt x="1323" y="0"/>
                      <a:pt x="1008" y="98"/>
                      <a:pt x="786" y="248"/>
                    </a:cubicBezTo>
                    <a:cubicBezTo>
                      <a:pt x="513" y="451"/>
                      <a:pt x="191" y="915"/>
                      <a:pt x="96" y="1415"/>
                    </a:cubicBezTo>
                    <a:cubicBezTo>
                      <a:pt x="1" y="1927"/>
                      <a:pt x="108" y="2451"/>
                      <a:pt x="108" y="2451"/>
                    </a:cubicBezTo>
                    <a:lnTo>
                      <a:pt x="215" y="2106"/>
                    </a:lnTo>
                    <a:cubicBezTo>
                      <a:pt x="215" y="2106"/>
                      <a:pt x="290" y="2059"/>
                      <a:pt x="387" y="2059"/>
                    </a:cubicBezTo>
                    <a:cubicBezTo>
                      <a:pt x="430" y="2059"/>
                      <a:pt x="477" y="2068"/>
                      <a:pt x="524" y="2094"/>
                    </a:cubicBezTo>
                    <a:cubicBezTo>
                      <a:pt x="596" y="2117"/>
                      <a:pt x="655" y="2332"/>
                      <a:pt x="715" y="2356"/>
                    </a:cubicBezTo>
                    <a:cubicBezTo>
                      <a:pt x="774" y="2391"/>
                      <a:pt x="834" y="2403"/>
                      <a:pt x="846" y="2403"/>
                    </a:cubicBezTo>
                    <a:cubicBezTo>
                      <a:pt x="1001" y="2391"/>
                      <a:pt x="1179" y="1867"/>
                      <a:pt x="1465" y="1617"/>
                    </a:cubicBezTo>
                    <a:cubicBezTo>
                      <a:pt x="1656" y="1439"/>
                      <a:pt x="1926" y="1394"/>
                      <a:pt x="2150" y="1394"/>
                    </a:cubicBezTo>
                    <a:cubicBezTo>
                      <a:pt x="2373" y="1394"/>
                      <a:pt x="2548" y="1439"/>
                      <a:pt x="2548" y="1439"/>
                    </a:cubicBezTo>
                    <a:lnTo>
                      <a:pt x="1882" y="82"/>
                    </a:lnTo>
                    <a:cubicBezTo>
                      <a:pt x="1810" y="25"/>
                      <a:pt x="1700" y="0"/>
                      <a:pt x="1573" y="0"/>
                    </a:cubicBezTo>
                    <a:close/>
                  </a:path>
                </a:pathLst>
              </a:custGeom>
              <a:solidFill>
                <a:srgbClr val="2F03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48"/>
              <p:cNvSpPr/>
              <p:nvPr/>
            </p:nvSpPr>
            <p:spPr>
              <a:xfrm>
                <a:off x="8677470" y="2611836"/>
                <a:ext cx="172867" cy="188261"/>
              </a:xfrm>
              <a:custGeom>
                <a:rect b="b" l="l" r="r" t="t"/>
                <a:pathLst>
                  <a:path extrusionOk="0" h="2776" w="2549">
                    <a:moveTo>
                      <a:pt x="558" y="0"/>
                    </a:moveTo>
                    <a:cubicBezTo>
                      <a:pt x="370" y="0"/>
                      <a:pt x="202" y="44"/>
                      <a:pt x="108" y="168"/>
                    </a:cubicBezTo>
                    <a:cubicBezTo>
                      <a:pt x="1" y="346"/>
                      <a:pt x="120" y="811"/>
                      <a:pt x="120" y="811"/>
                    </a:cubicBezTo>
                    <a:cubicBezTo>
                      <a:pt x="251" y="1025"/>
                      <a:pt x="179" y="1680"/>
                      <a:pt x="632" y="1727"/>
                    </a:cubicBezTo>
                    <a:cubicBezTo>
                      <a:pt x="1096" y="1775"/>
                      <a:pt x="1763" y="1894"/>
                      <a:pt x="1882" y="2085"/>
                    </a:cubicBezTo>
                    <a:cubicBezTo>
                      <a:pt x="2060" y="2382"/>
                      <a:pt x="2013" y="2775"/>
                      <a:pt x="2013" y="2775"/>
                    </a:cubicBezTo>
                    <a:lnTo>
                      <a:pt x="2275" y="2680"/>
                    </a:lnTo>
                    <a:cubicBezTo>
                      <a:pt x="2275" y="2680"/>
                      <a:pt x="2549" y="1965"/>
                      <a:pt x="2346" y="1323"/>
                    </a:cubicBezTo>
                    <a:cubicBezTo>
                      <a:pt x="2179" y="846"/>
                      <a:pt x="2037" y="465"/>
                      <a:pt x="1501" y="227"/>
                    </a:cubicBezTo>
                    <a:cubicBezTo>
                      <a:pt x="1345" y="157"/>
                      <a:pt x="914" y="0"/>
                      <a:pt x="558" y="0"/>
                    </a:cubicBezTo>
                    <a:close/>
                  </a:path>
                </a:pathLst>
              </a:custGeom>
              <a:solidFill>
                <a:srgbClr val="7507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8"/>
              <p:cNvSpPr/>
              <p:nvPr/>
            </p:nvSpPr>
            <p:spPr>
              <a:xfrm>
                <a:off x="8432041" y="3935277"/>
                <a:ext cx="245499" cy="880949"/>
              </a:xfrm>
              <a:custGeom>
                <a:rect b="b" l="l" r="r" t="t"/>
                <a:pathLst>
                  <a:path extrusionOk="0" h="12990" w="3620">
                    <a:moveTo>
                      <a:pt x="191" y="10299"/>
                    </a:moveTo>
                    <a:cubicBezTo>
                      <a:pt x="191" y="10299"/>
                      <a:pt x="194" y="10300"/>
                      <a:pt x="202" y="10302"/>
                    </a:cubicBezTo>
                    <a:lnTo>
                      <a:pt x="202" y="10302"/>
                    </a:lnTo>
                    <a:cubicBezTo>
                      <a:pt x="194" y="10300"/>
                      <a:pt x="191" y="10299"/>
                      <a:pt x="191" y="10299"/>
                    </a:cubicBezTo>
                    <a:close/>
                    <a:moveTo>
                      <a:pt x="3572" y="0"/>
                    </a:moveTo>
                    <a:cubicBezTo>
                      <a:pt x="3262" y="1012"/>
                      <a:pt x="2846" y="3560"/>
                      <a:pt x="2584" y="4644"/>
                    </a:cubicBezTo>
                    <a:cubicBezTo>
                      <a:pt x="2334" y="5727"/>
                      <a:pt x="2191" y="5858"/>
                      <a:pt x="1929" y="6251"/>
                    </a:cubicBezTo>
                    <a:cubicBezTo>
                      <a:pt x="1679" y="6632"/>
                      <a:pt x="2322" y="8275"/>
                      <a:pt x="1655" y="9990"/>
                    </a:cubicBezTo>
                    <a:cubicBezTo>
                      <a:pt x="1534" y="10293"/>
                      <a:pt x="1155" y="10368"/>
                      <a:pt x="813" y="10368"/>
                    </a:cubicBezTo>
                    <a:cubicBezTo>
                      <a:pt x="522" y="10368"/>
                      <a:pt x="258" y="10314"/>
                      <a:pt x="202" y="10302"/>
                    </a:cubicBezTo>
                    <a:lnTo>
                      <a:pt x="202" y="10302"/>
                    </a:lnTo>
                    <a:cubicBezTo>
                      <a:pt x="318" y="10328"/>
                      <a:pt x="1337" y="10564"/>
                      <a:pt x="1393" y="10799"/>
                    </a:cubicBezTo>
                    <a:cubicBezTo>
                      <a:pt x="1453" y="11061"/>
                      <a:pt x="500" y="11192"/>
                      <a:pt x="500" y="11192"/>
                    </a:cubicBezTo>
                    <a:cubicBezTo>
                      <a:pt x="500" y="11192"/>
                      <a:pt x="1596" y="11192"/>
                      <a:pt x="1715" y="11633"/>
                    </a:cubicBezTo>
                    <a:cubicBezTo>
                      <a:pt x="1764" y="11803"/>
                      <a:pt x="1532" y="11845"/>
                      <a:pt x="1224" y="11845"/>
                    </a:cubicBezTo>
                    <a:cubicBezTo>
                      <a:pt x="927" y="11845"/>
                      <a:pt x="561" y="11807"/>
                      <a:pt x="307" y="11807"/>
                    </a:cubicBezTo>
                    <a:cubicBezTo>
                      <a:pt x="125" y="11807"/>
                      <a:pt x="0" y="11826"/>
                      <a:pt x="0" y="11895"/>
                    </a:cubicBezTo>
                    <a:cubicBezTo>
                      <a:pt x="0" y="12145"/>
                      <a:pt x="1572" y="12549"/>
                      <a:pt x="2143" y="12990"/>
                    </a:cubicBezTo>
                    <a:cubicBezTo>
                      <a:pt x="3215" y="11133"/>
                      <a:pt x="3620" y="4072"/>
                      <a:pt x="3620" y="3060"/>
                    </a:cubicBezTo>
                    <a:cubicBezTo>
                      <a:pt x="3620" y="2036"/>
                      <a:pt x="3572" y="0"/>
                      <a:pt x="35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48"/>
              <p:cNvSpPr/>
              <p:nvPr/>
            </p:nvSpPr>
            <p:spPr>
              <a:xfrm>
                <a:off x="8354526" y="3891535"/>
                <a:ext cx="99353" cy="293853"/>
              </a:xfrm>
              <a:custGeom>
                <a:rect b="b" l="l" r="r" t="t"/>
                <a:pathLst>
                  <a:path extrusionOk="0" h="4333" w="1465">
                    <a:moveTo>
                      <a:pt x="1051" y="1"/>
                    </a:moveTo>
                    <a:cubicBezTo>
                      <a:pt x="666" y="1"/>
                      <a:pt x="310" y="1645"/>
                      <a:pt x="310" y="1645"/>
                    </a:cubicBezTo>
                    <a:cubicBezTo>
                      <a:pt x="310" y="1645"/>
                      <a:pt x="633" y="1514"/>
                      <a:pt x="688" y="1514"/>
                    </a:cubicBezTo>
                    <a:cubicBezTo>
                      <a:pt x="697" y="1514"/>
                      <a:pt x="699" y="1518"/>
                      <a:pt x="691" y="1526"/>
                    </a:cubicBezTo>
                    <a:cubicBezTo>
                      <a:pt x="631" y="1586"/>
                      <a:pt x="0" y="3824"/>
                      <a:pt x="60" y="4146"/>
                    </a:cubicBezTo>
                    <a:cubicBezTo>
                      <a:pt x="92" y="4293"/>
                      <a:pt x="270" y="4333"/>
                      <a:pt x="476" y="4333"/>
                    </a:cubicBezTo>
                    <a:cubicBezTo>
                      <a:pt x="721" y="4333"/>
                      <a:pt x="1007" y="4277"/>
                      <a:pt x="1143" y="4277"/>
                    </a:cubicBezTo>
                    <a:cubicBezTo>
                      <a:pt x="1393" y="4277"/>
                      <a:pt x="1405" y="2003"/>
                      <a:pt x="1465" y="1300"/>
                    </a:cubicBezTo>
                    <a:lnTo>
                      <a:pt x="1453" y="62"/>
                    </a:lnTo>
                    <a:lnTo>
                      <a:pt x="1072" y="2"/>
                    </a:lnTo>
                    <a:cubicBezTo>
                      <a:pt x="1065" y="1"/>
                      <a:pt x="1058" y="1"/>
                      <a:pt x="1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8918083" y="3873564"/>
                <a:ext cx="98878" cy="288157"/>
              </a:xfrm>
              <a:custGeom>
                <a:rect b="b" l="l" r="r" t="t"/>
                <a:pathLst>
                  <a:path extrusionOk="0" h="4249" w="1458">
                    <a:moveTo>
                      <a:pt x="309" y="1"/>
                    </a:moveTo>
                    <a:cubicBezTo>
                      <a:pt x="298" y="1"/>
                      <a:pt x="286" y="2"/>
                      <a:pt x="275" y="5"/>
                    </a:cubicBezTo>
                    <a:cubicBezTo>
                      <a:pt x="146" y="27"/>
                      <a:pt x="73" y="31"/>
                      <a:pt x="35" y="31"/>
                    </a:cubicBezTo>
                    <a:cubicBezTo>
                      <a:pt x="10" y="31"/>
                      <a:pt x="1" y="29"/>
                      <a:pt x="1" y="29"/>
                    </a:cubicBezTo>
                    <a:lnTo>
                      <a:pt x="1" y="1267"/>
                    </a:lnTo>
                    <a:cubicBezTo>
                      <a:pt x="60" y="1970"/>
                      <a:pt x="84" y="4244"/>
                      <a:pt x="334" y="4244"/>
                    </a:cubicBezTo>
                    <a:cubicBezTo>
                      <a:pt x="400" y="4244"/>
                      <a:pt x="501" y="4248"/>
                      <a:pt x="616" y="4248"/>
                    </a:cubicBezTo>
                    <a:cubicBezTo>
                      <a:pt x="936" y="4248"/>
                      <a:pt x="1362" y="4216"/>
                      <a:pt x="1406" y="3970"/>
                    </a:cubicBezTo>
                    <a:cubicBezTo>
                      <a:pt x="1457" y="3702"/>
                      <a:pt x="991" y="2096"/>
                      <a:pt x="819" y="1623"/>
                    </a:cubicBezTo>
                    <a:lnTo>
                      <a:pt x="819" y="1623"/>
                    </a:lnTo>
                    <a:cubicBezTo>
                      <a:pt x="833" y="1635"/>
                      <a:pt x="850" y="1644"/>
                      <a:pt x="870" y="1648"/>
                    </a:cubicBezTo>
                    <a:cubicBezTo>
                      <a:pt x="877" y="1652"/>
                      <a:pt x="884" y="1653"/>
                      <a:pt x="891" y="1653"/>
                    </a:cubicBezTo>
                    <a:cubicBezTo>
                      <a:pt x="990" y="1653"/>
                      <a:pt x="1144" y="1386"/>
                      <a:pt x="1144" y="1386"/>
                    </a:cubicBezTo>
                    <a:cubicBezTo>
                      <a:pt x="1144" y="1386"/>
                      <a:pt x="674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8566047" y="2744892"/>
                <a:ext cx="138144" cy="242515"/>
              </a:xfrm>
              <a:custGeom>
                <a:rect b="b" l="l" r="r" t="t"/>
                <a:pathLst>
                  <a:path extrusionOk="0" h="3576" w="2037">
                    <a:moveTo>
                      <a:pt x="251" y="0"/>
                    </a:moveTo>
                    <a:cubicBezTo>
                      <a:pt x="202" y="0"/>
                      <a:pt x="155" y="20"/>
                      <a:pt x="120" y="75"/>
                    </a:cubicBezTo>
                    <a:cubicBezTo>
                      <a:pt x="1" y="265"/>
                      <a:pt x="120" y="1099"/>
                      <a:pt x="274" y="1920"/>
                    </a:cubicBezTo>
                    <a:cubicBezTo>
                      <a:pt x="572" y="3504"/>
                      <a:pt x="1953" y="3575"/>
                      <a:pt x="1953" y="3575"/>
                    </a:cubicBezTo>
                    <a:lnTo>
                      <a:pt x="2037" y="3409"/>
                    </a:lnTo>
                    <a:cubicBezTo>
                      <a:pt x="882" y="3230"/>
                      <a:pt x="691" y="1968"/>
                      <a:pt x="632" y="1670"/>
                    </a:cubicBezTo>
                    <a:cubicBezTo>
                      <a:pt x="548" y="1218"/>
                      <a:pt x="477" y="706"/>
                      <a:pt x="536" y="146"/>
                    </a:cubicBezTo>
                    <a:cubicBezTo>
                      <a:pt x="536" y="146"/>
                      <a:pt x="384" y="0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8698493" y="2797586"/>
                <a:ext cx="147028" cy="193416"/>
              </a:xfrm>
              <a:custGeom>
                <a:rect b="b" l="l" r="r" t="t"/>
                <a:pathLst>
                  <a:path extrusionOk="0" h="2852" w="2168">
                    <a:moveTo>
                      <a:pt x="1929" y="0"/>
                    </a:moveTo>
                    <a:cubicBezTo>
                      <a:pt x="1929" y="0"/>
                      <a:pt x="1369" y="1643"/>
                      <a:pt x="1000" y="2143"/>
                    </a:cubicBezTo>
                    <a:cubicBezTo>
                      <a:pt x="846" y="2358"/>
                      <a:pt x="48" y="2596"/>
                      <a:pt x="48" y="2596"/>
                    </a:cubicBezTo>
                    <a:cubicBezTo>
                      <a:pt x="48" y="2596"/>
                      <a:pt x="24" y="2632"/>
                      <a:pt x="0" y="2798"/>
                    </a:cubicBezTo>
                    <a:cubicBezTo>
                      <a:pt x="27" y="2835"/>
                      <a:pt x="73" y="2851"/>
                      <a:pt x="133" y="2851"/>
                    </a:cubicBezTo>
                    <a:cubicBezTo>
                      <a:pt x="362" y="2851"/>
                      <a:pt x="788" y="2613"/>
                      <a:pt x="1072" y="2405"/>
                    </a:cubicBezTo>
                    <a:cubicBezTo>
                      <a:pt x="1429" y="2155"/>
                      <a:pt x="2096" y="477"/>
                      <a:pt x="2167" y="119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48"/>
              <p:cNvSpPr/>
              <p:nvPr/>
            </p:nvSpPr>
            <p:spPr>
              <a:xfrm>
                <a:off x="8529697" y="2917621"/>
                <a:ext cx="214032" cy="145740"/>
              </a:xfrm>
              <a:custGeom>
                <a:rect b="b" l="l" r="r" t="t"/>
                <a:pathLst>
                  <a:path extrusionOk="0" h="2149" w="3156">
                    <a:moveTo>
                      <a:pt x="870" y="1"/>
                    </a:moveTo>
                    <a:cubicBezTo>
                      <a:pt x="730" y="1"/>
                      <a:pt x="1" y="1219"/>
                      <a:pt x="1" y="1219"/>
                    </a:cubicBezTo>
                    <a:cubicBezTo>
                      <a:pt x="1" y="1219"/>
                      <a:pt x="1600" y="2149"/>
                      <a:pt x="2350" y="2149"/>
                    </a:cubicBezTo>
                    <a:cubicBezTo>
                      <a:pt x="2400" y="2149"/>
                      <a:pt x="2447" y="2145"/>
                      <a:pt x="2489" y="2136"/>
                    </a:cubicBezTo>
                    <a:cubicBezTo>
                      <a:pt x="3156" y="1981"/>
                      <a:pt x="2632" y="1183"/>
                      <a:pt x="2632" y="1183"/>
                    </a:cubicBezTo>
                    <a:cubicBezTo>
                      <a:pt x="2632" y="1183"/>
                      <a:pt x="870" y="564"/>
                      <a:pt x="894" y="52"/>
                    </a:cubicBezTo>
                    <a:cubicBezTo>
                      <a:pt x="895" y="17"/>
                      <a:pt x="887" y="1"/>
                      <a:pt x="8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8633050" y="2938102"/>
                <a:ext cx="168052" cy="122411"/>
              </a:xfrm>
              <a:custGeom>
                <a:rect b="b" l="l" r="r" t="t"/>
                <a:pathLst>
                  <a:path extrusionOk="0" h="1805" w="2478">
                    <a:moveTo>
                      <a:pt x="1989" y="0"/>
                    </a:moveTo>
                    <a:cubicBezTo>
                      <a:pt x="1929" y="292"/>
                      <a:pt x="827" y="551"/>
                      <a:pt x="396" y="551"/>
                    </a:cubicBezTo>
                    <a:cubicBezTo>
                      <a:pt x="318" y="551"/>
                      <a:pt x="263" y="542"/>
                      <a:pt x="239" y="524"/>
                    </a:cubicBezTo>
                    <a:lnTo>
                      <a:pt x="239" y="524"/>
                    </a:lnTo>
                    <a:cubicBezTo>
                      <a:pt x="239" y="524"/>
                      <a:pt x="1" y="1441"/>
                      <a:pt x="656" y="1750"/>
                    </a:cubicBezTo>
                    <a:cubicBezTo>
                      <a:pt x="736" y="1788"/>
                      <a:pt x="821" y="1805"/>
                      <a:pt x="909" y="1805"/>
                    </a:cubicBezTo>
                    <a:cubicBezTo>
                      <a:pt x="1515" y="1805"/>
                      <a:pt x="2254" y="1018"/>
                      <a:pt x="2358" y="893"/>
                    </a:cubicBezTo>
                    <a:cubicBezTo>
                      <a:pt x="2477" y="762"/>
                      <a:pt x="2382" y="191"/>
                      <a:pt x="1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8554721" y="2580980"/>
                <a:ext cx="322269" cy="211184"/>
              </a:xfrm>
              <a:custGeom>
                <a:rect b="b" l="l" r="r" t="t"/>
                <a:pathLst>
                  <a:path extrusionOk="0" h="3114" w="4752">
                    <a:moveTo>
                      <a:pt x="2317" y="0"/>
                    </a:moveTo>
                    <a:cubicBezTo>
                      <a:pt x="1272" y="0"/>
                      <a:pt x="304" y="777"/>
                      <a:pt x="48" y="2301"/>
                    </a:cubicBezTo>
                    <a:cubicBezTo>
                      <a:pt x="1" y="2551"/>
                      <a:pt x="1287" y="2373"/>
                      <a:pt x="2585" y="2670"/>
                    </a:cubicBezTo>
                    <a:cubicBezTo>
                      <a:pt x="3655" y="2908"/>
                      <a:pt x="4123" y="3113"/>
                      <a:pt x="4271" y="3113"/>
                    </a:cubicBezTo>
                    <a:cubicBezTo>
                      <a:pt x="4300" y="3113"/>
                      <a:pt x="4317" y="3105"/>
                      <a:pt x="4323" y="3087"/>
                    </a:cubicBezTo>
                    <a:cubicBezTo>
                      <a:pt x="4751" y="1706"/>
                      <a:pt x="3930" y="325"/>
                      <a:pt x="2835" y="63"/>
                    </a:cubicBezTo>
                    <a:cubicBezTo>
                      <a:pt x="2662" y="21"/>
                      <a:pt x="2488" y="0"/>
                      <a:pt x="23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8742913" y="2584438"/>
                <a:ext cx="145401" cy="215049"/>
              </a:xfrm>
              <a:custGeom>
                <a:rect b="b" l="l" r="r" t="t"/>
                <a:pathLst>
                  <a:path extrusionOk="0" h="3171" w="2144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8"/>
                      <a:pt x="15" y="13"/>
                      <a:pt x="23" y="16"/>
                    </a:cubicBezTo>
                    <a:lnTo>
                      <a:pt x="23" y="16"/>
                    </a:lnTo>
                    <a:cubicBezTo>
                      <a:pt x="15" y="11"/>
                      <a:pt x="8" y="5"/>
                      <a:pt x="0" y="0"/>
                    </a:cubicBezTo>
                    <a:close/>
                    <a:moveTo>
                      <a:pt x="23" y="16"/>
                    </a:moveTo>
                    <a:cubicBezTo>
                      <a:pt x="322" y="239"/>
                      <a:pt x="560" y="717"/>
                      <a:pt x="595" y="834"/>
                    </a:cubicBezTo>
                    <a:cubicBezTo>
                      <a:pt x="786" y="1453"/>
                      <a:pt x="667" y="2131"/>
                      <a:pt x="500" y="2739"/>
                    </a:cubicBezTo>
                    <a:cubicBezTo>
                      <a:pt x="1475" y="2975"/>
                      <a:pt x="1644" y="3170"/>
                      <a:pt x="1693" y="3170"/>
                    </a:cubicBezTo>
                    <a:cubicBezTo>
                      <a:pt x="1703" y="3170"/>
                      <a:pt x="1708" y="3162"/>
                      <a:pt x="1715" y="3143"/>
                    </a:cubicBezTo>
                    <a:cubicBezTo>
                      <a:pt x="2143" y="1762"/>
                      <a:pt x="1691" y="381"/>
                      <a:pt x="71" y="24"/>
                    </a:cubicBezTo>
                    <a:cubicBezTo>
                      <a:pt x="55" y="24"/>
                      <a:pt x="39" y="24"/>
                      <a:pt x="23" y="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8488532" y="2732211"/>
                <a:ext cx="447392" cy="102608"/>
              </a:xfrm>
              <a:custGeom>
                <a:rect b="b" l="l" r="r" t="t"/>
                <a:pathLst>
                  <a:path extrusionOk="0" h="1513" w="6597">
                    <a:moveTo>
                      <a:pt x="1487" y="0"/>
                    </a:moveTo>
                    <a:cubicBezTo>
                      <a:pt x="1289" y="0"/>
                      <a:pt x="1112" y="11"/>
                      <a:pt x="965" y="36"/>
                    </a:cubicBezTo>
                    <a:cubicBezTo>
                      <a:pt x="596" y="107"/>
                      <a:pt x="1" y="333"/>
                      <a:pt x="1" y="333"/>
                    </a:cubicBezTo>
                    <a:cubicBezTo>
                      <a:pt x="99" y="305"/>
                      <a:pt x="256" y="294"/>
                      <a:pt x="445" y="294"/>
                    </a:cubicBezTo>
                    <a:cubicBezTo>
                      <a:pt x="1054" y="294"/>
                      <a:pt x="2002" y="413"/>
                      <a:pt x="2465" y="476"/>
                    </a:cubicBezTo>
                    <a:cubicBezTo>
                      <a:pt x="3096" y="536"/>
                      <a:pt x="5608" y="1072"/>
                      <a:pt x="6037" y="1512"/>
                    </a:cubicBezTo>
                    <a:cubicBezTo>
                      <a:pt x="6597" y="1441"/>
                      <a:pt x="6073" y="1036"/>
                      <a:pt x="5585" y="798"/>
                    </a:cubicBezTo>
                    <a:cubicBezTo>
                      <a:pt x="4844" y="448"/>
                      <a:pt x="2743" y="0"/>
                      <a:pt x="14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8550720" y="2701015"/>
                <a:ext cx="201079" cy="35536"/>
              </a:xfrm>
              <a:custGeom>
                <a:rect b="b" l="l" r="r" t="t"/>
                <a:pathLst>
                  <a:path extrusionOk="0" h="524" w="2965">
                    <a:moveTo>
                      <a:pt x="2876" y="0"/>
                    </a:moveTo>
                    <a:cubicBezTo>
                      <a:pt x="2377" y="0"/>
                      <a:pt x="119" y="281"/>
                      <a:pt x="119" y="281"/>
                    </a:cubicBezTo>
                    <a:cubicBezTo>
                      <a:pt x="119" y="281"/>
                      <a:pt x="0" y="496"/>
                      <a:pt x="119" y="519"/>
                    </a:cubicBezTo>
                    <a:cubicBezTo>
                      <a:pt x="134" y="522"/>
                      <a:pt x="189" y="524"/>
                      <a:pt x="273" y="524"/>
                    </a:cubicBezTo>
                    <a:cubicBezTo>
                      <a:pt x="861" y="524"/>
                      <a:pt x="2894" y="460"/>
                      <a:pt x="2894" y="460"/>
                    </a:cubicBezTo>
                    <a:cubicBezTo>
                      <a:pt x="2894" y="460"/>
                      <a:pt x="2894" y="341"/>
                      <a:pt x="2965" y="8"/>
                    </a:cubicBezTo>
                    <a:cubicBezTo>
                      <a:pt x="2951" y="3"/>
                      <a:pt x="2921" y="0"/>
                      <a:pt x="2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8795335" y="2714443"/>
                <a:ext cx="76023" cy="68767"/>
              </a:xfrm>
              <a:custGeom>
                <a:rect b="b" l="l" r="r" t="t"/>
                <a:pathLst>
                  <a:path extrusionOk="0" h="1014" w="1121">
                    <a:moveTo>
                      <a:pt x="263" y="0"/>
                    </a:moveTo>
                    <a:cubicBezTo>
                      <a:pt x="263" y="0"/>
                      <a:pt x="1" y="393"/>
                      <a:pt x="72" y="417"/>
                    </a:cubicBezTo>
                    <a:cubicBezTo>
                      <a:pt x="453" y="595"/>
                      <a:pt x="894" y="941"/>
                      <a:pt x="1025" y="1012"/>
                    </a:cubicBezTo>
                    <a:cubicBezTo>
                      <a:pt x="1026" y="1013"/>
                      <a:pt x="1028" y="1013"/>
                      <a:pt x="1029" y="1013"/>
                    </a:cubicBezTo>
                    <a:cubicBezTo>
                      <a:pt x="1075" y="1013"/>
                      <a:pt x="1120" y="655"/>
                      <a:pt x="1120" y="655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8732401" y="2690503"/>
                <a:ext cx="96165" cy="67750"/>
              </a:xfrm>
              <a:custGeom>
                <a:rect b="b" l="l" r="r" t="t"/>
                <a:pathLst>
                  <a:path extrusionOk="0" h="999" w="1418">
                    <a:moveTo>
                      <a:pt x="369" y="1"/>
                    </a:moveTo>
                    <a:cubicBezTo>
                      <a:pt x="233" y="1"/>
                      <a:pt x="104" y="102"/>
                      <a:pt x="84" y="258"/>
                    </a:cubicBezTo>
                    <a:lnTo>
                      <a:pt x="36" y="508"/>
                    </a:lnTo>
                    <a:cubicBezTo>
                      <a:pt x="0" y="674"/>
                      <a:pt x="119" y="841"/>
                      <a:pt x="298" y="865"/>
                    </a:cubicBezTo>
                    <a:lnTo>
                      <a:pt x="1072" y="996"/>
                    </a:lnTo>
                    <a:cubicBezTo>
                      <a:pt x="1083" y="998"/>
                      <a:pt x="1094" y="999"/>
                      <a:pt x="1105" y="999"/>
                    </a:cubicBezTo>
                    <a:cubicBezTo>
                      <a:pt x="1239" y="999"/>
                      <a:pt x="1313" y="865"/>
                      <a:pt x="1346" y="722"/>
                    </a:cubicBezTo>
                    <a:lnTo>
                      <a:pt x="1405" y="520"/>
                    </a:lnTo>
                    <a:cubicBezTo>
                      <a:pt x="1417" y="365"/>
                      <a:pt x="1322" y="210"/>
                      <a:pt x="1179" y="186"/>
                    </a:cubicBezTo>
                    <a:lnTo>
                      <a:pt x="429" y="8"/>
                    </a:lnTo>
                    <a:cubicBezTo>
                      <a:pt x="409" y="3"/>
                      <a:pt x="389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8746914" y="2701490"/>
                <a:ext cx="72768" cy="43539"/>
              </a:xfrm>
              <a:custGeom>
                <a:rect b="b" l="l" r="r" t="t"/>
                <a:pathLst>
                  <a:path extrusionOk="0" h="642" w="1073">
                    <a:moveTo>
                      <a:pt x="72" y="1"/>
                    </a:moveTo>
                    <a:cubicBezTo>
                      <a:pt x="72" y="1"/>
                      <a:pt x="1" y="167"/>
                      <a:pt x="1" y="346"/>
                    </a:cubicBezTo>
                    <a:cubicBezTo>
                      <a:pt x="1" y="529"/>
                      <a:pt x="572" y="642"/>
                      <a:pt x="814" y="642"/>
                    </a:cubicBezTo>
                    <a:cubicBezTo>
                      <a:pt x="856" y="642"/>
                      <a:pt x="888" y="639"/>
                      <a:pt x="905" y="632"/>
                    </a:cubicBezTo>
                    <a:cubicBezTo>
                      <a:pt x="1072" y="572"/>
                      <a:pt x="1072" y="215"/>
                      <a:pt x="1072" y="215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8755798" y="2711187"/>
                <a:ext cx="55814" cy="28619"/>
              </a:xfrm>
              <a:custGeom>
                <a:rect b="b" l="l" r="r" t="t"/>
                <a:pathLst>
                  <a:path extrusionOk="0" h="422" w="823">
                    <a:moveTo>
                      <a:pt x="48" y="0"/>
                    </a:moveTo>
                    <a:cubicBezTo>
                      <a:pt x="48" y="0"/>
                      <a:pt x="1" y="48"/>
                      <a:pt x="12" y="203"/>
                    </a:cubicBezTo>
                    <a:cubicBezTo>
                      <a:pt x="12" y="340"/>
                      <a:pt x="471" y="421"/>
                      <a:pt x="641" y="421"/>
                    </a:cubicBezTo>
                    <a:cubicBezTo>
                      <a:pt x="663" y="421"/>
                      <a:pt x="680" y="420"/>
                      <a:pt x="691" y="417"/>
                    </a:cubicBezTo>
                    <a:cubicBezTo>
                      <a:pt x="810" y="369"/>
                      <a:pt x="822" y="179"/>
                      <a:pt x="822" y="179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48"/>
              <p:cNvSpPr/>
              <p:nvPr/>
            </p:nvSpPr>
            <p:spPr>
              <a:xfrm>
                <a:off x="8496602" y="3099573"/>
                <a:ext cx="81652" cy="215660"/>
              </a:xfrm>
              <a:custGeom>
                <a:rect b="b" l="l" r="r" t="t"/>
                <a:pathLst>
                  <a:path extrusionOk="0" h="3180" w="1204">
                    <a:moveTo>
                      <a:pt x="894" y="0"/>
                    </a:moveTo>
                    <a:lnTo>
                      <a:pt x="251" y="12"/>
                    </a:lnTo>
                    <a:cubicBezTo>
                      <a:pt x="108" y="24"/>
                      <a:pt x="1" y="131"/>
                      <a:pt x="1" y="286"/>
                    </a:cubicBezTo>
                    <a:lnTo>
                      <a:pt x="48" y="2929"/>
                    </a:lnTo>
                    <a:cubicBezTo>
                      <a:pt x="60" y="3084"/>
                      <a:pt x="167" y="3179"/>
                      <a:pt x="310" y="3179"/>
                    </a:cubicBezTo>
                    <a:lnTo>
                      <a:pt x="953" y="3167"/>
                    </a:lnTo>
                    <a:cubicBezTo>
                      <a:pt x="1096" y="3155"/>
                      <a:pt x="1203" y="3048"/>
                      <a:pt x="1203" y="2905"/>
                    </a:cubicBezTo>
                    <a:lnTo>
                      <a:pt x="1156" y="250"/>
                    </a:lnTo>
                    <a:cubicBezTo>
                      <a:pt x="1144" y="107"/>
                      <a:pt x="1036" y="0"/>
                      <a:pt x="8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48"/>
              <p:cNvSpPr/>
              <p:nvPr/>
            </p:nvSpPr>
            <p:spPr>
              <a:xfrm>
                <a:off x="8514370" y="3133481"/>
                <a:ext cx="46930" cy="180937"/>
              </a:xfrm>
              <a:custGeom>
                <a:rect b="b" l="l" r="r" t="t"/>
                <a:pathLst>
                  <a:path extrusionOk="0" h="2668" w="692">
                    <a:moveTo>
                      <a:pt x="155" y="0"/>
                    </a:moveTo>
                    <a:cubicBezTo>
                      <a:pt x="60" y="0"/>
                      <a:pt x="1" y="108"/>
                      <a:pt x="1" y="215"/>
                    </a:cubicBezTo>
                    <a:lnTo>
                      <a:pt x="36" y="2477"/>
                    </a:lnTo>
                    <a:cubicBezTo>
                      <a:pt x="36" y="2572"/>
                      <a:pt x="108" y="2667"/>
                      <a:pt x="179" y="2667"/>
                    </a:cubicBezTo>
                    <a:lnTo>
                      <a:pt x="536" y="2667"/>
                    </a:lnTo>
                    <a:cubicBezTo>
                      <a:pt x="632" y="2667"/>
                      <a:pt x="691" y="2560"/>
                      <a:pt x="691" y="2465"/>
                    </a:cubicBezTo>
                    <a:lnTo>
                      <a:pt x="655" y="203"/>
                    </a:lnTo>
                    <a:cubicBezTo>
                      <a:pt x="655" y="96"/>
                      <a:pt x="584" y="0"/>
                      <a:pt x="513" y="0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8501485" y="3112458"/>
                <a:ext cx="69445" cy="69513"/>
              </a:xfrm>
              <a:custGeom>
                <a:rect b="b" l="l" r="r" t="t"/>
                <a:pathLst>
                  <a:path extrusionOk="0" h="1025" w="1024">
                    <a:moveTo>
                      <a:pt x="512" y="1"/>
                    </a:moveTo>
                    <a:cubicBezTo>
                      <a:pt x="226" y="1"/>
                      <a:pt x="0" y="239"/>
                      <a:pt x="0" y="525"/>
                    </a:cubicBezTo>
                    <a:cubicBezTo>
                      <a:pt x="0" y="810"/>
                      <a:pt x="238" y="1025"/>
                      <a:pt x="524" y="1025"/>
                    </a:cubicBezTo>
                    <a:cubicBezTo>
                      <a:pt x="810" y="1025"/>
                      <a:pt x="1024" y="787"/>
                      <a:pt x="1024" y="513"/>
                    </a:cubicBezTo>
                    <a:cubicBezTo>
                      <a:pt x="1024" y="227"/>
                      <a:pt x="786" y="1"/>
                      <a:pt x="5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8510369" y="3120528"/>
                <a:ext cx="51677" cy="51813"/>
              </a:xfrm>
              <a:custGeom>
                <a:rect b="b" l="l" r="r" t="t"/>
                <a:pathLst>
                  <a:path extrusionOk="0" h="764" w="762">
                    <a:moveTo>
                      <a:pt x="381" y="1"/>
                    </a:moveTo>
                    <a:cubicBezTo>
                      <a:pt x="167" y="1"/>
                      <a:pt x="0" y="179"/>
                      <a:pt x="0" y="394"/>
                    </a:cubicBezTo>
                    <a:cubicBezTo>
                      <a:pt x="0" y="590"/>
                      <a:pt x="167" y="763"/>
                      <a:pt x="373" y="763"/>
                    </a:cubicBezTo>
                    <a:cubicBezTo>
                      <a:pt x="379" y="763"/>
                      <a:pt x="386" y="763"/>
                      <a:pt x="393" y="763"/>
                    </a:cubicBezTo>
                    <a:cubicBezTo>
                      <a:pt x="595" y="763"/>
                      <a:pt x="762" y="584"/>
                      <a:pt x="762" y="370"/>
                    </a:cubicBezTo>
                    <a:cubicBezTo>
                      <a:pt x="762" y="168"/>
                      <a:pt x="583" y="1"/>
                      <a:pt x="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48"/>
              <p:cNvSpPr/>
              <p:nvPr/>
            </p:nvSpPr>
            <p:spPr>
              <a:xfrm>
                <a:off x="8484531" y="3225508"/>
                <a:ext cx="106609" cy="44488"/>
              </a:xfrm>
              <a:custGeom>
                <a:rect b="b" l="l" r="r" t="t"/>
                <a:pathLst>
                  <a:path extrusionOk="0" h="656" w="1572">
                    <a:moveTo>
                      <a:pt x="71" y="1"/>
                    </a:moveTo>
                    <a:cubicBezTo>
                      <a:pt x="24" y="1"/>
                      <a:pt x="0" y="36"/>
                      <a:pt x="0" y="96"/>
                    </a:cubicBezTo>
                    <a:lnTo>
                      <a:pt x="0" y="572"/>
                    </a:lnTo>
                    <a:cubicBezTo>
                      <a:pt x="0" y="608"/>
                      <a:pt x="24" y="656"/>
                      <a:pt x="71" y="656"/>
                    </a:cubicBezTo>
                    <a:lnTo>
                      <a:pt x="1500" y="656"/>
                    </a:lnTo>
                    <a:cubicBezTo>
                      <a:pt x="1548" y="656"/>
                      <a:pt x="1572" y="632"/>
                      <a:pt x="1572" y="572"/>
                    </a:cubicBezTo>
                    <a:lnTo>
                      <a:pt x="1572" y="96"/>
                    </a:lnTo>
                    <a:cubicBezTo>
                      <a:pt x="1572" y="48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487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8218011" y="4159275"/>
                <a:ext cx="90536" cy="87078"/>
              </a:xfrm>
              <a:custGeom>
                <a:rect b="b" l="l" r="r" t="t"/>
                <a:pathLst>
                  <a:path extrusionOk="0" h="1284" w="1335">
                    <a:moveTo>
                      <a:pt x="753" y="1"/>
                    </a:moveTo>
                    <a:cubicBezTo>
                      <a:pt x="715" y="1"/>
                      <a:pt x="678" y="10"/>
                      <a:pt x="644" y="31"/>
                    </a:cubicBezTo>
                    <a:lnTo>
                      <a:pt x="120" y="352"/>
                    </a:lnTo>
                    <a:cubicBezTo>
                      <a:pt x="13" y="436"/>
                      <a:pt x="1" y="614"/>
                      <a:pt x="84" y="745"/>
                    </a:cubicBezTo>
                    <a:lnTo>
                      <a:pt x="322" y="1114"/>
                    </a:lnTo>
                    <a:cubicBezTo>
                      <a:pt x="388" y="1222"/>
                      <a:pt x="489" y="1283"/>
                      <a:pt x="584" y="1283"/>
                    </a:cubicBezTo>
                    <a:cubicBezTo>
                      <a:pt x="626" y="1283"/>
                      <a:pt x="667" y="1271"/>
                      <a:pt x="703" y="1245"/>
                    </a:cubicBezTo>
                    <a:lnTo>
                      <a:pt x="1215" y="924"/>
                    </a:lnTo>
                    <a:cubicBezTo>
                      <a:pt x="1323" y="853"/>
                      <a:pt x="1334" y="674"/>
                      <a:pt x="1251" y="531"/>
                    </a:cubicBezTo>
                    <a:lnTo>
                      <a:pt x="1013" y="162"/>
                    </a:lnTo>
                    <a:cubicBezTo>
                      <a:pt x="945" y="60"/>
                      <a:pt x="847" y="1"/>
                      <a:pt x="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8218011" y="4160089"/>
                <a:ext cx="80025" cy="69174"/>
              </a:xfrm>
              <a:custGeom>
                <a:rect b="b" l="l" r="r" t="t"/>
                <a:pathLst>
                  <a:path extrusionOk="0" h="1020" w="1180">
                    <a:moveTo>
                      <a:pt x="743" y="1"/>
                    </a:moveTo>
                    <a:cubicBezTo>
                      <a:pt x="706" y="1"/>
                      <a:pt x="671" y="10"/>
                      <a:pt x="644" y="31"/>
                    </a:cubicBezTo>
                    <a:lnTo>
                      <a:pt x="120" y="364"/>
                    </a:lnTo>
                    <a:cubicBezTo>
                      <a:pt x="13" y="424"/>
                      <a:pt x="1" y="602"/>
                      <a:pt x="84" y="757"/>
                    </a:cubicBezTo>
                    <a:lnTo>
                      <a:pt x="251" y="1019"/>
                    </a:lnTo>
                    <a:lnTo>
                      <a:pt x="1180" y="424"/>
                    </a:lnTo>
                    <a:lnTo>
                      <a:pt x="1013" y="162"/>
                    </a:lnTo>
                    <a:cubicBezTo>
                      <a:pt x="945" y="60"/>
                      <a:pt x="835" y="1"/>
                      <a:pt x="7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8158264" y="3816462"/>
                <a:ext cx="218915" cy="146554"/>
              </a:xfrm>
              <a:custGeom>
                <a:rect b="b" l="l" r="r" t="t"/>
                <a:pathLst>
                  <a:path extrusionOk="0" h="2161" w="3228">
                    <a:moveTo>
                      <a:pt x="1260" y="1"/>
                    </a:moveTo>
                    <a:cubicBezTo>
                      <a:pt x="1216" y="1"/>
                      <a:pt x="1177" y="5"/>
                      <a:pt x="1144" y="14"/>
                    </a:cubicBezTo>
                    <a:cubicBezTo>
                      <a:pt x="751" y="109"/>
                      <a:pt x="1" y="883"/>
                      <a:pt x="191" y="1800"/>
                    </a:cubicBezTo>
                    <a:cubicBezTo>
                      <a:pt x="251" y="2066"/>
                      <a:pt x="293" y="2160"/>
                      <a:pt x="323" y="2160"/>
                    </a:cubicBezTo>
                    <a:cubicBezTo>
                      <a:pt x="394" y="2160"/>
                      <a:pt x="394" y="1621"/>
                      <a:pt x="394" y="1621"/>
                    </a:cubicBezTo>
                    <a:cubicBezTo>
                      <a:pt x="394" y="1621"/>
                      <a:pt x="763" y="431"/>
                      <a:pt x="1180" y="335"/>
                    </a:cubicBezTo>
                    <a:cubicBezTo>
                      <a:pt x="1213" y="329"/>
                      <a:pt x="1251" y="327"/>
                      <a:pt x="1293" y="327"/>
                    </a:cubicBezTo>
                    <a:cubicBezTo>
                      <a:pt x="1750" y="327"/>
                      <a:pt x="2630" y="670"/>
                      <a:pt x="2739" y="943"/>
                    </a:cubicBezTo>
                    <a:cubicBezTo>
                      <a:pt x="2858" y="1240"/>
                      <a:pt x="2989" y="1919"/>
                      <a:pt x="2989" y="1919"/>
                    </a:cubicBezTo>
                    <a:lnTo>
                      <a:pt x="3204" y="1990"/>
                    </a:lnTo>
                    <a:cubicBezTo>
                      <a:pt x="3227" y="1705"/>
                      <a:pt x="3108" y="1026"/>
                      <a:pt x="2954" y="764"/>
                    </a:cubicBezTo>
                    <a:cubicBezTo>
                      <a:pt x="2790" y="513"/>
                      <a:pt x="1744" y="1"/>
                      <a:pt x="12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8129239" y="3776789"/>
                <a:ext cx="186566" cy="174088"/>
              </a:xfrm>
              <a:custGeom>
                <a:rect b="b" l="l" r="r" t="t"/>
                <a:pathLst>
                  <a:path extrusionOk="0" h="2567" w="2751">
                    <a:moveTo>
                      <a:pt x="863" y="0"/>
                    </a:moveTo>
                    <a:cubicBezTo>
                      <a:pt x="811" y="0"/>
                      <a:pt x="765" y="5"/>
                      <a:pt x="727" y="16"/>
                    </a:cubicBezTo>
                    <a:cubicBezTo>
                      <a:pt x="322" y="123"/>
                      <a:pt x="0" y="1289"/>
                      <a:pt x="191" y="2206"/>
                    </a:cubicBezTo>
                    <a:cubicBezTo>
                      <a:pt x="247" y="2473"/>
                      <a:pt x="286" y="2567"/>
                      <a:pt x="314" y="2567"/>
                    </a:cubicBezTo>
                    <a:cubicBezTo>
                      <a:pt x="381" y="2567"/>
                      <a:pt x="381" y="2028"/>
                      <a:pt x="381" y="2028"/>
                    </a:cubicBezTo>
                    <a:cubicBezTo>
                      <a:pt x="381" y="2028"/>
                      <a:pt x="560" y="539"/>
                      <a:pt x="965" y="456"/>
                    </a:cubicBezTo>
                    <a:cubicBezTo>
                      <a:pt x="1018" y="447"/>
                      <a:pt x="1077" y="442"/>
                      <a:pt x="1141" y="442"/>
                    </a:cubicBezTo>
                    <a:cubicBezTo>
                      <a:pt x="1561" y="442"/>
                      <a:pt x="2159" y="638"/>
                      <a:pt x="2262" y="897"/>
                    </a:cubicBezTo>
                    <a:cubicBezTo>
                      <a:pt x="2382" y="1194"/>
                      <a:pt x="2512" y="1861"/>
                      <a:pt x="2512" y="1861"/>
                    </a:cubicBezTo>
                    <a:lnTo>
                      <a:pt x="2727" y="1909"/>
                    </a:lnTo>
                    <a:cubicBezTo>
                      <a:pt x="2751" y="1623"/>
                      <a:pt x="2632" y="932"/>
                      <a:pt x="2465" y="682"/>
                    </a:cubicBezTo>
                    <a:cubicBezTo>
                      <a:pt x="2303" y="424"/>
                      <a:pt x="1345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48"/>
              <p:cNvSpPr/>
              <p:nvPr/>
            </p:nvSpPr>
            <p:spPr>
              <a:xfrm>
                <a:off x="8284811" y="3882380"/>
                <a:ext cx="39877" cy="30314"/>
              </a:xfrm>
              <a:custGeom>
                <a:rect b="b" l="l" r="r" t="t"/>
                <a:pathLst>
                  <a:path extrusionOk="0" h="447" w="588">
                    <a:moveTo>
                      <a:pt x="237" y="1"/>
                    </a:moveTo>
                    <a:cubicBezTo>
                      <a:pt x="89" y="1"/>
                      <a:pt x="0" y="116"/>
                      <a:pt x="28" y="209"/>
                    </a:cubicBezTo>
                    <a:cubicBezTo>
                      <a:pt x="40" y="328"/>
                      <a:pt x="457" y="447"/>
                      <a:pt x="457" y="447"/>
                    </a:cubicBezTo>
                    <a:cubicBezTo>
                      <a:pt x="516" y="364"/>
                      <a:pt x="588" y="137"/>
                      <a:pt x="373" y="30"/>
                    </a:cubicBezTo>
                    <a:cubicBezTo>
                      <a:pt x="324" y="9"/>
                      <a:pt x="278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8"/>
              <p:cNvSpPr/>
              <p:nvPr/>
            </p:nvSpPr>
            <p:spPr>
              <a:xfrm>
                <a:off x="8348016" y="3937176"/>
                <a:ext cx="35604" cy="31264"/>
              </a:xfrm>
              <a:custGeom>
                <a:rect b="b" l="l" r="r" t="t"/>
                <a:pathLst>
                  <a:path extrusionOk="0" h="461" w="525">
                    <a:moveTo>
                      <a:pt x="283" y="1"/>
                    </a:moveTo>
                    <a:cubicBezTo>
                      <a:pt x="277" y="1"/>
                      <a:pt x="265" y="7"/>
                      <a:pt x="239" y="20"/>
                    </a:cubicBezTo>
                    <a:cubicBezTo>
                      <a:pt x="144" y="56"/>
                      <a:pt x="1" y="222"/>
                      <a:pt x="1" y="222"/>
                    </a:cubicBezTo>
                    <a:lnTo>
                      <a:pt x="251" y="460"/>
                    </a:lnTo>
                    <a:cubicBezTo>
                      <a:pt x="334" y="377"/>
                      <a:pt x="525" y="210"/>
                      <a:pt x="394" y="103"/>
                    </a:cubicBezTo>
                    <a:cubicBezTo>
                      <a:pt x="281" y="43"/>
                      <a:pt x="301" y="1"/>
                      <a:pt x="2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8"/>
              <p:cNvSpPr/>
              <p:nvPr/>
            </p:nvSpPr>
            <p:spPr>
              <a:xfrm>
                <a:off x="8092075" y="3904013"/>
                <a:ext cx="309316" cy="265506"/>
              </a:xfrm>
              <a:custGeom>
                <a:rect b="b" l="l" r="r" t="t"/>
                <a:pathLst>
                  <a:path extrusionOk="0" h="3915" w="4561">
                    <a:moveTo>
                      <a:pt x="2829" y="0"/>
                    </a:moveTo>
                    <a:cubicBezTo>
                      <a:pt x="2785" y="0"/>
                      <a:pt x="2743" y="10"/>
                      <a:pt x="2703" y="33"/>
                    </a:cubicBezTo>
                    <a:cubicBezTo>
                      <a:pt x="2227" y="283"/>
                      <a:pt x="513" y="985"/>
                      <a:pt x="370" y="1247"/>
                    </a:cubicBezTo>
                    <a:cubicBezTo>
                      <a:pt x="203" y="1521"/>
                      <a:pt x="1" y="1616"/>
                      <a:pt x="358" y="1914"/>
                    </a:cubicBezTo>
                    <a:lnTo>
                      <a:pt x="2382" y="3914"/>
                    </a:lnTo>
                    <a:lnTo>
                      <a:pt x="4299" y="3485"/>
                    </a:lnTo>
                    <a:cubicBezTo>
                      <a:pt x="4299" y="3485"/>
                      <a:pt x="4561" y="2080"/>
                      <a:pt x="4287" y="1616"/>
                    </a:cubicBezTo>
                    <a:cubicBezTo>
                      <a:pt x="4025" y="1202"/>
                      <a:pt x="3305" y="0"/>
                      <a:pt x="28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48"/>
              <p:cNvSpPr/>
              <p:nvPr/>
            </p:nvSpPr>
            <p:spPr>
              <a:xfrm>
                <a:off x="8102587" y="3873835"/>
                <a:ext cx="183379" cy="105117"/>
              </a:xfrm>
              <a:custGeom>
                <a:rect b="b" l="l" r="r" t="t"/>
                <a:pathLst>
                  <a:path extrusionOk="0" h="1550" w="2704">
                    <a:moveTo>
                      <a:pt x="2032" y="1"/>
                    </a:moveTo>
                    <a:cubicBezTo>
                      <a:pt x="1729" y="1"/>
                      <a:pt x="494" y="627"/>
                      <a:pt x="119" y="978"/>
                    </a:cubicBezTo>
                    <a:cubicBezTo>
                      <a:pt x="0" y="1073"/>
                      <a:pt x="143" y="1466"/>
                      <a:pt x="36" y="1549"/>
                    </a:cubicBezTo>
                    <a:cubicBezTo>
                      <a:pt x="36" y="1549"/>
                      <a:pt x="381" y="1513"/>
                      <a:pt x="1000" y="1347"/>
                    </a:cubicBezTo>
                    <a:cubicBezTo>
                      <a:pt x="1608" y="1168"/>
                      <a:pt x="2703" y="359"/>
                      <a:pt x="2703" y="359"/>
                    </a:cubicBezTo>
                    <a:cubicBezTo>
                      <a:pt x="2703" y="359"/>
                      <a:pt x="2322" y="13"/>
                      <a:pt x="2048" y="1"/>
                    </a:cubicBezTo>
                    <a:cubicBezTo>
                      <a:pt x="2043" y="1"/>
                      <a:pt x="2038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8"/>
              <p:cNvSpPr/>
              <p:nvPr/>
            </p:nvSpPr>
            <p:spPr>
              <a:xfrm>
                <a:off x="8251987" y="4129503"/>
                <a:ext cx="133261" cy="85993"/>
              </a:xfrm>
              <a:custGeom>
                <a:rect b="b" l="l" r="r" t="t"/>
                <a:pathLst>
                  <a:path extrusionOk="0" h="1268" w="1965">
                    <a:moveTo>
                      <a:pt x="1762" y="0"/>
                    </a:moveTo>
                    <a:cubicBezTo>
                      <a:pt x="1576" y="0"/>
                      <a:pt x="1275" y="48"/>
                      <a:pt x="941" y="137"/>
                    </a:cubicBezTo>
                    <a:cubicBezTo>
                      <a:pt x="405" y="291"/>
                      <a:pt x="0" y="482"/>
                      <a:pt x="36" y="589"/>
                    </a:cubicBezTo>
                    <a:lnTo>
                      <a:pt x="405" y="1268"/>
                    </a:lnTo>
                    <a:lnTo>
                      <a:pt x="1965" y="827"/>
                    </a:lnTo>
                    <a:lnTo>
                      <a:pt x="1953" y="53"/>
                    </a:lnTo>
                    <a:cubicBezTo>
                      <a:pt x="1944" y="17"/>
                      <a:pt x="1874" y="0"/>
                      <a:pt x="17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8260057" y="4146390"/>
                <a:ext cx="124377" cy="43268"/>
              </a:xfrm>
              <a:custGeom>
                <a:rect b="b" l="l" r="r" t="t"/>
                <a:pathLst>
                  <a:path extrusionOk="0" h="638" w="1834">
                    <a:moveTo>
                      <a:pt x="1649" y="0"/>
                    </a:moveTo>
                    <a:cubicBezTo>
                      <a:pt x="1476" y="0"/>
                      <a:pt x="1197" y="45"/>
                      <a:pt x="881" y="126"/>
                    </a:cubicBezTo>
                    <a:cubicBezTo>
                      <a:pt x="381" y="257"/>
                      <a:pt x="0" y="459"/>
                      <a:pt x="36" y="554"/>
                    </a:cubicBezTo>
                    <a:lnTo>
                      <a:pt x="83" y="638"/>
                    </a:lnTo>
                    <a:cubicBezTo>
                      <a:pt x="143" y="531"/>
                      <a:pt x="500" y="364"/>
                      <a:pt x="929" y="245"/>
                    </a:cubicBezTo>
                    <a:cubicBezTo>
                      <a:pt x="1213" y="164"/>
                      <a:pt x="1480" y="121"/>
                      <a:pt x="1655" y="121"/>
                    </a:cubicBezTo>
                    <a:cubicBezTo>
                      <a:pt x="1737" y="121"/>
                      <a:pt x="1799" y="131"/>
                      <a:pt x="1834" y="150"/>
                    </a:cubicBezTo>
                    <a:lnTo>
                      <a:pt x="1834" y="54"/>
                    </a:lnTo>
                    <a:cubicBezTo>
                      <a:pt x="1824" y="18"/>
                      <a:pt x="1758" y="0"/>
                      <a:pt x="1649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8268128" y="4164971"/>
                <a:ext cx="116307" cy="40826"/>
              </a:xfrm>
              <a:custGeom>
                <a:rect b="b" l="l" r="r" t="t"/>
                <a:pathLst>
                  <a:path extrusionOk="0" h="602" w="1715">
                    <a:moveTo>
                      <a:pt x="1540" y="0"/>
                    </a:moveTo>
                    <a:cubicBezTo>
                      <a:pt x="1377" y="0"/>
                      <a:pt x="1115" y="45"/>
                      <a:pt x="822" y="126"/>
                    </a:cubicBezTo>
                    <a:cubicBezTo>
                      <a:pt x="357" y="257"/>
                      <a:pt x="0" y="435"/>
                      <a:pt x="24" y="530"/>
                    </a:cubicBezTo>
                    <a:lnTo>
                      <a:pt x="60" y="602"/>
                    </a:lnTo>
                    <a:cubicBezTo>
                      <a:pt x="119" y="507"/>
                      <a:pt x="453" y="352"/>
                      <a:pt x="857" y="245"/>
                    </a:cubicBezTo>
                    <a:cubicBezTo>
                      <a:pt x="1157" y="150"/>
                      <a:pt x="1427" y="105"/>
                      <a:pt x="1585" y="105"/>
                    </a:cubicBezTo>
                    <a:cubicBezTo>
                      <a:pt x="1646" y="105"/>
                      <a:pt x="1691" y="112"/>
                      <a:pt x="1715" y="126"/>
                    </a:cubicBezTo>
                    <a:lnTo>
                      <a:pt x="1715" y="54"/>
                    </a:lnTo>
                    <a:cubicBezTo>
                      <a:pt x="1705" y="18"/>
                      <a:pt x="1642" y="0"/>
                      <a:pt x="1540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8277012" y="4181926"/>
                <a:ext cx="109864" cy="37232"/>
              </a:xfrm>
              <a:custGeom>
                <a:rect b="b" l="l" r="r" t="t"/>
                <a:pathLst>
                  <a:path extrusionOk="0" h="549" w="1620">
                    <a:moveTo>
                      <a:pt x="1431" y="0"/>
                    </a:moveTo>
                    <a:cubicBezTo>
                      <a:pt x="1278" y="0"/>
                      <a:pt x="1034" y="45"/>
                      <a:pt x="762" y="126"/>
                    </a:cubicBezTo>
                    <a:cubicBezTo>
                      <a:pt x="333" y="245"/>
                      <a:pt x="0" y="411"/>
                      <a:pt x="24" y="495"/>
                    </a:cubicBezTo>
                    <a:cubicBezTo>
                      <a:pt x="33" y="531"/>
                      <a:pt x="95" y="549"/>
                      <a:pt x="192" y="549"/>
                    </a:cubicBezTo>
                    <a:cubicBezTo>
                      <a:pt x="347" y="549"/>
                      <a:pt x="593" y="504"/>
                      <a:pt x="857" y="423"/>
                    </a:cubicBezTo>
                    <a:cubicBezTo>
                      <a:pt x="1286" y="304"/>
                      <a:pt x="1619" y="138"/>
                      <a:pt x="1596" y="54"/>
                    </a:cubicBezTo>
                    <a:cubicBezTo>
                      <a:pt x="1586" y="18"/>
                      <a:pt x="1526" y="0"/>
                      <a:pt x="1431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48"/>
              <p:cNvSpPr/>
              <p:nvPr/>
            </p:nvSpPr>
            <p:spPr>
              <a:xfrm>
                <a:off x="8080750" y="3893773"/>
                <a:ext cx="330339" cy="248280"/>
              </a:xfrm>
              <a:custGeom>
                <a:rect b="b" l="l" r="r" t="t"/>
                <a:pathLst>
                  <a:path extrusionOk="0" h="3661" w="4871">
                    <a:moveTo>
                      <a:pt x="2984" y="0"/>
                    </a:moveTo>
                    <a:cubicBezTo>
                      <a:pt x="2897" y="0"/>
                      <a:pt x="2811" y="24"/>
                      <a:pt x="2727" y="76"/>
                    </a:cubicBezTo>
                    <a:cubicBezTo>
                      <a:pt x="1394" y="922"/>
                      <a:pt x="1061" y="922"/>
                      <a:pt x="370" y="1231"/>
                    </a:cubicBezTo>
                    <a:cubicBezTo>
                      <a:pt x="1" y="1684"/>
                      <a:pt x="560" y="2208"/>
                      <a:pt x="799" y="2386"/>
                    </a:cubicBezTo>
                    <a:cubicBezTo>
                      <a:pt x="799" y="2386"/>
                      <a:pt x="239" y="1743"/>
                      <a:pt x="596" y="1517"/>
                    </a:cubicBezTo>
                    <a:cubicBezTo>
                      <a:pt x="834" y="1374"/>
                      <a:pt x="1322" y="1529"/>
                      <a:pt x="2823" y="362"/>
                    </a:cubicBezTo>
                    <a:cubicBezTo>
                      <a:pt x="2851" y="358"/>
                      <a:pt x="2880" y="355"/>
                      <a:pt x="2908" y="355"/>
                    </a:cubicBezTo>
                    <a:cubicBezTo>
                      <a:pt x="3174" y="355"/>
                      <a:pt x="3427" y="556"/>
                      <a:pt x="3739" y="922"/>
                    </a:cubicBezTo>
                    <a:cubicBezTo>
                      <a:pt x="4073" y="1327"/>
                      <a:pt x="4418" y="1850"/>
                      <a:pt x="4466" y="2160"/>
                    </a:cubicBezTo>
                    <a:cubicBezTo>
                      <a:pt x="4549" y="2803"/>
                      <a:pt x="4275" y="3660"/>
                      <a:pt x="4275" y="3660"/>
                    </a:cubicBezTo>
                    <a:lnTo>
                      <a:pt x="4466" y="3636"/>
                    </a:lnTo>
                    <a:cubicBezTo>
                      <a:pt x="4609" y="3291"/>
                      <a:pt x="4871" y="2172"/>
                      <a:pt x="4573" y="1648"/>
                    </a:cubicBezTo>
                    <a:cubicBezTo>
                      <a:pt x="4312" y="1209"/>
                      <a:pt x="3610" y="0"/>
                      <a:pt x="29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8247104" y="3936904"/>
                <a:ext cx="84840" cy="193009"/>
              </a:xfrm>
              <a:custGeom>
                <a:rect b="b" l="l" r="r" t="t"/>
                <a:pathLst>
                  <a:path extrusionOk="0" h="2846" w="1251">
                    <a:moveTo>
                      <a:pt x="405" y="0"/>
                    </a:moveTo>
                    <a:cubicBezTo>
                      <a:pt x="405" y="0"/>
                      <a:pt x="120" y="298"/>
                      <a:pt x="1" y="345"/>
                    </a:cubicBezTo>
                    <a:cubicBezTo>
                      <a:pt x="727" y="1965"/>
                      <a:pt x="1132" y="2798"/>
                      <a:pt x="1132" y="2798"/>
                    </a:cubicBezTo>
                    <a:lnTo>
                      <a:pt x="1251" y="2846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8"/>
              <p:cNvSpPr/>
              <p:nvPr/>
            </p:nvSpPr>
            <p:spPr>
              <a:xfrm>
                <a:off x="8292338" y="3942533"/>
                <a:ext cx="39605" cy="187380"/>
              </a:xfrm>
              <a:custGeom>
                <a:rect b="b" l="l" r="r" t="t"/>
                <a:pathLst>
                  <a:path extrusionOk="0" h="2763" w="584">
                    <a:moveTo>
                      <a:pt x="0" y="0"/>
                    </a:moveTo>
                    <a:lnTo>
                      <a:pt x="584" y="2763"/>
                    </a:lnTo>
                    <a:cubicBezTo>
                      <a:pt x="584" y="2763"/>
                      <a:pt x="572" y="453"/>
                      <a:pt x="453" y="298"/>
                    </a:cubicBezTo>
                    <a:cubicBezTo>
                      <a:pt x="358" y="11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>
                <a:off x="8331875" y="4030559"/>
                <a:ext cx="48557" cy="66258"/>
              </a:xfrm>
              <a:custGeom>
                <a:rect b="b" l="l" r="r" t="t"/>
                <a:pathLst>
                  <a:path extrusionOk="0" h="977" w="716">
                    <a:moveTo>
                      <a:pt x="310" y="0"/>
                    </a:moveTo>
                    <a:cubicBezTo>
                      <a:pt x="132" y="24"/>
                      <a:pt x="1" y="238"/>
                      <a:pt x="13" y="512"/>
                    </a:cubicBezTo>
                    <a:cubicBezTo>
                      <a:pt x="36" y="762"/>
                      <a:pt x="179" y="953"/>
                      <a:pt x="358" y="976"/>
                    </a:cubicBezTo>
                    <a:lnTo>
                      <a:pt x="584" y="976"/>
                    </a:lnTo>
                    <a:lnTo>
                      <a:pt x="584" y="869"/>
                    </a:lnTo>
                    <a:cubicBezTo>
                      <a:pt x="667" y="786"/>
                      <a:pt x="715" y="631"/>
                      <a:pt x="703" y="465"/>
                    </a:cubicBezTo>
                    <a:cubicBezTo>
                      <a:pt x="691" y="334"/>
                      <a:pt x="644" y="214"/>
                      <a:pt x="560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8"/>
              <p:cNvSpPr/>
              <p:nvPr/>
            </p:nvSpPr>
            <p:spPr>
              <a:xfrm>
                <a:off x="8344828" y="4030491"/>
                <a:ext cx="48490" cy="66326"/>
              </a:xfrm>
              <a:custGeom>
                <a:rect b="b" l="l" r="r" t="t"/>
                <a:pathLst>
                  <a:path extrusionOk="0" h="978" w="715">
                    <a:moveTo>
                      <a:pt x="348" y="1"/>
                    </a:moveTo>
                    <a:cubicBezTo>
                      <a:pt x="343" y="1"/>
                      <a:pt x="338" y="1"/>
                      <a:pt x="334" y="1"/>
                    </a:cubicBezTo>
                    <a:cubicBezTo>
                      <a:pt x="143" y="25"/>
                      <a:pt x="0" y="251"/>
                      <a:pt x="24" y="513"/>
                    </a:cubicBezTo>
                    <a:cubicBezTo>
                      <a:pt x="36" y="768"/>
                      <a:pt x="205" y="978"/>
                      <a:pt x="379" y="978"/>
                    </a:cubicBezTo>
                    <a:cubicBezTo>
                      <a:pt x="384" y="978"/>
                      <a:pt x="388" y="978"/>
                      <a:pt x="393" y="977"/>
                    </a:cubicBezTo>
                    <a:cubicBezTo>
                      <a:pt x="584" y="977"/>
                      <a:pt x="715" y="739"/>
                      <a:pt x="703" y="466"/>
                    </a:cubicBezTo>
                    <a:cubicBezTo>
                      <a:pt x="691" y="211"/>
                      <a:pt x="522" y="1"/>
                      <a:pt x="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48"/>
              <p:cNvSpPr/>
              <p:nvPr/>
            </p:nvSpPr>
            <p:spPr>
              <a:xfrm>
                <a:off x="8128425" y="3608265"/>
                <a:ext cx="178496" cy="263268"/>
              </a:xfrm>
              <a:custGeom>
                <a:rect b="b" l="l" r="r" t="t"/>
                <a:pathLst>
                  <a:path extrusionOk="0" h="3882" w="2632">
                    <a:moveTo>
                      <a:pt x="810" y="0"/>
                    </a:moveTo>
                    <a:cubicBezTo>
                      <a:pt x="691" y="619"/>
                      <a:pt x="774" y="1012"/>
                      <a:pt x="512" y="1334"/>
                    </a:cubicBezTo>
                    <a:cubicBezTo>
                      <a:pt x="262" y="1667"/>
                      <a:pt x="0" y="2334"/>
                      <a:pt x="119" y="2751"/>
                    </a:cubicBezTo>
                    <a:cubicBezTo>
                      <a:pt x="179" y="2953"/>
                      <a:pt x="500" y="3513"/>
                      <a:pt x="798" y="3751"/>
                    </a:cubicBezTo>
                    <a:cubicBezTo>
                      <a:pt x="918" y="3845"/>
                      <a:pt x="1047" y="3881"/>
                      <a:pt x="1173" y="3881"/>
                    </a:cubicBezTo>
                    <a:cubicBezTo>
                      <a:pt x="1560" y="3881"/>
                      <a:pt x="1920" y="3537"/>
                      <a:pt x="1929" y="3429"/>
                    </a:cubicBezTo>
                    <a:cubicBezTo>
                      <a:pt x="1965" y="3179"/>
                      <a:pt x="1643" y="3286"/>
                      <a:pt x="1512" y="3179"/>
                    </a:cubicBezTo>
                    <a:cubicBezTo>
                      <a:pt x="1322" y="3036"/>
                      <a:pt x="1203" y="2608"/>
                      <a:pt x="1405" y="2441"/>
                    </a:cubicBezTo>
                    <a:cubicBezTo>
                      <a:pt x="1419" y="2430"/>
                      <a:pt x="1433" y="2425"/>
                      <a:pt x="1447" y="2425"/>
                    </a:cubicBezTo>
                    <a:cubicBezTo>
                      <a:pt x="1614" y="2425"/>
                      <a:pt x="1753" y="3183"/>
                      <a:pt x="2095" y="3183"/>
                    </a:cubicBezTo>
                    <a:cubicBezTo>
                      <a:pt x="2150" y="3183"/>
                      <a:pt x="2209" y="3164"/>
                      <a:pt x="2274" y="3120"/>
                    </a:cubicBezTo>
                    <a:cubicBezTo>
                      <a:pt x="2453" y="3001"/>
                      <a:pt x="1977" y="2024"/>
                      <a:pt x="2203" y="1750"/>
                    </a:cubicBezTo>
                    <a:cubicBezTo>
                      <a:pt x="2417" y="1488"/>
                      <a:pt x="2632" y="953"/>
                      <a:pt x="2513" y="738"/>
                    </a:cubicBezTo>
                    <a:cubicBezTo>
                      <a:pt x="2394" y="524"/>
                      <a:pt x="810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48"/>
              <p:cNvSpPr/>
              <p:nvPr/>
            </p:nvSpPr>
            <p:spPr>
              <a:xfrm>
                <a:off x="8222080" y="3785063"/>
                <a:ext cx="80025" cy="60832"/>
              </a:xfrm>
              <a:custGeom>
                <a:rect b="b" l="l" r="r" t="t"/>
                <a:pathLst>
                  <a:path extrusionOk="0" h="897" w="1180">
                    <a:moveTo>
                      <a:pt x="84" y="1"/>
                    </a:moveTo>
                    <a:cubicBezTo>
                      <a:pt x="0" y="191"/>
                      <a:pt x="12" y="310"/>
                      <a:pt x="12" y="310"/>
                    </a:cubicBezTo>
                    <a:cubicBezTo>
                      <a:pt x="108" y="334"/>
                      <a:pt x="798" y="477"/>
                      <a:pt x="917" y="786"/>
                    </a:cubicBezTo>
                    <a:cubicBezTo>
                      <a:pt x="945" y="867"/>
                      <a:pt x="976" y="897"/>
                      <a:pt x="1007" y="897"/>
                    </a:cubicBezTo>
                    <a:cubicBezTo>
                      <a:pt x="1094" y="897"/>
                      <a:pt x="1179" y="656"/>
                      <a:pt x="1179" y="656"/>
                    </a:cubicBezTo>
                    <a:cubicBezTo>
                      <a:pt x="1179" y="656"/>
                      <a:pt x="1001" y="155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48"/>
              <p:cNvSpPr/>
              <p:nvPr/>
            </p:nvSpPr>
            <p:spPr>
              <a:xfrm>
                <a:off x="8409390" y="4196845"/>
                <a:ext cx="237497" cy="290055"/>
              </a:xfrm>
              <a:custGeom>
                <a:rect b="b" l="l" r="r" t="t"/>
                <a:pathLst>
                  <a:path extrusionOk="0" h="4277" w="3502">
                    <a:moveTo>
                      <a:pt x="441" y="1"/>
                    </a:moveTo>
                    <a:cubicBezTo>
                      <a:pt x="441" y="1"/>
                      <a:pt x="1" y="3370"/>
                      <a:pt x="1" y="3847"/>
                    </a:cubicBezTo>
                    <a:cubicBezTo>
                      <a:pt x="1" y="4243"/>
                      <a:pt x="1836" y="4277"/>
                      <a:pt x="2634" y="4277"/>
                    </a:cubicBezTo>
                    <a:cubicBezTo>
                      <a:pt x="2794" y="4277"/>
                      <a:pt x="2912" y="4275"/>
                      <a:pt x="2965" y="4275"/>
                    </a:cubicBezTo>
                    <a:cubicBezTo>
                      <a:pt x="3299" y="4275"/>
                      <a:pt x="3454" y="1418"/>
                      <a:pt x="3501" y="275"/>
                    </a:cubicBezTo>
                    <a:lnTo>
                      <a:pt x="3501" y="275"/>
                    </a:lnTo>
                    <a:cubicBezTo>
                      <a:pt x="3450" y="283"/>
                      <a:pt x="3341" y="288"/>
                      <a:pt x="3192" y="288"/>
                    </a:cubicBezTo>
                    <a:cubicBezTo>
                      <a:pt x="2507" y="288"/>
                      <a:pt x="989" y="196"/>
                      <a:pt x="4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48"/>
              <p:cNvSpPr/>
              <p:nvPr/>
            </p:nvSpPr>
            <p:spPr>
              <a:xfrm>
                <a:off x="8709750" y="4195285"/>
                <a:ext cx="262522" cy="294124"/>
              </a:xfrm>
              <a:custGeom>
                <a:rect b="b" l="l" r="r" t="t"/>
                <a:pathLst>
                  <a:path extrusionOk="0" h="4337" w="3871">
                    <a:moveTo>
                      <a:pt x="3311" y="0"/>
                    </a:moveTo>
                    <a:cubicBezTo>
                      <a:pt x="3013" y="155"/>
                      <a:pt x="382" y="441"/>
                      <a:pt x="1" y="441"/>
                    </a:cubicBezTo>
                    <a:cubicBezTo>
                      <a:pt x="1" y="441"/>
                      <a:pt x="203" y="3977"/>
                      <a:pt x="394" y="4251"/>
                    </a:cubicBezTo>
                    <a:cubicBezTo>
                      <a:pt x="435" y="4311"/>
                      <a:pt x="594" y="4336"/>
                      <a:pt x="823" y="4336"/>
                    </a:cubicBezTo>
                    <a:cubicBezTo>
                      <a:pt x="1721" y="4336"/>
                      <a:pt x="3687" y="3950"/>
                      <a:pt x="3763" y="3798"/>
                    </a:cubicBezTo>
                    <a:cubicBezTo>
                      <a:pt x="3870" y="3608"/>
                      <a:pt x="3549" y="1345"/>
                      <a:pt x="3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48"/>
              <p:cNvSpPr/>
              <p:nvPr/>
            </p:nvSpPr>
            <p:spPr>
              <a:xfrm>
                <a:off x="8162333" y="3560590"/>
                <a:ext cx="185752" cy="144587"/>
              </a:xfrm>
              <a:custGeom>
                <a:rect b="b" l="l" r="r" t="t"/>
                <a:pathLst>
                  <a:path extrusionOk="0" h="2132" w="2739">
                    <a:moveTo>
                      <a:pt x="274" y="1"/>
                    </a:moveTo>
                    <a:cubicBezTo>
                      <a:pt x="191" y="1"/>
                      <a:pt x="119" y="429"/>
                      <a:pt x="0" y="1060"/>
                    </a:cubicBezTo>
                    <a:cubicBezTo>
                      <a:pt x="47" y="1055"/>
                      <a:pt x="95" y="1052"/>
                      <a:pt x="144" y="1052"/>
                    </a:cubicBezTo>
                    <a:cubicBezTo>
                      <a:pt x="1118" y="1052"/>
                      <a:pt x="2382" y="2132"/>
                      <a:pt x="2382" y="2132"/>
                    </a:cubicBezTo>
                    <a:cubicBezTo>
                      <a:pt x="2382" y="2132"/>
                      <a:pt x="2548" y="1668"/>
                      <a:pt x="2739" y="1287"/>
                    </a:cubicBezTo>
                    <a:cubicBezTo>
                      <a:pt x="2096" y="489"/>
                      <a:pt x="310" y="1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48"/>
              <p:cNvSpPr/>
              <p:nvPr/>
            </p:nvSpPr>
            <p:spPr>
              <a:xfrm>
                <a:off x="8166335" y="3580799"/>
                <a:ext cx="173681" cy="108237"/>
              </a:xfrm>
              <a:custGeom>
                <a:rect b="b" l="l" r="r" t="t"/>
                <a:pathLst>
                  <a:path extrusionOk="0" h="1596" w="2561">
                    <a:moveTo>
                      <a:pt x="111" y="0"/>
                    </a:moveTo>
                    <a:cubicBezTo>
                      <a:pt x="110" y="0"/>
                      <a:pt x="109" y="0"/>
                      <a:pt x="108" y="0"/>
                    </a:cubicBezTo>
                    <a:cubicBezTo>
                      <a:pt x="72" y="12"/>
                      <a:pt x="37" y="239"/>
                      <a:pt x="1" y="453"/>
                    </a:cubicBezTo>
                    <a:cubicBezTo>
                      <a:pt x="44" y="448"/>
                      <a:pt x="89" y="446"/>
                      <a:pt x="133" y="446"/>
                    </a:cubicBezTo>
                    <a:cubicBezTo>
                      <a:pt x="1170" y="446"/>
                      <a:pt x="2418" y="1596"/>
                      <a:pt x="2418" y="1596"/>
                    </a:cubicBezTo>
                    <a:cubicBezTo>
                      <a:pt x="2418" y="1596"/>
                      <a:pt x="2537" y="1346"/>
                      <a:pt x="2561" y="1227"/>
                    </a:cubicBezTo>
                    <a:cubicBezTo>
                      <a:pt x="1927" y="428"/>
                      <a:pt x="203" y="0"/>
                      <a:pt x="1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48"/>
              <p:cNvSpPr/>
              <p:nvPr/>
            </p:nvSpPr>
            <p:spPr>
              <a:xfrm>
                <a:off x="8263245" y="3254602"/>
                <a:ext cx="172867" cy="191449"/>
              </a:xfrm>
              <a:custGeom>
                <a:rect b="b" l="l" r="r" t="t"/>
                <a:pathLst>
                  <a:path extrusionOk="0" h="2823" w="2549">
                    <a:moveTo>
                      <a:pt x="429" y="0"/>
                    </a:moveTo>
                    <a:cubicBezTo>
                      <a:pt x="96" y="762"/>
                      <a:pt x="1" y="1227"/>
                      <a:pt x="1" y="1227"/>
                    </a:cubicBezTo>
                    <a:cubicBezTo>
                      <a:pt x="310" y="1453"/>
                      <a:pt x="1596" y="1834"/>
                      <a:pt x="2239" y="2822"/>
                    </a:cubicBezTo>
                    <a:cubicBezTo>
                      <a:pt x="2513" y="2143"/>
                      <a:pt x="2549" y="1810"/>
                      <a:pt x="2549" y="1810"/>
                    </a:cubicBezTo>
                    <a:cubicBezTo>
                      <a:pt x="2549" y="1810"/>
                      <a:pt x="1882" y="560"/>
                      <a:pt x="4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48"/>
              <p:cNvSpPr/>
              <p:nvPr/>
            </p:nvSpPr>
            <p:spPr>
              <a:xfrm>
                <a:off x="8269687" y="3280440"/>
                <a:ext cx="162423" cy="143773"/>
              </a:xfrm>
              <a:custGeom>
                <a:rect b="b" l="l" r="r" t="t"/>
                <a:pathLst>
                  <a:path extrusionOk="0" h="2120" w="2395">
                    <a:moveTo>
                      <a:pt x="180" y="0"/>
                    </a:moveTo>
                    <a:cubicBezTo>
                      <a:pt x="72" y="238"/>
                      <a:pt x="1" y="500"/>
                      <a:pt x="1" y="500"/>
                    </a:cubicBezTo>
                    <a:cubicBezTo>
                      <a:pt x="858" y="679"/>
                      <a:pt x="1989" y="1465"/>
                      <a:pt x="2263" y="2120"/>
                    </a:cubicBezTo>
                    <a:cubicBezTo>
                      <a:pt x="2346" y="1858"/>
                      <a:pt x="2394" y="1703"/>
                      <a:pt x="2394" y="1703"/>
                    </a:cubicBezTo>
                    <a:cubicBezTo>
                      <a:pt x="2394" y="1703"/>
                      <a:pt x="1751" y="560"/>
                      <a:pt x="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48"/>
              <p:cNvSpPr/>
              <p:nvPr/>
            </p:nvSpPr>
            <p:spPr>
              <a:xfrm>
                <a:off x="8428785" y="3338830"/>
                <a:ext cx="493440" cy="99081"/>
              </a:xfrm>
              <a:custGeom>
                <a:rect b="b" l="l" r="r" t="t"/>
                <a:pathLst>
                  <a:path extrusionOk="0" h="1461" w="7276">
                    <a:moveTo>
                      <a:pt x="4244" y="1"/>
                    </a:moveTo>
                    <a:cubicBezTo>
                      <a:pt x="3040" y="1"/>
                      <a:pt x="1576" y="107"/>
                      <a:pt x="48" y="461"/>
                    </a:cubicBezTo>
                    <a:cubicBezTo>
                      <a:pt x="0" y="1294"/>
                      <a:pt x="12" y="1461"/>
                      <a:pt x="12" y="1461"/>
                    </a:cubicBezTo>
                    <a:cubicBezTo>
                      <a:pt x="264" y="1343"/>
                      <a:pt x="2670" y="930"/>
                      <a:pt x="4844" y="930"/>
                    </a:cubicBezTo>
                    <a:cubicBezTo>
                      <a:pt x="5753" y="930"/>
                      <a:pt x="6622" y="1002"/>
                      <a:pt x="7275" y="1199"/>
                    </a:cubicBezTo>
                    <a:cubicBezTo>
                      <a:pt x="7275" y="580"/>
                      <a:pt x="7251" y="235"/>
                      <a:pt x="7251" y="235"/>
                    </a:cubicBezTo>
                    <a:cubicBezTo>
                      <a:pt x="7251" y="235"/>
                      <a:pt x="6034" y="1"/>
                      <a:pt x="4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48"/>
              <p:cNvSpPr/>
              <p:nvPr/>
            </p:nvSpPr>
            <p:spPr>
              <a:xfrm>
                <a:off x="8428582" y="3359650"/>
                <a:ext cx="492830" cy="65715"/>
              </a:xfrm>
              <a:custGeom>
                <a:rect b="b" l="l" r="r" t="t"/>
                <a:pathLst>
                  <a:path extrusionOk="0" h="969" w="7267">
                    <a:moveTo>
                      <a:pt x="4398" y="0"/>
                    </a:moveTo>
                    <a:cubicBezTo>
                      <a:pt x="3164" y="0"/>
                      <a:pt x="1641" y="105"/>
                      <a:pt x="51" y="463"/>
                    </a:cubicBezTo>
                    <a:cubicBezTo>
                      <a:pt x="38" y="650"/>
                      <a:pt x="28" y="772"/>
                      <a:pt x="21" y="849"/>
                    </a:cubicBezTo>
                    <a:lnTo>
                      <a:pt x="21" y="849"/>
                    </a:lnTo>
                    <a:cubicBezTo>
                      <a:pt x="349" y="723"/>
                      <a:pt x="2704" y="325"/>
                      <a:pt x="4835" y="325"/>
                    </a:cubicBezTo>
                    <a:cubicBezTo>
                      <a:pt x="5744" y="325"/>
                      <a:pt x="6613" y="398"/>
                      <a:pt x="7266" y="594"/>
                    </a:cubicBezTo>
                    <a:cubicBezTo>
                      <a:pt x="7254" y="356"/>
                      <a:pt x="7266" y="202"/>
                      <a:pt x="7266" y="202"/>
                    </a:cubicBezTo>
                    <a:cubicBezTo>
                      <a:pt x="7266" y="202"/>
                      <a:pt x="6111" y="0"/>
                      <a:pt x="4398" y="0"/>
                    </a:cubicBezTo>
                    <a:close/>
                    <a:moveTo>
                      <a:pt x="21" y="849"/>
                    </a:moveTo>
                    <a:cubicBezTo>
                      <a:pt x="14" y="852"/>
                      <a:pt x="8" y="854"/>
                      <a:pt x="3" y="856"/>
                    </a:cubicBezTo>
                    <a:cubicBezTo>
                      <a:pt x="3" y="856"/>
                      <a:pt x="0" y="968"/>
                      <a:pt x="5" y="968"/>
                    </a:cubicBezTo>
                    <a:cubicBezTo>
                      <a:pt x="8" y="968"/>
                      <a:pt x="12" y="939"/>
                      <a:pt x="21" y="8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48"/>
              <p:cNvSpPr/>
              <p:nvPr/>
            </p:nvSpPr>
            <p:spPr>
              <a:xfrm>
                <a:off x="8759053" y="3248769"/>
                <a:ext cx="118748" cy="193416"/>
              </a:xfrm>
              <a:custGeom>
                <a:rect b="b" l="l" r="r" t="t"/>
                <a:pathLst>
                  <a:path extrusionOk="0" h="2852" w="1751">
                    <a:moveTo>
                      <a:pt x="1268" y="0"/>
                    </a:moveTo>
                    <a:cubicBezTo>
                      <a:pt x="833" y="0"/>
                      <a:pt x="48" y="122"/>
                      <a:pt x="48" y="122"/>
                    </a:cubicBezTo>
                    <a:cubicBezTo>
                      <a:pt x="131" y="443"/>
                      <a:pt x="0" y="2694"/>
                      <a:pt x="322" y="2801"/>
                    </a:cubicBezTo>
                    <a:cubicBezTo>
                      <a:pt x="446" y="2832"/>
                      <a:pt x="670" y="2851"/>
                      <a:pt x="903" y="2851"/>
                    </a:cubicBezTo>
                    <a:cubicBezTo>
                      <a:pt x="1296" y="2851"/>
                      <a:pt x="1715" y="2796"/>
                      <a:pt x="1715" y="2646"/>
                    </a:cubicBezTo>
                    <a:cubicBezTo>
                      <a:pt x="1715" y="2408"/>
                      <a:pt x="1750" y="122"/>
                      <a:pt x="1512" y="27"/>
                    </a:cubicBezTo>
                    <a:cubicBezTo>
                      <a:pt x="1465" y="8"/>
                      <a:pt x="1377" y="0"/>
                      <a:pt x="12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48"/>
              <p:cNvSpPr/>
              <p:nvPr/>
            </p:nvSpPr>
            <p:spPr>
              <a:xfrm>
                <a:off x="8740471" y="3226254"/>
                <a:ext cx="153471" cy="85043"/>
              </a:xfrm>
              <a:custGeom>
                <a:rect b="b" l="l" r="r" t="t"/>
                <a:pathLst>
                  <a:path extrusionOk="0" h="1254" w="2263">
                    <a:moveTo>
                      <a:pt x="1667" y="0"/>
                    </a:moveTo>
                    <a:cubicBezTo>
                      <a:pt x="1105" y="0"/>
                      <a:pt x="110" y="97"/>
                      <a:pt x="0" y="97"/>
                    </a:cubicBezTo>
                    <a:cubicBezTo>
                      <a:pt x="0" y="97"/>
                      <a:pt x="119" y="740"/>
                      <a:pt x="119" y="1073"/>
                    </a:cubicBezTo>
                    <a:cubicBezTo>
                      <a:pt x="119" y="1209"/>
                      <a:pt x="395" y="1254"/>
                      <a:pt x="739" y="1254"/>
                    </a:cubicBezTo>
                    <a:cubicBezTo>
                      <a:pt x="1239" y="1254"/>
                      <a:pt x="1883" y="1158"/>
                      <a:pt x="2024" y="1109"/>
                    </a:cubicBezTo>
                    <a:cubicBezTo>
                      <a:pt x="2262" y="1014"/>
                      <a:pt x="2024" y="228"/>
                      <a:pt x="2048" y="61"/>
                    </a:cubicBezTo>
                    <a:cubicBezTo>
                      <a:pt x="2052" y="16"/>
                      <a:pt x="1895" y="0"/>
                      <a:pt x="16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48"/>
              <p:cNvSpPr/>
              <p:nvPr/>
            </p:nvSpPr>
            <p:spPr>
              <a:xfrm>
                <a:off x="8763054" y="3336931"/>
                <a:ext cx="114747" cy="69513"/>
              </a:xfrm>
              <a:custGeom>
                <a:rect b="b" l="l" r="r" t="t"/>
                <a:pathLst>
                  <a:path extrusionOk="0" h="1025" w="1692">
                    <a:moveTo>
                      <a:pt x="758" y="0"/>
                    </a:moveTo>
                    <a:cubicBezTo>
                      <a:pt x="562" y="0"/>
                      <a:pt x="328" y="11"/>
                      <a:pt x="48" y="36"/>
                    </a:cubicBezTo>
                    <a:cubicBezTo>
                      <a:pt x="1" y="382"/>
                      <a:pt x="72" y="965"/>
                      <a:pt x="72" y="965"/>
                    </a:cubicBezTo>
                    <a:cubicBezTo>
                      <a:pt x="114" y="939"/>
                      <a:pt x="388" y="922"/>
                      <a:pt x="698" y="922"/>
                    </a:cubicBezTo>
                    <a:cubicBezTo>
                      <a:pt x="1102" y="922"/>
                      <a:pt x="1567" y="951"/>
                      <a:pt x="1668" y="1025"/>
                    </a:cubicBezTo>
                    <a:cubicBezTo>
                      <a:pt x="1691" y="667"/>
                      <a:pt x="1668" y="132"/>
                      <a:pt x="1668" y="132"/>
                    </a:cubicBezTo>
                    <a:cubicBezTo>
                      <a:pt x="1668" y="132"/>
                      <a:pt x="1463" y="0"/>
                      <a:pt x="7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48"/>
              <p:cNvSpPr/>
              <p:nvPr/>
            </p:nvSpPr>
            <p:spPr>
              <a:xfrm>
                <a:off x="8764682" y="3353478"/>
                <a:ext cx="112306" cy="36011"/>
              </a:xfrm>
              <a:custGeom>
                <a:rect b="b" l="l" r="r" t="t"/>
                <a:pathLst>
                  <a:path extrusionOk="0" h="531" w="1656">
                    <a:moveTo>
                      <a:pt x="830" y="1"/>
                    </a:moveTo>
                    <a:cubicBezTo>
                      <a:pt x="597" y="1"/>
                      <a:pt x="318" y="30"/>
                      <a:pt x="0" y="114"/>
                    </a:cubicBezTo>
                    <a:cubicBezTo>
                      <a:pt x="0" y="257"/>
                      <a:pt x="24" y="447"/>
                      <a:pt x="24" y="447"/>
                    </a:cubicBezTo>
                    <a:cubicBezTo>
                      <a:pt x="37" y="435"/>
                      <a:pt x="415" y="399"/>
                      <a:pt x="809" y="399"/>
                    </a:cubicBezTo>
                    <a:cubicBezTo>
                      <a:pt x="1167" y="399"/>
                      <a:pt x="1536" y="429"/>
                      <a:pt x="1655" y="531"/>
                    </a:cubicBezTo>
                    <a:lnTo>
                      <a:pt x="1655" y="150"/>
                    </a:lnTo>
                    <a:cubicBezTo>
                      <a:pt x="1655" y="150"/>
                      <a:pt x="1358" y="1"/>
                      <a:pt x="8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48"/>
              <p:cNvSpPr/>
              <p:nvPr/>
            </p:nvSpPr>
            <p:spPr>
              <a:xfrm>
                <a:off x="8844638" y="3100387"/>
                <a:ext cx="268896" cy="317522"/>
              </a:xfrm>
              <a:custGeom>
                <a:rect b="b" l="l" r="r" t="t"/>
                <a:pathLst>
                  <a:path extrusionOk="0" h="4682" w="3965">
                    <a:moveTo>
                      <a:pt x="1619" y="0"/>
                    </a:moveTo>
                    <a:cubicBezTo>
                      <a:pt x="1536" y="405"/>
                      <a:pt x="238" y="1619"/>
                      <a:pt x="0" y="1667"/>
                    </a:cubicBezTo>
                    <a:cubicBezTo>
                      <a:pt x="562" y="2369"/>
                      <a:pt x="1170" y="4681"/>
                      <a:pt x="2502" y="4681"/>
                    </a:cubicBezTo>
                    <a:cubicBezTo>
                      <a:pt x="2525" y="4681"/>
                      <a:pt x="2548" y="4681"/>
                      <a:pt x="2572" y="4679"/>
                    </a:cubicBezTo>
                    <a:cubicBezTo>
                      <a:pt x="3965" y="4584"/>
                      <a:pt x="3501" y="4036"/>
                      <a:pt x="3584" y="3905"/>
                    </a:cubicBezTo>
                    <a:cubicBezTo>
                      <a:pt x="3679" y="3751"/>
                      <a:pt x="3620" y="2096"/>
                      <a:pt x="2953" y="1250"/>
                    </a:cubicBezTo>
                    <a:cubicBezTo>
                      <a:pt x="2298" y="393"/>
                      <a:pt x="1619" y="0"/>
                      <a:pt x="16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48"/>
              <p:cNvSpPr/>
              <p:nvPr/>
            </p:nvSpPr>
            <p:spPr>
              <a:xfrm>
                <a:off x="8869662" y="3141551"/>
                <a:ext cx="181751" cy="171239"/>
              </a:xfrm>
              <a:custGeom>
                <a:rect b="b" l="l" r="r" t="t"/>
                <a:pathLst>
                  <a:path extrusionOk="0" h="2525" w="2680">
                    <a:moveTo>
                      <a:pt x="2024" y="0"/>
                    </a:moveTo>
                    <a:cubicBezTo>
                      <a:pt x="1584" y="1096"/>
                      <a:pt x="0" y="1727"/>
                      <a:pt x="0" y="1727"/>
                    </a:cubicBezTo>
                    <a:cubicBezTo>
                      <a:pt x="0" y="1727"/>
                      <a:pt x="227" y="2132"/>
                      <a:pt x="417" y="2525"/>
                    </a:cubicBezTo>
                    <a:cubicBezTo>
                      <a:pt x="1310" y="2405"/>
                      <a:pt x="2655" y="1227"/>
                      <a:pt x="2679" y="798"/>
                    </a:cubicBezTo>
                    <a:cubicBezTo>
                      <a:pt x="2667" y="739"/>
                      <a:pt x="2465" y="500"/>
                      <a:pt x="20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48"/>
              <p:cNvSpPr/>
              <p:nvPr/>
            </p:nvSpPr>
            <p:spPr>
              <a:xfrm>
                <a:off x="8877732" y="3157692"/>
                <a:ext cx="163983" cy="138958"/>
              </a:xfrm>
              <a:custGeom>
                <a:rect b="b" l="l" r="r" t="t"/>
                <a:pathLst>
                  <a:path extrusionOk="0" h="2049" w="2418">
                    <a:moveTo>
                      <a:pt x="2108" y="1"/>
                    </a:moveTo>
                    <a:cubicBezTo>
                      <a:pt x="1632" y="1155"/>
                      <a:pt x="0" y="1703"/>
                      <a:pt x="0" y="1703"/>
                    </a:cubicBezTo>
                    <a:cubicBezTo>
                      <a:pt x="0" y="1703"/>
                      <a:pt x="108" y="1941"/>
                      <a:pt x="179" y="2048"/>
                    </a:cubicBezTo>
                    <a:cubicBezTo>
                      <a:pt x="1096" y="1929"/>
                      <a:pt x="2382" y="560"/>
                      <a:pt x="2417" y="346"/>
                    </a:cubicBezTo>
                    <a:cubicBezTo>
                      <a:pt x="2417" y="322"/>
                      <a:pt x="2263" y="155"/>
                      <a:pt x="2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48"/>
              <p:cNvSpPr/>
              <p:nvPr/>
            </p:nvSpPr>
            <p:spPr>
              <a:xfrm>
                <a:off x="8696051" y="2914230"/>
                <a:ext cx="228545" cy="262522"/>
              </a:xfrm>
              <a:custGeom>
                <a:rect b="b" l="l" r="r" t="t"/>
                <a:pathLst>
                  <a:path extrusionOk="0" h="3871" w="3370">
                    <a:moveTo>
                      <a:pt x="2159" y="1"/>
                    </a:moveTo>
                    <a:cubicBezTo>
                      <a:pt x="2038" y="1"/>
                      <a:pt x="1921" y="61"/>
                      <a:pt x="1846" y="173"/>
                    </a:cubicBezTo>
                    <a:lnTo>
                      <a:pt x="120" y="2852"/>
                    </a:lnTo>
                    <a:cubicBezTo>
                      <a:pt x="0" y="3031"/>
                      <a:pt x="48" y="3257"/>
                      <a:pt x="227" y="3376"/>
                    </a:cubicBezTo>
                    <a:lnTo>
                      <a:pt x="1001" y="3805"/>
                    </a:lnTo>
                    <a:cubicBezTo>
                      <a:pt x="1067" y="3849"/>
                      <a:pt x="1140" y="3870"/>
                      <a:pt x="1212" y="3870"/>
                    </a:cubicBezTo>
                    <a:cubicBezTo>
                      <a:pt x="1333" y="3870"/>
                      <a:pt x="1450" y="3810"/>
                      <a:pt x="1524" y="3698"/>
                    </a:cubicBezTo>
                    <a:lnTo>
                      <a:pt x="3251" y="1019"/>
                    </a:lnTo>
                    <a:cubicBezTo>
                      <a:pt x="3370" y="840"/>
                      <a:pt x="3322" y="614"/>
                      <a:pt x="3144" y="495"/>
                    </a:cubicBezTo>
                    <a:lnTo>
                      <a:pt x="2370" y="66"/>
                    </a:lnTo>
                    <a:cubicBezTo>
                      <a:pt x="2303" y="22"/>
                      <a:pt x="2230" y="1"/>
                      <a:pt x="2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8"/>
              <p:cNvSpPr/>
              <p:nvPr/>
            </p:nvSpPr>
            <p:spPr>
              <a:xfrm>
                <a:off x="8725891" y="2941967"/>
                <a:ext cx="176936" cy="211116"/>
              </a:xfrm>
              <a:custGeom>
                <a:rect b="b" l="l" r="r" t="t"/>
                <a:pathLst>
                  <a:path extrusionOk="0" h="3113" w="2609">
                    <a:moveTo>
                      <a:pt x="1806" y="0"/>
                    </a:moveTo>
                    <a:cubicBezTo>
                      <a:pt x="1706" y="0"/>
                      <a:pt x="1614" y="50"/>
                      <a:pt x="1561" y="134"/>
                    </a:cubicBezTo>
                    <a:lnTo>
                      <a:pt x="84" y="2396"/>
                    </a:lnTo>
                    <a:cubicBezTo>
                      <a:pt x="1" y="2551"/>
                      <a:pt x="37" y="2729"/>
                      <a:pt x="180" y="2812"/>
                    </a:cubicBezTo>
                    <a:lnTo>
                      <a:pt x="632" y="3062"/>
                    </a:lnTo>
                    <a:cubicBezTo>
                      <a:pt x="688" y="3097"/>
                      <a:pt x="747" y="3113"/>
                      <a:pt x="803" y="3113"/>
                    </a:cubicBezTo>
                    <a:cubicBezTo>
                      <a:pt x="903" y="3113"/>
                      <a:pt x="995" y="3063"/>
                      <a:pt x="1049" y="2979"/>
                    </a:cubicBezTo>
                    <a:lnTo>
                      <a:pt x="2525" y="717"/>
                    </a:lnTo>
                    <a:cubicBezTo>
                      <a:pt x="2608" y="562"/>
                      <a:pt x="2573" y="384"/>
                      <a:pt x="2442" y="300"/>
                    </a:cubicBezTo>
                    <a:lnTo>
                      <a:pt x="1977" y="50"/>
                    </a:lnTo>
                    <a:cubicBezTo>
                      <a:pt x="1922" y="16"/>
                      <a:pt x="1863" y="0"/>
                      <a:pt x="18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8"/>
              <p:cNvSpPr/>
              <p:nvPr/>
            </p:nvSpPr>
            <p:spPr>
              <a:xfrm>
                <a:off x="8877732" y="2813794"/>
                <a:ext cx="108847" cy="149402"/>
              </a:xfrm>
              <a:custGeom>
                <a:rect b="b" l="l" r="r" t="t"/>
                <a:pathLst>
                  <a:path extrusionOk="0" h="2203" w="1605">
                    <a:moveTo>
                      <a:pt x="1523" y="0"/>
                    </a:moveTo>
                    <a:cubicBezTo>
                      <a:pt x="1499" y="0"/>
                      <a:pt x="1474" y="10"/>
                      <a:pt x="1465" y="23"/>
                    </a:cubicBezTo>
                    <a:lnTo>
                      <a:pt x="36" y="1904"/>
                    </a:lnTo>
                    <a:cubicBezTo>
                      <a:pt x="0" y="1952"/>
                      <a:pt x="155" y="2024"/>
                      <a:pt x="203" y="2059"/>
                    </a:cubicBezTo>
                    <a:cubicBezTo>
                      <a:pt x="262" y="2095"/>
                      <a:pt x="322" y="2083"/>
                      <a:pt x="393" y="2202"/>
                    </a:cubicBezTo>
                    <a:lnTo>
                      <a:pt x="1560" y="119"/>
                    </a:lnTo>
                    <a:cubicBezTo>
                      <a:pt x="1605" y="29"/>
                      <a:pt x="1565" y="0"/>
                      <a:pt x="15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8"/>
              <p:cNvSpPr/>
              <p:nvPr/>
            </p:nvSpPr>
            <p:spPr>
              <a:xfrm>
                <a:off x="8724331" y="2965771"/>
                <a:ext cx="233428" cy="250925"/>
              </a:xfrm>
              <a:custGeom>
                <a:rect b="b" l="l" r="r" t="t"/>
                <a:pathLst>
                  <a:path extrusionOk="0" h="3700" w="3442">
                    <a:moveTo>
                      <a:pt x="703" y="1"/>
                    </a:moveTo>
                    <a:cubicBezTo>
                      <a:pt x="664" y="1"/>
                      <a:pt x="628" y="4"/>
                      <a:pt x="595" y="9"/>
                    </a:cubicBezTo>
                    <a:cubicBezTo>
                      <a:pt x="381" y="33"/>
                      <a:pt x="417" y="116"/>
                      <a:pt x="643" y="211"/>
                    </a:cubicBezTo>
                    <a:cubicBezTo>
                      <a:pt x="869" y="318"/>
                      <a:pt x="1155" y="545"/>
                      <a:pt x="1155" y="545"/>
                    </a:cubicBezTo>
                    <a:cubicBezTo>
                      <a:pt x="1155" y="545"/>
                      <a:pt x="685" y="212"/>
                      <a:pt x="376" y="212"/>
                    </a:cubicBezTo>
                    <a:cubicBezTo>
                      <a:pt x="344" y="212"/>
                      <a:pt x="314" y="215"/>
                      <a:pt x="286" y="223"/>
                    </a:cubicBezTo>
                    <a:cubicBezTo>
                      <a:pt x="0" y="318"/>
                      <a:pt x="238" y="509"/>
                      <a:pt x="976" y="902"/>
                    </a:cubicBezTo>
                    <a:cubicBezTo>
                      <a:pt x="974" y="902"/>
                      <a:pt x="972" y="902"/>
                      <a:pt x="969" y="902"/>
                    </a:cubicBezTo>
                    <a:cubicBezTo>
                      <a:pt x="869" y="902"/>
                      <a:pt x="393" y="573"/>
                      <a:pt x="225" y="573"/>
                    </a:cubicBezTo>
                    <a:cubicBezTo>
                      <a:pt x="173" y="573"/>
                      <a:pt x="151" y="605"/>
                      <a:pt x="179" y="687"/>
                    </a:cubicBezTo>
                    <a:cubicBezTo>
                      <a:pt x="240" y="836"/>
                      <a:pt x="377" y="991"/>
                      <a:pt x="512" y="1120"/>
                    </a:cubicBezTo>
                    <a:lnTo>
                      <a:pt x="512" y="1120"/>
                    </a:lnTo>
                    <a:cubicBezTo>
                      <a:pt x="427" y="1061"/>
                      <a:pt x="346" y="1017"/>
                      <a:pt x="295" y="1017"/>
                    </a:cubicBezTo>
                    <a:cubicBezTo>
                      <a:pt x="256" y="1017"/>
                      <a:pt x="234" y="1042"/>
                      <a:pt x="238" y="1104"/>
                    </a:cubicBezTo>
                    <a:cubicBezTo>
                      <a:pt x="262" y="1414"/>
                      <a:pt x="834" y="2188"/>
                      <a:pt x="1334" y="2485"/>
                    </a:cubicBezTo>
                    <a:cubicBezTo>
                      <a:pt x="1822" y="2783"/>
                      <a:pt x="1846" y="2819"/>
                      <a:pt x="1989" y="3069"/>
                    </a:cubicBezTo>
                    <a:cubicBezTo>
                      <a:pt x="2119" y="3319"/>
                      <a:pt x="2227" y="3700"/>
                      <a:pt x="2227" y="3700"/>
                    </a:cubicBezTo>
                    <a:cubicBezTo>
                      <a:pt x="2227" y="3700"/>
                      <a:pt x="3441" y="2783"/>
                      <a:pt x="3417" y="2450"/>
                    </a:cubicBezTo>
                    <a:cubicBezTo>
                      <a:pt x="3417" y="2092"/>
                      <a:pt x="2834" y="1759"/>
                      <a:pt x="2834" y="1759"/>
                    </a:cubicBezTo>
                    <a:cubicBezTo>
                      <a:pt x="2584" y="1199"/>
                      <a:pt x="2191" y="556"/>
                      <a:pt x="1691" y="306"/>
                    </a:cubicBezTo>
                    <a:cubicBezTo>
                      <a:pt x="1253" y="93"/>
                      <a:pt x="929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8"/>
              <p:cNvSpPr/>
              <p:nvPr/>
            </p:nvSpPr>
            <p:spPr>
              <a:xfrm>
                <a:off x="8378737" y="4643146"/>
                <a:ext cx="242312" cy="102879"/>
              </a:xfrm>
              <a:custGeom>
                <a:rect b="b" l="l" r="r" t="t"/>
                <a:pathLst>
                  <a:path extrusionOk="0" h="1517" w="3573">
                    <a:moveTo>
                      <a:pt x="1381" y="0"/>
                    </a:moveTo>
                    <a:cubicBezTo>
                      <a:pt x="963" y="0"/>
                      <a:pt x="504" y="66"/>
                      <a:pt x="24" y="242"/>
                    </a:cubicBezTo>
                    <a:cubicBezTo>
                      <a:pt x="0" y="647"/>
                      <a:pt x="0" y="1064"/>
                      <a:pt x="0" y="1064"/>
                    </a:cubicBezTo>
                    <a:cubicBezTo>
                      <a:pt x="190" y="993"/>
                      <a:pt x="757" y="848"/>
                      <a:pt x="1407" y="848"/>
                    </a:cubicBezTo>
                    <a:cubicBezTo>
                      <a:pt x="2064" y="848"/>
                      <a:pt x="2808" y="996"/>
                      <a:pt x="3334" y="1516"/>
                    </a:cubicBezTo>
                    <a:cubicBezTo>
                      <a:pt x="3536" y="992"/>
                      <a:pt x="3572" y="623"/>
                      <a:pt x="3572" y="623"/>
                    </a:cubicBezTo>
                    <a:cubicBezTo>
                      <a:pt x="3572" y="623"/>
                      <a:pt x="2665" y="0"/>
                      <a:pt x="13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8"/>
              <p:cNvSpPr/>
              <p:nvPr/>
            </p:nvSpPr>
            <p:spPr>
              <a:xfrm>
                <a:off x="8377109" y="4661931"/>
                <a:ext cx="241498" cy="67885"/>
              </a:xfrm>
              <a:custGeom>
                <a:rect b="b" l="l" r="r" t="t"/>
                <a:pathLst>
                  <a:path extrusionOk="0" h="1001" w="3561">
                    <a:moveTo>
                      <a:pt x="1423" y="1"/>
                    </a:moveTo>
                    <a:cubicBezTo>
                      <a:pt x="1018" y="1"/>
                      <a:pt x="562" y="54"/>
                      <a:pt x="60" y="191"/>
                    </a:cubicBezTo>
                    <a:cubicBezTo>
                      <a:pt x="0" y="263"/>
                      <a:pt x="36" y="537"/>
                      <a:pt x="36" y="537"/>
                    </a:cubicBezTo>
                    <a:cubicBezTo>
                      <a:pt x="124" y="505"/>
                      <a:pt x="730" y="325"/>
                      <a:pt x="1458" y="325"/>
                    </a:cubicBezTo>
                    <a:cubicBezTo>
                      <a:pt x="2112" y="325"/>
                      <a:pt x="2866" y="471"/>
                      <a:pt x="3429" y="1001"/>
                    </a:cubicBezTo>
                    <a:cubicBezTo>
                      <a:pt x="3560" y="620"/>
                      <a:pt x="3549" y="584"/>
                      <a:pt x="3549" y="584"/>
                    </a:cubicBezTo>
                    <a:cubicBezTo>
                      <a:pt x="3549" y="584"/>
                      <a:pt x="2768" y="1"/>
                      <a:pt x="1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8742913" y="4643553"/>
                <a:ext cx="251128" cy="104846"/>
              </a:xfrm>
              <a:custGeom>
                <a:rect b="b" l="l" r="r" t="t"/>
                <a:pathLst>
                  <a:path extrusionOk="0" h="1546" w="3703">
                    <a:moveTo>
                      <a:pt x="2390" y="1"/>
                    </a:moveTo>
                    <a:cubicBezTo>
                      <a:pt x="1070" y="1"/>
                      <a:pt x="0" y="629"/>
                      <a:pt x="0" y="629"/>
                    </a:cubicBezTo>
                    <a:cubicBezTo>
                      <a:pt x="0" y="629"/>
                      <a:pt x="12" y="1034"/>
                      <a:pt x="226" y="1546"/>
                    </a:cubicBezTo>
                    <a:cubicBezTo>
                      <a:pt x="872" y="1026"/>
                      <a:pt x="1757" y="864"/>
                      <a:pt x="2478" y="864"/>
                    </a:cubicBezTo>
                    <a:cubicBezTo>
                      <a:pt x="3045" y="864"/>
                      <a:pt x="3511" y="965"/>
                      <a:pt x="3679" y="1070"/>
                    </a:cubicBezTo>
                    <a:cubicBezTo>
                      <a:pt x="3679" y="1070"/>
                      <a:pt x="3703" y="629"/>
                      <a:pt x="3679" y="224"/>
                    </a:cubicBezTo>
                    <a:cubicBezTo>
                      <a:pt x="3242" y="62"/>
                      <a:pt x="2804" y="1"/>
                      <a:pt x="23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48"/>
              <p:cNvSpPr/>
              <p:nvPr/>
            </p:nvSpPr>
            <p:spPr>
              <a:xfrm>
                <a:off x="8744473" y="4660033"/>
                <a:ext cx="248755" cy="71412"/>
              </a:xfrm>
              <a:custGeom>
                <a:rect b="b" l="l" r="r" t="t"/>
                <a:pathLst>
                  <a:path extrusionOk="0" h="1053" w="3668">
                    <a:moveTo>
                      <a:pt x="2405" y="1"/>
                    </a:moveTo>
                    <a:cubicBezTo>
                      <a:pt x="1105" y="1"/>
                      <a:pt x="25" y="624"/>
                      <a:pt x="25" y="624"/>
                    </a:cubicBezTo>
                    <a:cubicBezTo>
                      <a:pt x="25" y="624"/>
                      <a:pt x="1" y="684"/>
                      <a:pt x="144" y="1053"/>
                    </a:cubicBezTo>
                    <a:cubicBezTo>
                      <a:pt x="763" y="536"/>
                      <a:pt x="1613" y="386"/>
                      <a:pt x="2323" y="386"/>
                    </a:cubicBezTo>
                    <a:cubicBezTo>
                      <a:pt x="3019" y="386"/>
                      <a:pt x="3579" y="530"/>
                      <a:pt x="3656" y="612"/>
                    </a:cubicBezTo>
                    <a:cubicBezTo>
                      <a:pt x="3656" y="612"/>
                      <a:pt x="3668" y="231"/>
                      <a:pt x="3656" y="219"/>
                    </a:cubicBezTo>
                    <a:cubicBezTo>
                      <a:pt x="3235" y="61"/>
                      <a:pt x="2809" y="1"/>
                      <a:pt x="2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7" name="Google Shape;1627;p48"/>
          <p:cNvGrpSpPr/>
          <p:nvPr/>
        </p:nvGrpSpPr>
        <p:grpSpPr>
          <a:xfrm>
            <a:off x="2021806" y="3103409"/>
            <a:ext cx="339177" cy="211269"/>
            <a:chOff x="6243051" y="3459679"/>
            <a:chExt cx="388252" cy="241837"/>
          </a:xfrm>
        </p:grpSpPr>
        <p:sp>
          <p:nvSpPr>
            <p:cNvPr id="1628" name="Google Shape;1628;p48"/>
            <p:cNvSpPr/>
            <p:nvPr/>
          </p:nvSpPr>
          <p:spPr>
            <a:xfrm>
              <a:off x="6503807" y="3459679"/>
              <a:ext cx="127497" cy="128446"/>
            </a:xfrm>
            <a:custGeom>
              <a:rect b="b" l="l" r="r" t="t"/>
              <a:pathLst>
                <a:path extrusionOk="0" h="1894" w="1880">
                  <a:moveTo>
                    <a:pt x="965" y="0"/>
                  </a:moveTo>
                  <a:cubicBezTo>
                    <a:pt x="930" y="0"/>
                    <a:pt x="846" y="12"/>
                    <a:pt x="787" y="48"/>
                  </a:cubicBezTo>
                  <a:cubicBezTo>
                    <a:pt x="692" y="96"/>
                    <a:pt x="572" y="251"/>
                    <a:pt x="525" y="346"/>
                  </a:cubicBezTo>
                  <a:cubicBezTo>
                    <a:pt x="453" y="489"/>
                    <a:pt x="239" y="762"/>
                    <a:pt x="1" y="1239"/>
                  </a:cubicBezTo>
                  <a:lnTo>
                    <a:pt x="632" y="1894"/>
                  </a:lnTo>
                  <a:cubicBezTo>
                    <a:pt x="632" y="1894"/>
                    <a:pt x="846" y="1620"/>
                    <a:pt x="1084" y="1441"/>
                  </a:cubicBezTo>
                  <a:cubicBezTo>
                    <a:pt x="1311" y="1286"/>
                    <a:pt x="1656" y="941"/>
                    <a:pt x="1704" y="715"/>
                  </a:cubicBezTo>
                  <a:cubicBezTo>
                    <a:pt x="1775" y="608"/>
                    <a:pt x="1846" y="548"/>
                    <a:pt x="1846" y="548"/>
                  </a:cubicBezTo>
                  <a:cubicBezTo>
                    <a:pt x="1846" y="548"/>
                    <a:pt x="1879" y="428"/>
                    <a:pt x="1747" y="428"/>
                  </a:cubicBezTo>
                  <a:cubicBezTo>
                    <a:pt x="1740" y="428"/>
                    <a:pt x="1734" y="429"/>
                    <a:pt x="1727" y="429"/>
                  </a:cubicBezTo>
                  <a:lnTo>
                    <a:pt x="1680" y="429"/>
                  </a:lnTo>
                  <a:cubicBezTo>
                    <a:pt x="1704" y="405"/>
                    <a:pt x="1704" y="346"/>
                    <a:pt x="1644" y="298"/>
                  </a:cubicBezTo>
                  <a:cubicBezTo>
                    <a:pt x="1590" y="262"/>
                    <a:pt x="1546" y="251"/>
                    <a:pt x="1512" y="251"/>
                  </a:cubicBezTo>
                  <a:cubicBezTo>
                    <a:pt x="1477" y="251"/>
                    <a:pt x="1454" y="262"/>
                    <a:pt x="1442" y="274"/>
                  </a:cubicBezTo>
                  <a:lnTo>
                    <a:pt x="1430" y="274"/>
                  </a:lnTo>
                  <a:cubicBezTo>
                    <a:pt x="1430" y="239"/>
                    <a:pt x="1430" y="131"/>
                    <a:pt x="1311" y="96"/>
                  </a:cubicBezTo>
                  <a:cubicBezTo>
                    <a:pt x="1283" y="84"/>
                    <a:pt x="1252" y="80"/>
                    <a:pt x="1224" y="80"/>
                  </a:cubicBezTo>
                  <a:cubicBezTo>
                    <a:pt x="1168" y="80"/>
                    <a:pt x="1120" y="96"/>
                    <a:pt x="1120" y="96"/>
                  </a:cubicBezTo>
                  <a:cubicBezTo>
                    <a:pt x="1120" y="96"/>
                    <a:pt x="1144" y="36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9" name="Google Shape;1629;p48"/>
            <p:cNvGrpSpPr/>
            <p:nvPr/>
          </p:nvGrpSpPr>
          <p:grpSpPr>
            <a:xfrm>
              <a:off x="6243051" y="3463748"/>
              <a:ext cx="316572" cy="237768"/>
              <a:chOff x="6243051" y="3463748"/>
              <a:chExt cx="316572" cy="237768"/>
            </a:xfrm>
          </p:grpSpPr>
          <p:sp>
            <p:nvSpPr>
              <p:cNvPr id="1630" name="Google Shape;1630;p48"/>
              <p:cNvSpPr/>
              <p:nvPr/>
            </p:nvSpPr>
            <p:spPr>
              <a:xfrm>
                <a:off x="6243051" y="3463748"/>
                <a:ext cx="316572" cy="237768"/>
              </a:xfrm>
              <a:custGeom>
                <a:rect b="b" l="l" r="r" t="t"/>
                <a:pathLst>
                  <a:path extrusionOk="0" h="3506" w="4668">
                    <a:moveTo>
                      <a:pt x="1155" y="0"/>
                    </a:moveTo>
                    <a:cubicBezTo>
                      <a:pt x="1155" y="0"/>
                      <a:pt x="0" y="631"/>
                      <a:pt x="119" y="2191"/>
                    </a:cubicBezTo>
                    <a:cubicBezTo>
                      <a:pt x="165" y="2859"/>
                      <a:pt x="1697" y="3506"/>
                      <a:pt x="2420" y="3506"/>
                    </a:cubicBezTo>
                    <a:cubicBezTo>
                      <a:pt x="2457" y="3506"/>
                      <a:pt x="2492" y="3504"/>
                      <a:pt x="2524" y="3500"/>
                    </a:cubicBezTo>
                    <a:cubicBezTo>
                      <a:pt x="3013" y="3441"/>
                      <a:pt x="4668" y="2238"/>
                      <a:pt x="4656" y="2000"/>
                    </a:cubicBezTo>
                    <a:cubicBezTo>
                      <a:pt x="4608" y="1131"/>
                      <a:pt x="3870" y="881"/>
                      <a:pt x="3870" y="881"/>
                    </a:cubicBezTo>
                    <a:lnTo>
                      <a:pt x="2512" y="1464"/>
                    </a:lnTo>
                    <a:cubicBezTo>
                      <a:pt x="2084" y="1179"/>
                      <a:pt x="1643" y="71"/>
                      <a:pt x="11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6267262" y="3499216"/>
                <a:ext cx="121190" cy="173002"/>
              </a:xfrm>
              <a:custGeom>
                <a:rect b="b" l="l" r="r" t="t"/>
                <a:pathLst>
                  <a:path extrusionOk="0" h="2551" w="1787">
                    <a:moveTo>
                      <a:pt x="1370" y="1"/>
                    </a:moveTo>
                    <a:cubicBezTo>
                      <a:pt x="1370" y="1"/>
                      <a:pt x="477" y="239"/>
                      <a:pt x="0" y="2061"/>
                    </a:cubicBezTo>
                    <a:cubicBezTo>
                      <a:pt x="323" y="2511"/>
                      <a:pt x="541" y="2551"/>
                      <a:pt x="609" y="2551"/>
                    </a:cubicBezTo>
                    <a:cubicBezTo>
                      <a:pt x="624" y="2551"/>
                      <a:pt x="631" y="2549"/>
                      <a:pt x="631" y="2549"/>
                    </a:cubicBezTo>
                    <a:cubicBezTo>
                      <a:pt x="810" y="2227"/>
                      <a:pt x="1108" y="799"/>
                      <a:pt x="1786" y="560"/>
                    </a:cubicBezTo>
                    <a:cubicBezTo>
                      <a:pt x="1560" y="96"/>
                      <a:pt x="1370" y="1"/>
                      <a:pt x="1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8"/>
              <p:cNvSpPr/>
              <p:nvPr/>
            </p:nvSpPr>
            <p:spPr>
              <a:xfrm>
                <a:off x="6277773" y="3507286"/>
                <a:ext cx="102608" cy="158354"/>
              </a:xfrm>
              <a:custGeom>
                <a:rect b="b" l="l" r="r" t="t"/>
                <a:pathLst>
                  <a:path extrusionOk="0" h="2335" w="1513">
                    <a:moveTo>
                      <a:pt x="1310" y="1"/>
                    </a:moveTo>
                    <a:cubicBezTo>
                      <a:pt x="1310" y="1"/>
                      <a:pt x="584" y="311"/>
                      <a:pt x="0" y="2108"/>
                    </a:cubicBezTo>
                    <a:cubicBezTo>
                      <a:pt x="143" y="2263"/>
                      <a:pt x="262" y="2335"/>
                      <a:pt x="262" y="2335"/>
                    </a:cubicBezTo>
                    <a:cubicBezTo>
                      <a:pt x="512" y="1442"/>
                      <a:pt x="988" y="382"/>
                      <a:pt x="1512" y="251"/>
                    </a:cubicBezTo>
                    <a:cubicBezTo>
                      <a:pt x="1405" y="84"/>
                      <a:pt x="1310" y="1"/>
                      <a:pt x="1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48"/>
              <p:cNvSpPr/>
              <p:nvPr/>
            </p:nvSpPr>
            <p:spPr>
              <a:xfrm>
                <a:off x="6451384" y="3532311"/>
                <a:ext cx="95284" cy="119630"/>
              </a:xfrm>
              <a:custGeom>
                <a:rect b="b" l="l" r="r" t="t"/>
                <a:pathLst>
                  <a:path extrusionOk="0" h="1764" w="1405">
                    <a:moveTo>
                      <a:pt x="471" y="0"/>
                    </a:moveTo>
                    <a:cubicBezTo>
                      <a:pt x="434" y="0"/>
                      <a:pt x="260" y="102"/>
                      <a:pt x="0" y="215"/>
                    </a:cubicBezTo>
                    <a:cubicBezTo>
                      <a:pt x="453" y="406"/>
                      <a:pt x="798" y="1763"/>
                      <a:pt x="798" y="1763"/>
                    </a:cubicBezTo>
                    <a:cubicBezTo>
                      <a:pt x="798" y="1763"/>
                      <a:pt x="1191" y="1477"/>
                      <a:pt x="1405" y="1227"/>
                    </a:cubicBezTo>
                    <a:cubicBezTo>
                      <a:pt x="1179" y="501"/>
                      <a:pt x="500" y="1"/>
                      <a:pt x="476" y="1"/>
                    </a:cubicBezTo>
                    <a:cubicBezTo>
                      <a:pt x="475" y="0"/>
                      <a:pt x="473" y="0"/>
                      <a:pt x="4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8"/>
              <p:cNvSpPr/>
              <p:nvPr/>
            </p:nvSpPr>
            <p:spPr>
              <a:xfrm>
                <a:off x="6459454" y="3535566"/>
                <a:ext cx="75142" cy="102608"/>
              </a:xfrm>
              <a:custGeom>
                <a:rect b="b" l="l" r="r" t="t"/>
                <a:pathLst>
                  <a:path extrusionOk="0" h="1513" w="1108">
                    <a:moveTo>
                      <a:pt x="214" y="1"/>
                    </a:moveTo>
                    <a:cubicBezTo>
                      <a:pt x="179" y="24"/>
                      <a:pt x="95" y="60"/>
                      <a:pt x="0" y="108"/>
                    </a:cubicBezTo>
                    <a:cubicBezTo>
                      <a:pt x="500" y="298"/>
                      <a:pt x="869" y="1513"/>
                      <a:pt x="869" y="1513"/>
                    </a:cubicBezTo>
                    <a:cubicBezTo>
                      <a:pt x="869" y="1513"/>
                      <a:pt x="1036" y="1394"/>
                      <a:pt x="1107" y="1322"/>
                    </a:cubicBezTo>
                    <a:cubicBezTo>
                      <a:pt x="929" y="560"/>
                      <a:pt x="226" y="1"/>
                      <a:pt x="2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5" name="Google Shape;1635;p48"/>
          <p:cNvSpPr/>
          <p:nvPr/>
        </p:nvSpPr>
        <p:spPr>
          <a:xfrm>
            <a:off x="3017239" y="3008801"/>
            <a:ext cx="422367" cy="321455"/>
          </a:xfrm>
          <a:custGeom>
            <a:rect b="b" l="l" r="r" t="t"/>
            <a:pathLst>
              <a:path extrusionOk="0" h="4740" w="6228">
                <a:moveTo>
                  <a:pt x="1" y="1"/>
                </a:moveTo>
                <a:lnTo>
                  <a:pt x="37" y="3275"/>
                </a:lnTo>
                <a:lnTo>
                  <a:pt x="60" y="3275"/>
                </a:lnTo>
                <a:cubicBezTo>
                  <a:pt x="60" y="3275"/>
                  <a:pt x="1691" y="3251"/>
                  <a:pt x="2834" y="3251"/>
                </a:cubicBezTo>
                <a:lnTo>
                  <a:pt x="3751" y="3251"/>
                </a:lnTo>
                <a:cubicBezTo>
                  <a:pt x="5001" y="3311"/>
                  <a:pt x="5621" y="4561"/>
                  <a:pt x="5644" y="4739"/>
                </a:cubicBezTo>
                <a:lnTo>
                  <a:pt x="5847" y="4739"/>
                </a:lnTo>
                <a:cubicBezTo>
                  <a:pt x="6002" y="4739"/>
                  <a:pt x="6097" y="4727"/>
                  <a:pt x="6133" y="4715"/>
                </a:cubicBezTo>
                <a:lnTo>
                  <a:pt x="6168" y="4739"/>
                </a:lnTo>
                <a:cubicBezTo>
                  <a:pt x="6228" y="4727"/>
                  <a:pt x="6216" y="4608"/>
                  <a:pt x="6216" y="4608"/>
                </a:cubicBezTo>
                <a:lnTo>
                  <a:pt x="6216" y="1263"/>
                </a:lnTo>
                <a:lnTo>
                  <a:pt x="6133" y="1263"/>
                </a:lnTo>
                <a:lnTo>
                  <a:pt x="6133" y="4644"/>
                </a:lnTo>
                <a:cubicBezTo>
                  <a:pt x="6133" y="4644"/>
                  <a:pt x="6133" y="4668"/>
                  <a:pt x="6121" y="4668"/>
                </a:cubicBezTo>
                <a:cubicBezTo>
                  <a:pt x="6073" y="4680"/>
                  <a:pt x="5847" y="4704"/>
                  <a:pt x="5847" y="4704"/>
                </a:cubicBezTo>
                <a:cubicBezTo>
                  <a:pt x="5787" y="4704"/>
                  <a:pt x="5692" y="4680"/>
                  <a:pt x="5692" y="4680"/>
                </a:cubicBezTo>
                <a:cubicBezTo>
                  <a:pt x="5597" y="4418"/>
                  <a:pt x="4894" y="3251"/>
                  <a:pt x="3727" y="3215"/>
                </a:cubicBezTo>
                <a:lnTo>
                  <a:pt x="2882" y="3215"/>
                </a:lnTo>
                <a:cubicBezTo>
                  <a:pt x="1834" y="3215"/>
                  <a:pt x="322" y="3227"/>
                  <a:pt x="60" y="3227"/>
                </a:cubicBezTo>
                <a:lnTo>
                  <a:pt x="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6" name="Google Shape;1636;p48"/>
          <p:cNvGrpSpPr/>
          <p:nvPr/>
        </p:nvGrpSpPr>
        <p:grpSpPr>
          <a:xfrm>
            <a:off x="1406017" y="2869333"/>
            <a:ext cx="725869" cy="1253143"/>
            <a:chOff x="5538164" y="3191736"/>
            <a:chExt cx="830894" cy="1434458"/>
          </a:xfrm>
        </p:grpSpPr>
        <p:sp>
          <p:nvSpPr>
            <p:cNvPr id="1637" name="Google Shape;1637;p48"/>
            <p:cNvSpPr/>
            <p:nvPr/>
          </p:nvSpPr>
          <p:spPr>
            <a:xfrm>
              <a:off x="5736799" y="3377960"/>
              <a:ext cx="260012" cy="294667"/>
            </a:xfrm>
            <a:custGeom>
              <a:rect b="b" l="l" r="r" t="t"/>
              <a:pathLst>
                <a:path extrusionOk="0" h="4345" w="3834">
                  <a:moveTo>
                    <a:pt x="3316" y="1"/>
                  </a:moveTo>
                  <a:cubicBezTo>
                    <a:pt x="2513" y="1"/>
                    <a:pt x="1082" y="1902"/>
                    <a:pt x="560" y="2503"/>
                  </a:cubicBezTo>
                  <a:cubicBezTo>
                    <a:pt x="0" y="3122"/>
                    <a:pt x="452" y="4039"/>
                    <a:pt x="941" y="4313"/>
                  </a:cubicBezTo>
                  <a:cubicBezTo>
                    <a:pt x="977" y="4334"/>
                    <a:pt x="1019" y="4344"/>
                    <a:pt x="1065" y="4344"/>
                  </a:cubicBezTo>
                  <a:cubicBezTo>
                    <a:pt x="1637" y="4344"/>
                    <a:pt x="2894" y="2808"/>
                    <a:pt x="3346" y="2158"/>
                  </a:cubicBezTo>
                  <a:cubicBezTo>
                    <a:pt x="3834" y="1456"/>
                    <a:pt x="3429" y="15"/>
                    <a:pt x="3429" y="15"/>
                  </a:cubicBezTo>
                  <a:cubicBezTo>
                    <a:pt x="3393" y="5"/>
                    <a:pt x="3355" y="1"/>
                    <a:pt x="3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5840152" y="3429772"/>
              <a:ext cx="97725" cy="147028"/>
            </a:xfrm>
            <a:custGeom>
              <a:rect b="b" l="l" r="r" t="t"/>
              <a:pathLst>
                <a:path extrusionOk="0" h="2168" w="1441">
                  <a:moveTo>
                    <a:pt x="560" y="1"/>
                  </a:moveTo>
                  <a:cubicBezTo>
                    <a:pt x="167" y="382"/>
                    <a:pt x="0" y="656"/>
                    <a:pt x="0" y="656"/>
                  </a:cubicBezTo>
                  <a:cubicBezTo>
                    <a:pt x="143" y="858"/>
                    <a:pt x="833" y="1406"/>
                    <a:pt x="1000" y="2168"/>
                  </a:cubicBezTo>
                  <a:cubicBezTo>
                    <a:pt x="1334" y="1823"/>
                    <a:pt x="1441" y="1620"/>
                    <a:pt x="1441" y="1620"/>
                  </a:cubicBezTo>
                  <a:cubicBezTo>
                    <a:pt x="1441" y="1620"/>
                    <a:pt x="1322" y="680"/>
                    <a:pt x="5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8"/>
            <p:cNvSpPr/>
            <p:nvPr/>
          </p:nvSpPr>
          <p:spPr>
            <a:xfrm>
              <a:off x="5849036" y="3442725"/>
              <a:ext cx="80771" cy="122817"/>
            </a:xfrm>
            <a:custGeom>
              <a:rect b="b" l="l" r="r" t="t"/>
              <a:pathLst>
                <a:path extrusionOk="0" h="1811" w="1191">
                  <a:moveTo>
                    <a:pt x="238" y="0"/>
                  </a:moveTo>
                  <a:cubicBezTo>
                    <a:pt x="107" y="120"/>
                    <a:pt x="0" y="262"/>
                    <a:pt x="0" y="262"/>
                  </a:cubicBezTo>
                  <a:cubicBezTo>
                    <a:pt x="488" y="584"/>
                    <a:pt x="1012" y="1358"/>
                    <a:pt x="1012" y="1810"/>
                  </a:cubicBezTo>
                  <a:lnTo>
                    <a:pt x="1191" y="1596"/>
                  </a:lnTo>
                  <a:cubicBezTo>
                    <a:pt x="1191" y="1596"/>
                    <a:pt x="1072" y="727"/>
                    <a:pt x="2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8"/>
            <p:cNvSpPr/>
            <p:nvPr/>
          </p:nvSpPr>
          <p:spPr>
            <a:xfrm>
              <a:off x="5541351" y="4477877"/>
              <a:ext cx="210845" cy="134821"/>
            </a:xfrm>
            <a:custGeom>
              <a:rect b="b" l="l" r="r" t="t"/>
              <a:pathLst>
                <a:path extrusionOk="0" h="1988" w="3109">
                  <a:moveTo>
                    <a:pt x="548" y="0"/>
                  </a:moveTo>
                  <a:cubicBezTo>
                    <a:pt x="346" y="560"/>
                    <a:pt x="1" y="1512"/>
                    <a:pt x="203" y="1774"/>
                  </a:cubicBezTo>
                  <a:cubicBezTo>
                    <a:pt x="330" y="1944"/>
                    <a:pt x="639" y="1988"/>
                    <a:pt x="920" y="1988"/>
                  </a:cubicBezTo>
                  <a:cubicBezTo>
                    <a:pt x="1112" y="1988"/>
                    <a:pt x="1292" y="1967"/>
                    <a:pt x="1394" y="1953"/>
                  </a:cubicBezTo>
                  <a:cubicBezTo>
                    <a:pt x="1632" y="1929"/>
                    <a:pt x="2489" y="1512"/>
                    <a:pt x="2799" y="1405"/>
                  </a:cubicBezTo>
                  <a:cubicBezTo>
                    <a:pt x="3108" y="1298"/>
                    <a:pt x="3084" y="536"/>
                    <a:pt x="2620" y="393"/>
                  </a:cubicBezTo>
                  <a:cubicBezTo>
                    <a:pt x="2168" y="262"/>
                    <a:pt x="1429" y="0"/>
                    <a:pt x="14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6105790" y="4468993"/>
              <a:ext cx="263268" cy="157201"/>
            </a:xfrm>
            <a:custGeom>
              <a:rect b="b" l="l" r="r" t="t"/>
              <a:pathLst>
                <a:path extrusionOk="0" h="2318" w="3882">
                  <a:moveTo>
                    <a:pt x="2108" y="0"/>
                  </a:moveTo>
                  <a:lnTo>
                    <a:pt x="631" y="334"/>
                  </a:lnTo>
                  <a:cubicBezTo>
                    <a:pt x="631" y="750"/>
                    <a:pt x="0" y="1703"/>
                    <a:pt x="488" y="2191"/>
                  </a:cubicBezTo>
                  <a:cubicBezTo>
                    <a:pt x="488" y="2191"/>
                    <a:pt x="663" y="2318"/>
                    <a:pt x="1052" y="2318"/>
                  </a:cubicBezTo>
                  <a:cubicBezTo>
                    <a:pt x="1209" y="2318"/>
                    <a:pt x="1401" y="2297"/>
                    <a:pt x="1631" y="2239"/>
                  </a:cubicBezTo>
                  <a:cubicBezTo>
                    <a:pt x="1742" y="2207"/>
                    <a:pt x="1887" y="2196"/>
                    <a:pt x="2042" y="2196"/>
                  </a:cubicBezTo>
                  <a:cubicBezTo>
                    <a:pt x="2352" y="2196"/>
                    <a:pt x="2707" y="2239"/>
                    <a:pt x="2929" y="2239"/>
                  </a:cubicBezTo>
                  <a:cubicBezTo>
                    <a:pt x="3727" y="2215"/>
                    <a:pt x="3882" y="1846"/>
                    <a:pt x="3608" y="1346"/>
                  </a:cubicBezTo>
                  <a:cubicBezTo>
                    <a:pt x="3465" y="1084"/>
                    <a:pt x="2882" y="1131"/>
                    <a:pt x="2417" y="953"/>
                  </a:cubicBezTo>
                  <a:cubicBezTo>
                    <a:pt x="1965" y="774"/>
                    <a:pt x="2108" y="0"/>
                    <a:pt x="2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8"/>
            <p:cNvSpPr/>
            <p:nvPr/>
          </p:nvSpPr>
          <p:spPr>
            <a:xfrm>
              <a:off x="5888573" y="3693850"/>
              <a:ext cx="408600" cy="853687"/>
            </a:xfrm>
            <a:custGeom>
              <a:rect b="b" l="l" r="r" t="t"/>
              <a:pathLst>
                <a:path extrusionOk="0" h="12588" w="6025">
                  <a:moveTo>
                    <a:pt x="2203" y="0"/>
                  </a:moveTo>
                  <a:lnTo>
                    <a:pt x="596" y="12"/>
                  </a:lnTo>
                  <a:lnTo>
                    <a:pt x="0" y="3072"/>
                  </a:lnTo>
                  <a:cubicBezTo>
                    <a:pt x="191" y="4656"/>
                    <a:pt x="3144" y="7013"/>
                    <a:pt x="3096" y="8013"/>
                  </a:cubicBezTo>
                  <a:cubicBezTo>
                    <a:pt x="3048" y="8859"/>
                    <a:pt x="3037" y="12145"/>
                    <a:pt x="3441" y="12573"/>
                  </a:cubicBezTo>
                  <a:cubicBezTo>
                    <a:pt x="3450" y="12583"/>
                    <a:pt x="3493" y="12588"/>
                    <a:pt x="3561" y="12588"/>
                  </a:cubicBezTo>
                  <a:cubicBezTo>
                    <a:pt x="4058" y="12588"/>
                    <a:pt x="5906" y="12352"/>
                    <a:pt x="5906" y="12299"/>
                  </a:cubicBezTo>
                  <a:cubicBezTo>
                    <a:pt x="5775" y="10906"/>
                    <a:pt x="6025" y="8168"/>
                    <a:pt x="5882" y="7454"/>
                  </a:cubicBezTo>
                  <a:cubicBezTo>
                    <a:pt x="5537" y="5894"/>
                    <a:pt x="4001" y="2632"/>
                    <a:pt x="3953" y="1953"/>
                  </a:cubicBezTo>
                  <a:cubicBezTo>
                    <a:pt x="3894" y="953"/>
                    <a:pt x="2370" y="524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8"/>
            <p:cNvSpPr/>
            <p:nvPr/>
          </p:nvSpPr>
          <p:spPr>
            <a:xfrm>
              <a:off x="6119489" y="3875530"/>
              <a:ext cx="178496" cy="661356"/>
            </a:xfrm>
            <a:custGeom>
              <a:rect b="b" l="l" r="r" t="t"/>
              <a:pathLst>
                <a:path extrusionOk="0" h="9752" w="2632">
                  <a:moveTo>
                    <a:pt x="846" y="0"/>
                  </a:moveTo>
                  <a:lnTo>
                    <a:pt x="1" y="595"/>
                  </a:lnTo>
                  <a:cubicBezTo>
                    <a:pt x="465" y="1584"/>
                    <a:pt x="2001" y="4501"/>
                    <a:pt x="1953" y="5156"/>
                  </a:cubicBezTo>
                  <a:cubicBezTo>
                    <a:pt x="1906" y="5810"/>
                    <a:pt x="2037" y="8025"/>
                    <a:pt x="1667" y="8215"/>
                  </a:cubicBezTo>
                  <a:cubicBezTo>
                    <a:pt x="1298" y="8394"/>
                    <a:pt x="1060" y="8680"/>
                    <a:pt x="1382" y="8680"/>
                  </a:cubicBezTo>
                  <a:cubicBezTo>
                    <a:pt x="1715" y="8680"/>
                    <a:pt x="1894" y="8751"/>
                    <a:pt x="1894" y="8751"/>
                  </a:cubicBezTo>
                  <a:lnTo>
                    <a:pt x="1441" y="9097"/>
                  </a:lnTo>
                  <a:lnTo>
                    <a:pt x="1394" y="9751"/>
                  </a:lnTo>
                  <a:lnTo>
                    <a:pt x="2513" y="9620"/>
                  </a:lnTo>
                  <a:cubicBezTo>
                    <a:pt x="2513" y="9620"/>
                    <a:pt x="2632" y="6203"/>
                    <a:pt x="2489" y="4775"/>
                  </a:cubicBezTo>
                  <a:cubicBezTo>
                    <a:pt x="2334" y="3334"/>
                    <a:pt x="941" y="226"/>
                    <a:pt x="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5538164" y="3688967"/>
              <a:ext cx="520025" cy="850974"/>
            </a:xfrm>
            <a:custGeom>
              <a:rect b="b" l="l" r="r" t="t"/>
              <a:pathLst>
                <a:path extrusionOk="0" h="12548" w="7668">
                  <a:moveTo>
                    <a:pt x="4977" y="1"/>
                  </a:moveTo>
                  <a:cubicBezTo>
                    <a:pt x="4810" y="525"/>
                    <a:pt x="3620" y="1120"/>
                    <a:pt x="3548" y="2132"/>
                  </a:cubicBezTo>
                  <a:cubicBezTo>
                    <a:pt x="3501" y="2811"/>
                    <a:pt x="2500" y="5192"/>
                    <a:pt x="2155" y="6752"/>
                  </a:cubicBezTo>
                  <a:cubicBezTo>
                    <a:pt x="2012" y="7466"/>
                    <a:pt x="72" y="9609"/>
                    <a:pt x="0" y="12086"/>
                  </a:cubicBezTo>
                  <a:cubicBezTo>
                    <a:pt x="0" y="12134"/>
                    <a:pt x="1228" y="12547"/>
                    <a:pt x="1901" y="12547"/>
                  </a:cubicBezTo>
                  <a:cubicBezTo>
                    <a:pt x="2061" y="12547"/>
                    <a:pt x="2189" y="12524"/>
                    <a:pt x="2262" y="12467"/>
                  </a:cubicBezTo>
                  <a:cubicBezTo>
                    <a:pt x="2715" y="12133"/>
                    <a:pt x="3762" y="9073"/>
                    <a:pt x="4894" y="7704"/>
                  </a:cubicBezTo>
                  <a:cubicBezTo>
                    <a:pt x="5596" y="6871"/>
                    <a:pt x="6501" y="5013"/>
                    <a:pt x="7668" y="3477"/>
                  </a:cubicBezTo>
                  <a:lnTo>
                    <a:pt x="6596" y="13"/>
                  </a:lnTo>
                  <a:lnTo>
                    <a:pt x="4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5635006" y="4049141"/>
              <a:ext cx="339223" cy="490253"/>
            </a:xfrm>
            <a:custGeom>
              <a:rect b="b" l="l" r="r" t="t"/>
              <a:pathLst>
                <a:path extrusionOk="0" h="7229" w="5002">
                  <a:moveTo>
                    <a:pt x="5001" y="0"/>
                  </a:moveTo>
                  <a:cubicBezTo>
                    <a:pt x="5001" y="0"/>
                    <a:pt x="3013" y="2477"/>
                    <a:pt x="2430" y="2834"/>
                  </a:cubicBezTo>
                  <a:cubicBezTo>
                    <a:pt x="1870" y="3215"/>
                    <a:pt x="1" y="7096"/>
                    <a:pt x="72" y="7156"/>
                  </a:cubicBezTo>
                  <a:cubicBezTo>
                    <a:pt x="129" y="7202"/>
                    <a:pt x="280" y="7229"/>
                    <a:pt x="442" y="7229"/>
                  </a:cubicBezTo>
                  <a:cubicBezTo>
                    <a:pt x="651" y="7229"/>
                    <a:pt x="880" y="7185"/>
                    <a:pt x="953" y="7084"/>
                  </a:cubicBezTo>
                  <a:cubicBezTo>
                    <a:pt x="1084" y="6918"/>
                    <a:pt x="2787" y="3286"/>
                    <a:pt x="3168" y="2869"/>
                  </a:cubicBezTo>
                  <a:cubicBezTo>
                    <a:pt x="3561" y="2453"/>
                    <a:pt x="4763" y="452"/>
                    <a:pt x="5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6095278" y="3230323"/>
              <a:ext cx="171985" cy="212811"/>
            </a:xfrm>
            <a:custGeom>
              <a:rect b="b" l="l" r="r" t="t"/>
              <a:pathLst>
                <a:path extrusionOk="0" h="3138" w="2536">
                  <a:moveTo>
                    <a:pt x="1403" y="1"/>
                  </a:moveTo>
                  <a:cubicBezTo>
                    <a:pt x="283" y="1"/>
                    <a:pt x="60" y="769"/>
                    <a:pt x="36" y="1549"/>
                  </a:cubicBezTo>
                  <a:cubicBezTo>
                    <a:pt x="0" y="2347"/>
                    <a:pt x="786" y="3073"/>
                    <a:pt x="1370" y="3132"/>
                  </a:cubicBezTo>
                  <a:cubicBezTo>
                    <a:pt x="1407" y="3136"/>
                    <a:pt x="1443" y="3138"/>
                    <a:pt x="1478" y="3138"/>
                  </a:cubicBezTo>
                  <a:cubicBezTo>
                    <a:pt x="2170" y="3138"/>
                    <a:pt x="2535" y="2474"/>
                    <a:pt x="2513" y="1227"/>
                  </a:cubicBezTo>
                  <a:cubicBezTo>
                    <a:pt x="2513" y="585"/>
                    <a:pt x="2334" y="25"/>
                    <a:pt x="1429" y="1"/>
                  </a:cubicBezTo>
                  <a:cubicBezTo>
                    <a:pt x="1420" y="1"/>
                    <a:pt x="1412" y="1"/>
                    <a:pt x="1403" y="1"/>
                  </a:cubicBezTo>
                  <a:close/>
                </a:path>
              </a:pathLst>
            </a:custGeom>
            <a:solidFill>
              <a:srgbClr val="BE94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5740800" y="3355513"/>
              <a:ext cx="534605" cy="616190"/>
            </a:xfrm>
            <a:custGeom>
              <a:rect b="b" l="l" r="r" t="t"/>
              <a:pathLst>
                <a:path extrusionOk="0" h="9086" w="7883">
                  <a:moveTo>
                    <a:pt x="5060" y="0"/>
                  </a:moveTo>
                  <a:cubicBezTo>
                    <a:pt x="4958" y="0"/>
                    <a:pt x="4523" y="18"/>
                    <a:pt x="3620" y="274"/>
                  </a:cubicBezTo>
                  <a:cubicBezTo>
                    <a:pt x="2739" y="513"/>
                    <a:pt x="2775" y="1155"/>
                    <a:pt x="2608" y="1394"/>
                  </a:cubicBezTo>
                  <a:cubicBezTo>
                    <a:pt x="1667" y="2679"/>
                    <a:pt x="1477" y="3430"/>
                    <a:pt x="1108" y="4406"/>
                  </a:cubicBezTo>
                  <a:cubicBezTo>
                    <a:pt x="858" y="4811"/>
                    <a:pt x="870" y="5180"/>
                    <a:pt x="858" y="5227"/>
                  </a:cubicBezTo>
                  <a:cubicBezTo>
                    <a:pt x="774" y="5442"/>
                    <a:pt x="810" y="5620"/>
                    <a:pt x="751" y="5799"/>
                  </a:cubicBezTo>
                  <a:cubicBezTo>
                    <a:pt x="203" y="6597"/>
                    <a:pt x="1" y="7466"/>
                    <a:pt x="1" y="7466"/>
                  </a:cubicBezTo>
                  <a:cubicBezTo>
                    <a:pt x="286" y="7763"/>
                    <a:pt x="3620" y="9085"/>
                    <a:pt x="5406" y="9085"/>
                  </a:cubicBezTo>
                  <a:cubicBezTo>
                    <a:pt x="5835" y="8002"/>
                    <a:pt x="6728" y="3501"/>
                    <a:pt x="7180" y="3060"/>
                  </a:cubicBezTo>
                  <a:cubicBezTo>
                    <a:pt x="7787" y="2465"/>
                    <a:pt x="7883" y="691"/>
                    <a:pt x="7085" y="584"/>
                  </a:cubicBezTo>
                  <a:cubicBezTo>
                    <a:pt x="7013" y="572"/>
                    <a:pt x="5085" y="1"/>
                    <a:pt x="5085" y="1"/>
                  </a:cubicBezTo>
                  <a:cubicBezTo>
                    <a:pt x="5085" y="1"/>
                    <a:pt x="5077" y="0"/>
                    <a:pt x="5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6088022" y="3415259"/>
              <a:ext cx="252756" cy="575160"/>
            </a:xfrm>
            <a:custGeom>
              <a:rect b="b" l="l" r="r" t="t"/>
              <a:pathLst>
                <a:path extrusionOk="0" h="8481" w="3727">
                  <a:moveTo>
                    <a:pt x="2667" y="1"/>
                  </a:moveTo>
                  <a:cubicBezTo>
                    <a:pt x="2405" y="215"/>
                    <a:pt x="762" y="2441"/>
                    <a:pt x="0" y="8240"/>
                  </a:cubicBezTo>
                  <a:cubicBezTo>
                    <a:pt x="414" y="8413"/>
                    <a:pt x="832" y="8480"/>
                    <a:pt x="1190" y="8480"/>
                  </a:cubicBezTo>
                  <a:cubicBezTo>
                    <a:pt x="1792" y="8480"/>
                    <a:pt x="2224" y="8291"/>
                    <a:pt x="2179" y="8097"/>
                  </a:cubicBezTo>
                  <a:cubicBezTo>
                    <a:pt x="2072" y="7668"/>
                    <a:pt x="1834" y="6811"/>
                    <a:pt x="1929" y="6013"/>
                  </a:cubicBezTo>
                  <a:cubicBezTo>
                    <a:pt x="1953" y="5728"/>
                    <a:pt x="1870" y="5501"/>
                    <a:pt x="2001" y="5263"/>
                  </a:cubicBezTo>
                  <a:cubicBezTo>
                    <a:pt x="2251" y="4775"/>
                    <a:pt x="2405" y="3799"/>
                    <a:pt x="2477" y="3680"/>
                  </a:cubicBezTo>
                  <a:cubicBezTo>
                    <a:pt x="2643" y="3406"/>
                    <a:pt x="3274" y="1513"/>
                    <a:pt x="3358" y="1239"/>
                  </a:cubicBezTo>
                  <a:cubicBezTo>
                    <a:pt x="3429" y="953"/>
                    <a:pt x="3727" y="655"/>
                    <a:pt x="3239" y="358"/>
                  </a:cubicBezTo>
                  <a:cubicBezTo>
                    <a:pt x="2679" y="13"/>
                    <a:pt x="2667" y="1"/>
                    <a:pt x="2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8"/>
            <p:cNvSpPr/>
            <p:nvPr/>
          </p:nvSpPr>
          <p:spPr>
            <a:xfrm>
              <a:off x="6104162" y="4457193"/>
              <a:ext cx="188194" cy="69174"/>
            </a:xfrm>
            <a:custGeom>
              <a:rect b="b" l="l" r="r" t="t"/>
              <a:pathLst>
                <a:path extrusionOk="0" h="1020" w="2775">
                  <a:moveTo>
                    <a:pt x="1736" y="0"/>
                  </a:moveTo>
                  <a:cubicBezTo>
                    <a:pt x="799" y="0"/>
                    <a:pt x="0" y="281"/>
                    <a:pt x="0" y="281"/>
                  </a:cubicBezTo>
                  <a:cubicBezTo>
                    <a:pt x="0" y="281"/>
                    <a:pt x="24" y="579"/>
                    <a:pt x="108" y="1020"/>
                  </a:cubicBezTo>
                  <a:cubicBezTo>
                    <a:pt x="675" y="808"/>
                    <a:pt x="1237" y="756"/>
                    <a:pt x="1707" y="756"/>
                  </a:cubicBezTo>
                  <a:cubicBezTo>
                    <a:pt x="2163" y="756"/>
                    <a:pt x="2533" y="805"/>
                    <a:pt x="2739" y="805"/>
                  </a:cubicBezTo>
                  <a:cubicBezTo>
                    <a:pt x="2739" y="805"/>
                    <a:pt x="2775" y="424"/>
                    <a:pt x="2739" y="127"/>
                  </a:cubicBezTo>
                  <a:cubicBezTo>
                    <a:pt x="2406" y="34"/>
                    <a:pt x="2063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8"/>
            <p:cNvSpPr/>
            <p:nvPr/>
          </p:nvSpPr>
          <p:spPr>
            <a:xfrm>
              <a:off x="6104162" y="4470282"/>
              <a:ext cx="188194" cy="42386"/>
            </a:xfrm>
            <a:custGeom>
              <a:rect b="b" l="l" r="r" t="t"/>
              <a:pathLst>
                <a:path extrusionOk="0" h="625" w="2775">
                  <a:moveTo>
                    <a:pt x="1815" y="1"/>
                  </a:moveTo>
                  <a:cubicBezTo>
                    <a:pt x="850" y="1"/>
                    <a:pt x="24" y="267"/>
                    <a:pt x="24" y="267"/>
                  </a:cubicBezTo>
                  <a:cubicBezTo>
                    <a:pt x="24" y="267"/>
                    <a:pt x="0" y="327"/>
                    <a:pt x="60" y="624"/>
                  </a:cubicBezTo>
                  <a:cubicBezTo>
                    <a:pt x="595" y="386"/>
                    <a:pt x="1216" y="320"/>
                    <a:pt x="1726" y="320"/>
                  </a:cubicBezTo>
                  <a:cubicBezTo>
                    <a:pt x="2260" y="320"/>
                    <a:pt x="2672" y="392"/>
                    <a:pt x="2739" y="410"/>
                  </a:cubicBezTo>
                  <a:cubicBezTo>
                    <a:pt x="2739" y="410"/>
                    <a:pt x="2775" y="112"/>
                    <a:pt x="2763" y="100"/>
                  </a:cubicBezTo>
                  <a:cubicBezTo>
                    <a:pt x="2448" y="28"/>
                    <a:pt x="2124" y="1"/>
                    <a:pt x="1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8"/>
            <p:cNvSpPr/>
            <p:nvPr/>
          </p:nvSpPr>
          <p:spPr>
            <a:xfrm>
              <a:off x="5546234" y="4415689"/>
              <a:ext cx="185752" cy="91215"/>
            </a:xfrm>
            <a:custGeom>
              <a:rect b="b" l="l" r="r" t="t"/>
              <a:pathLst>
                <a:path extrusionOk="0" h="1345" w="2739">
                  <a:moveTo>
                    <a:pt x="143" y="0"/>
                  </a:moveTo>
                  <a:cubicBezTo>
                    <a:pt x="48" y="405"/>
                    <a:pt x="0" y="679"/>
                    <a:pt x="0" y="679"/>
                  </a:cubicBezTo>
                  <a:cubicBezTo>
                    <a:pt x="0" y="679"/>
                    <a:pt x="1081" y="1344"/>
                    <a:pt x="2243" y="1344"/>
                  </a:cubicBezTo>
                  <a:cubicBezTo>
                    <a:pt x="2324" y="1344"/>
                    <a:pt x="2406" y="1341"/>
                    <a:pt x="2489" y="1334"/>
                  </a:cubicBezTo>
                  <a:cubicBezTo>
                    <a:pt x="2596" y="1120"/>
                    <a:pt x="2739" y="762"/>
                    <a:pt x="2739" y="762"/>
                  </a:cubicBezTo>
                  <a:cubicBezTo>
                    <a:pt x="2358" y="679"/>
                    <a:pt x="1072" y="56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5547048" y="4427829"/>
              <a:ext cx="180937" cy="68903"/>
            </a:xfrm>
            <a:custGeom>
              <a:rect b="b" l="l" r="r" t="t"/>
              <a:pathLst>
                <a:path extrusionOk="0" h="1016" w="2668">
                  <a:moveTo>
                    <a:pt x="72" y="0"/>
                  </a:moveTo>
                  <a:cubicBezTo>
                    <a:pt x="0" y="262"/>
                    <a:pt x="0" y="322"/>
                    <a:pt x="0" y="322"/>
                  </a:cubicBezTo>
                  <a:cubicBezTo>
                    <a:pt x="0" y="322"/>
                    <a:pt x="1212" y="1015"/>
                    <a:pt x="2395" y="1015"/>
                  </a:cubicBezTo>
                  <a:cubicBezTo>
                    <a:pt x="2442" y="1015"/>
                    <a:pt x="2489" y="1014"/>
                    <a:pt x="2536" y="1012"/>
                  </a:cubicBezTo>
                  <a:cubicBezTo>
                    <a:pt x="2536" y="976"/>
                    <a:pt x="2667" y="738"/>
                    <a:pt x="2667" y="738"/>
                  </a:cubicBezTo>
                  <a:lnTo>
                    <a:pt x="2667" y="738"/>
                  </a:lnTo>
                  <a:cubicBezTo>
                    <a:pt x="2657" y="740"/>
                    <a:pt x="2639" y="741"/>
                    <a:pt x="2614" y="741"/>
                  </a:cubicBezTo>
                  <a:cubicBezTo>
                    <a:pt x="2305" y="741"/>
                    <a:pt x="919" y="594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6075069" y="3191736"/>
              <a:ext cx="205962" cy="132990"/>
            </a:xfrm>
            <a:custGeom>
              <a:rect b="b" l="l" r="r" t="t"/>
              <a:pathLst>
                <a:path extrusionOk="0" h="1961" w="3037">
                  <a:moveTo>
                    <a:pt x="1474" y="1"/>
                  </a:moveTo>
                  <a:cubicBezTo>
                    <a:pt x="718" y="1"/>
                    <a:pt x="45" y="592"/>
                    <a:pt x="1" y="1689"/>
                  </a:cubicBezTo>
                  <a:cubicBezTo>
                    <a:pt x="1" y="1868"/>
                    <a:pt x="834" y="1856"/>
                    <a:pt x="1703" y="1939"/>
                  </a:cubicBezTo>
                  <a:cubicBezTo>
                    <a:pt x="1839" y="1954"/>
                    <a:pt x="1960" y="1961"/>
                    <a:pt x="2069" y="1961"/>
                  </a:cubicBezTo>
                  <a:cubicBezTo>
                    <a:pt x="2655" y="1961"/>
                    <a:pt x="2860" y="1772"/>
                    <a:pt x="2870" y="1701"/>
                  </a:cubicBezTo>
                  <a:cubicBezTo>
                    <a:pt x="3037" y="773"/>
                    <a:pt x="2370" y="94"/>
                    <a:pt x="1644" y="11"/>
                  </a:cubicBezTo>
                  <a:cubicBezTo>
                    <a:pt x="1587" y="4"/>
                    <a:pt x="1530" y="1"/>
                    <a:pt x="1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6183305" y="3192414"/>
              <a:ext cx="122750" cy="129057"/>
            </a:xfrm>
            <a:custGeom>
              <a:rect b="b" l="l" r="r" t="t"/>
              <a:pathLst>
                <a:path extrusionOk="0" h="1903" w="1810">
                  <a:moveTo>
                    <a:pt x="0" y="1"/>
                  </a:moveTo>
                  <a:cubicBezTo>
                    <a:pt x="226" y="108"/>
                    <a:pt x="560" y="203"/>
                    <a:pt x="691" y="477"/>
                  </a:cubicBezTo>
                  <a:cubicBezTo>
                    <a:pt x="893" y="846"/>
                    <a:pt x="798" y="1429"/>
                    <a:pt x="726" y="1834"/>
                  </a:cubicBezTo>
                  <a:cubicBezTo>
                    <a:pt x="1119" y="1882"/>
                    <a:pt x="1346" y="1903"/>
                    <a:pt x="1477" y="1903"/>
                  </a:cubicBezTo>
                  <a:cubicBezTo>
                    <a:pt x="1608" y="1903"/>
                    <a:pt x="1643" y="1882"/>
                    <a:pt x="1655" y="1846"/>
                  </a:cubicBezTo>
                  <a:cubicBezTo>
                    <a:pt x="1810" y="536"/>
                    <a:pt x="1131" y="108"/>
                    <a:pt x="48" y="1"/>
                  </a:cubicBezTo>
                  <a:close/>
                </a:path>
              </a:pathLst>
            </a:custGeom>
            <a:solidFill>
              <a:srgbClr val="F4872F">
                <a:alpha val="51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6051672" y="3328657"/>
              <a:ext cx="201486" cy="92503"/>
            </a:xfrm>
            <a:custGeom>
              <a:rect b="b" l="l" r="r" t="t"/>
              <a:pathLst>
                <a:path extrusionOk="0" h="1364" w="2971">
                  <a:moveTo>
                    <a:pt x="712" y="0"/>
                  </a:moveTo>
                  <a:cubicBezTo>
                    <a:pt x="669" y="0"/>
                    <a:pt x="627" y="1"/>
                    <a:pt x="584" y="4"/>
                  </a:cubicBezTo>
                  <a:cubicBezTo>
                    <a:pt x="358" y="16"/>
                    <a:pt x="0" y="575"/>
                    <a:pt x="0" y="575"/>
                  </a:cubicBezTo>
                  <a:cubicBezTo>
                    <a:pt x="0" y="575"/>
                    <a:pt x="1655" y="754"/>
                    <a:pt x="2608" y="1325"/>
                  </a:cubicBezTo>
                  <a:cubicBezTo>
                    <a:pt x="2652" y="1352"/>
                    <a:pt x="2690" y="1363"/>
                    <a:pt x="2723" y="1363"/>
                  </a:cubicBezTo>
                  <a:cubicBezTo>
                    <a:pt x="2971" y="1363"/>
                    <a:pt x="2906" y="694"/>
                    <a:pt x="2906" y="694"/>
                  </a:cubicBezTo>
                  <a:cubicBezTo>
                    <a:pt x="2906" y="694"/>
                    <a:pt x="1793" y="0"/>
                    <a:pt x="712" y="0"/>
                  </a:cubicBezTo>
                  <a:close/>
                </a:path>
              </a:pathLst>
            </a:custGeom>
            <a:solidFill>
              <a:srgbClr val="D865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8"/>
            <p:cNvSpPr/>
            <p:nvPr/>
          </p:nvSpPr>
          <p:spPr>
            <a:xfrm>
              <a:off x="5989484" y="3307092"/>
              <a:ext cx="340851" cy="61239"/>
            </a:xfrm>
            <a:custGeom>
              <a:rect b="b" l="l" r="r" t="t"/>
              <a:pathLst>
                <a:path extrusionOk="0" h="903" w="5026">
                  <a:moveTo>
                    <a:pt x="1394" y="0"/>
                  </a:moveTo>
                  <a:cubicBezTo>
                    <a:pt x="739" y="179"/>
                    <a:pt x="1" y="262"/>
                    <a:pt x="239" y="441"/>
                  </a:cubicBezTo>
                  <a:cubicBezTo>
                    <a:pt x="677" y="766"/>
                    <a:pt x="1684" y="903"/>
                    <a:pt x="2663" y="903"/>
                  </a:cubicBezTo>
                  <a:cubicBezTo>
                    <a:pt x="3866" y="903"/>
                    <a:pt x="5025" y="696"/>
                    <a:pt x="5025" y="381"/>
                  </a:cubicBezTo>
                  <a:cubicBezTo>
                    <a:pt x="5025" y="134"/>
                    <a:pt x="4100" y="35"/>
                    <a:pt x="3194" y="35"/>
                  </a:cubicBezTo>
                  <a:cubicBezTo>
                    <a:pt x="3141" y="35"/>
                    <a:pt x="3089" y="35"/>
                    <a:pt x="3037" y="36"/>
                  </a:cubicBezTo>
                  <a:cubicBezTo>
                    <a:pt x="2878" y="40"/>
                    <a:pt x="2727" y="42"/>
                    <a:pt x="2584" y="42"/>
                  </a:cubicBezTo>
                  <a:cubicBezTo>
                    <a:pt x="1873" y="42"/>
                    <a:pt x="1394" y="0"/>
                    <a:pt x="1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8"/>
            <p:cNvSpPr/>
            <p:nvPr/>
          </p:nvSpPr>
          <p:spPr>
            <a:xfrm>
              <a:off x="5884504" y="3462934"/>
              <a:ext cx="397343" cy="181683"/>
            </a:xfrm>
            <a:custGeom>
              <a:rect b="b" l="l" r="r" t="t"/>
              <a:pathLst>
                <a:path extrusionOk="0" h="2679" w="5859">
                  <a:moveTo>
                    <a:pt x="287" y="0"/>
                  </a:moveTo>
                  <a:cubicBezTo>
                    <a:pt x="25" y="548"/>
                    <a:pt x="1" y="667"/>
                    <a:pt x="1" y="667"/>
                  </a:cubicBezTo>
                  <a:cubicBezTo>
                    <a:pt x="310" y="667"/>
                    <a:pt x="4109" y="1548"/>
                    <a:pt x="5621" y="2679"/>
                  </a:cubicBezTo>
                  <a:cubicBezTo>
                    <a:pt x="5787" y="2250"/>
                    <a:pt x="5859" y="2012"/>
                    <a:pt x="5859" y="2012"/>
                  </a:cubicBezTo>
                  <a:cubicBezTo>
                    <a:pt x="5859" y="2012"/>
                    <a:pt x="3442" y="548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5887081" y="3475819"/>
              <a:ext cx="390764" cy="153471"/>
            </a:xfrm>
            <a:custGeom>
              <a:rect b="b" l="l" r="r" t="t"/>
              <a:pathLst>
                <a:path extrusionOk="0" h="2263" w="5762">
                  <a:moveTo>
                    <a:pt x="34" y="251"/>
                  </a:moveTo>
                  <a:cubicBezTo>
                    <a:pt x="34" y="251"/>
                    <a:pt x="1" y="341"/>
                    <a:pt x="7" y="341"/>
                  </a:cubicBezTo>
                  <a:cubicBezTo>
                    <a:pt x="9" y="341"/>
                    <a:pt x="22" y="318"/>
                    <a:pt x="53" y="251"/>
                  </a:cubicBezTo>
                  <a:lnTo>
                    <a:pt x="53" y="251"/>
                  </a:lnTo>
                  <a:cubicBezTo>
                    <a:pt x="46" y="251"/>
                    <a:pt x="40" y="251"/>
                    <a:pt x="34" y="251"/>
                  </a:cubicBezTo>
                  <a:close/>
                  <a:moveTo>
                    <a:pt x="165" y="1"/>
                  </a:moveTo>
                  <a:cubicBezTo>
                    <a:pt x="114" y="119"/>
                    <a:pt x="78" y="199"/>
                    <a:pt x="53" y="251"/>
                  </a:cubicBezTo>
                  <a:lnTo>
                    <a:pt x="53" y="251"/>
                  </a:lnTo>
                  <a:cubicBezTo>
                    <a:pt x="473" y="281"/>
                    <a:pt x="4168" y="1151"/>
                    <a:pt x="5666" y="2263"/>
                  </a:cubicBezTo>
                  <a:cubicBezTo>
                    <a:pt x="5726" y="2096"/>
                    <a:pt x="5761" y="1977"/>
                    <a:pt x="5761" y="1977"/>
                  </a:cubicBezTo>
                  <a:cubicBezTo>
                    <a:pt x="5761" y="1977"/>
                    <a:pt x="3309" y="536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8"/>
            <p:cNvSpPr/>
            <p:nvPr/>
          </p:nvSpPr>
          <p:spPr>
            <a:xfrm>
              <a:off x="5783593" y="3690594"/>
              <a:ext cx="252010" cy="96165"/>
            </a:xfrm>
            <a:custGeom>
              <a:rect b="b" l="l" r="r" t="t"/>
              <a:pathLst>
                <a:path extrusionOk="0" h="1418" w="3716">
                  <a:moveTo>
                    <a:pt x="1798" y="1"/>
                  </a:moveTo>
                  <a:cubicBezTo>
                    <a:pt x="1620" y="1"/>
                    <a:pt x="179" y="215"/>
                    <a:pt x="179" y="215"/>
                  </a:cubicBezTo>
                  <a:cubicBezTo>
                    <a:pt x="179" y="215"/>
                    <a:pt x="132" y="477"/>
                    <a:pt x="1" y="917"/>
                  </a:cubicBezTo>
                  <a:cubicBezTo>
                    <a:pt x="310" y="917"/>
                    <a:pt x="3156" y="1215"/>
                    <a:pt x="3715" y="1417"/>
                  </a:cubicBezTo>
                  <a:lnTo>
                    <a:pt x="3632" y="572"/>
                  </a:lnTo>
                  <a:cubicBezTo>
                    <a:pt x="3632" y="572"/>
                    <a:pt x="1977" y="1"/>
                    <a:pt x="1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8"/>
            <p:cNvSpPr/>
            <p:nvPr/>
          </p:nvSpPr>
          <p:spPr>
            <a:xfrm>
              <a:off x="5982228" y="3397491"/>
              <a:ext cx="293175" cy="432879"/>
            </a:xfrm>
            <a:custGeom>
              <a:rect b="b" l="l" r="r" t="t"/>
              <a:pathLst>
                <a:path extrusionOk="0" h="6383" w="4323">
                  <a:moveTo>
                    <a:pt x="3799" y="1"/>
                  </a:moveTo>
                  <a:cubicBezTo>
                    <a:pt x="3799" y="1"/>
                    <a:pt x="2870" y="513"/>
                    <a:pt x="2203" y="1287"/>
                  </a:cubicBezTo>
                  <a:cubicBezTo>
                    <a:pt x="1536" y="2060"/>
                    <a:pt x="1" y="4501"/>
                    <a:pt x="155" y="4775"/>
                  </a:cubicBezTo>
                  <a:cubicBezTo>
                    <a:pt x="310" y="5037"/>
                    <a:pt x="215" y="5561"/>
                    <a:pt x="215" y="5561"/>
                  </a:cubicBezTo>
                  <a:lnTo>
                    <a:pt x="3489" y="6382"/>
                  </a:lnTo>
                  <a:lnTo>
                    <a:pt x="3549" y="5454"/>
                  </a:lnTo>
                  <a:cubicBezTo>
                    <a:pt x="3120" y="5454"/>
                    <a:pt x="1286" y="5358"/>
                    <a:pt x="1429" y="4370"/>
                  </a:cubicBezTo>
                  <a:cubicBezTo>
                    <a:pt x="1584" y="3382"/>
                    <a:pt x="3787" y="251"/>
                    <a:pt x="4323" y="251"/>
                  </a:cubicBezTo>
                  <a:lnTo>
                    <a:pt x="3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8"/>
            <p:cNvSpPr/>
            <p:nvPr/>
          </p:nvSpPr>
          <p:spPr>
            <a:xfrm>
              <a:off x="5865990" y="3385895"/>
              <a:ext cx="269710" cy="362417"/>
            </a:xfrm>
            <a:custGeom>
              <a:rect b="b" l="l" r="r" t="t"/>
              <a:pathLst>
                <a:path extrusionOk="0" h="5344" w="3977">
                  <a:moveTo>
                    <a:pt x="2265" y="1"/>
                  </a:moveTo>
                  <a:cubicBezTo>
                    <a:pt x="1979" y="1"/>
                    <a:pt x="1760" y="94"/>
                    <a:pt x="1691" y="267"/>
                  </a:cubicBezTo>
                  <a:lnTo>
                    <a:pt x="119" y="4196"/>
                  </a:lnTo>
                  <a:cubicBezTo>
                    <a:pt x="0" y="4517"/>
                    <a:pt x="381" y="4934"/>
                    <a:pt x="953" y="5172"/>
                  </a:cubicBezTo>
                  <a:lnTo>
                    <a:pt x="1036" y="5196"/>
                  </a:lnTo>
                  <a:cubicBezTo>
                    <a:pt x="1274" y="5296"/>
                    <a:pt x="1513" y="5343"/>
                    <a:pt x="1719" y="5343"/>
                  </a:cubicBezTo>
                  <a:cubicBezTo>
                    <a:pt x="2006" y="5343"/>
                    <a:pt x="2229" y="5250"/>
                    <a:pt x="2298" y="5077"/>
                  </a:cubicBezTo>
                  <a:lnTo>
                    <a:pt x="3858" y="1136"/>
                  </a:lnTo>
                  <a:cubicBezTo>
                    <a:pt x="3977" y="838"/>
                    <a:pt x="3608" y="422"/>
                    <a:pt x="3024" y="184"/>
                  </a:cubicBezTo>
                  <a:lnTo>
                    <a:pt x="2953" y="148"/>
                  </a:lnTo>
                  <a:cubicBezTo>
                    <a:pt x="2709" y="48"/>
                    <a:pt x="2470" y="1"/>
                    <a:pt x="2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5864362" y="3664824"/>
              <a:ext cx="161541" cy="84636"/>
            </a:xfrm>
            <a:custGeom>
              <a:rect b="b" l="l" r="r" t="t"/>
              <a:pathLst>
                <a:path extrusionOk="0" h="1248" w="2382">
                  <a:moveTo>
                    <a:pt x="580" y="0"/>
                  </a:moveTo>
                  <a:cubicBezTo>
                    <a:pt x="328" y="0"/>
                    <a:pt x="140" y="69"/>
                    <a:pt x="84" y="202"/>
                  </a:cubicBezTo>
                  <a:cubicBezTo>
                    <a:pt x="0" y="464"/>
                    <a:pt x="405" y="857"/>
                    <a:pt x="1012" y="1083"/>
                  </a:cubicBezTo>
                  <a:cubicBezTo>
                    <a:pt x="1289" y="1194"/>
                    <a:pt x="1557" y="1248"/>
                    <a:pt x="1777" y="1248"/>
                  </a:cubicBezTo>
                  <a:cubicBezTo>
                    <a:pt x="2030" y="1248"/>
                    <a:pt x="2217" y="1176"/>
                    <a:pt x="2274" y="1035"/>
                  </a:cubicBezTo>
                  <a:cubicBezTo>
                    <a:pt x="2381" y="785"/>
                    <a:pt x="1965" y="381"/>
                    <a:pt x="1358" y="166"/>
                  </a:cubicBezTo>
                  <a:cubicBezTo>
                    <a:pt x="1078" y="55"/>
                    <a:pt x="804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8"/>
            <p:cNvSpPr/>
            <p:nvPr/>
          </p:nvSpPr>
          <p:spPr>
            <a:xfrm>
              <a:off x="5869991" y="3386166"/>
              <a:ext cx="162355" cy="318268"/>
            </a:xfrm>
            <a:custGeom>
              <a:rect b="b" l="l" r="r" t="t"/>
              <a:pathLst>
                <a:path extrusionOk="0" h="4693" w="2394">
                  <a:moveTo>
                    <a:pt x="2210" y="1"/>
                  </a:moveTo>
                  <a:cubicBezTo>
                    <a:pt x="1922" y="1"/>
                    <a:pt x="1691" y="95"/>
                    <a:pt x="1632" y="263"/>
                  </a:cubicBezTo>
                  <a:lnTo>
                    <a:pt x="60" y="4192"/>
                  </a:lnTo>
                  <a:cubicBezTo>
                    <a:pt x="1" y="4347"/>
                    <a:pt x="60" y="4525"/>
                    <a:pt x="215" y="4692"/>
                  </a:cubicBezTo>
                  <a:lnTo>
                    <a:pt x="441" y="4597"/>
                  </a:lnTo>
                  <a:lnTo>
                    <a:pt x="2394" y="13"/>
                  </a:lnTo>
                  <a:cubicBezTo>
                    <a:pt x="2331" y="5"/>
                    <a:pt x="2269" y="1"/>
                    <a:pt x="2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8"/>
            <p:cNvSpPr/>
            <p:nvPr/>
          </p:nvSpPr>
          <p:spPr>
            <a:xfrm>
              <a:off x="5905527" y="3697037"/>
              <a:ext cx="67885" cy="49914"/>
            </a:xfrm>
            <a:custGeom>
              <a:rect b="b" l="l" r="r" t="t"/>
              <a:pathLst>
                <a:path extrusionOk="0" h="736" w="1001">
                  <a:moveTo>
                    <a:pt x="241" y="1"/>
                  </a:moveTo>
                  <a:cubicBezTo>
                    <a:pt x="202" y="1"/>
                    <a:pt x="165" y="4"/>
                    <a:pt x="131" y="13"/>
                  </a:cubicBezTo>
                  <a:cubicBezTo>
                    <a:pt x="131" y="13"/>
                    <a:pt x="0" y="168"/>
                    <a:pt x="120" y="263"/>
                  </a:cubicBezTo>
                  <a:cubicBezTo>
                    <a:pt x="179" y="310"/>
                    <a:pt x="155" y="549"/>
                    <a:pt x="179" y="608"/>
                  </a:cubicBezTo>
                  <a:cubicBezTo>
                    <a:pt x="189" y="668"/>
                    <a:pt x="357" y="736"/>
                    <a:pt x="495" y="736"/>
                  </a:cubicBezTo>
                  <a:cubicBezTo>
                    <a:pt x="522" y="736"/>
                    <a:pt x="548" y="733"/>
                    <a:pt x="572" y="727"/>
                  </a:cubicBezTo>
                  <a:cubicBezTo>
                    <a:pt x="596" y="668"/>
                    <a:pt x="822" y="549"/>
                    <a:pt x="882" y="537"/>
                  </a:cubicBezTo>
                  <a:cubicBezTo>
                    <a:pt x="941" y="525"/>
                    <a:pt x="1001" y="441"/>
                    <a:pt x="977" y="322"/>
                  </a:cubicBezTo>
                  <a:cubicBezTo>
                    <a:pt x="966" y="217"/>
                    <a:pt x="538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8"/>
            <p:cNvSpPr/>
            <p:nvPr/>
          </p:nvSpPr>
          <p:spPr>
            <a:xfrm>
              <a:off x="5916039" y="3736235"/>
              <a:ext cx="26720" cy="15395"/>
            </a:xfrm>
            <a:custGeom>
              <a:rect b="b" l="l" r="r" t="t"/>
              <a:pathLst>
                <a:path extrusionOk="0" h="227" w="394">
                  <a:moveTo>
                    <a:pt x="130" y="1"/>
                  </a:moveTo>
                  <a:cubicBezTo>
                    <a:pt x="68" y="1"/>
                    <a:pt x="20" y="19"/>
                    <a:pt x="12" y="42"/>
                  </a:cubicBezTo>
                  <a:cubicBezTo>
                    <a:pt x="0" y="102"/>
                    <a:pt x="60" y="185"/>
                    <a:pt x="155" y="209"/>
                  </a:cubicBezTo>
                  <a:cubicBezTo>
                    <a:pt x="192" y="221"/>
                    <a:pt x="230" y="226"/>
                    <a:pt x="263" y="226"/>
                  </a:cubicBezTo>
                  <a:cubicBezTo>
                    <a:pt x="325" y="226"/>
                    <a:pt x="373" y="208"/>
                    <a:pt x="381" y="185"/>
                  </a:cubicBezTo>
                  <a:cubicBezTo>
                    <a:pt x="393" y="137"/>
                    <a:pt x="334" y="66"/>
                    <a:pt x="238" y="18"/>
                  </a:cubicBezTo>
                  <a:cubicBezTo>
                    <a:pt x="201" y="6"/>
                    <a:pt x="164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003251" y="3300174"/>
              <a:ext cx="334340" cy="57035"/>
            </a:xfrm>
            <a:custGeom>
              <a:rect b="b" l="l" r="r" t="t"/>
              <a:pathLst>
                <a:path extrusionOk="0" h="841" w="4930">
                  <a:moveTo>
                    <a:pt x="1" y="435"/>
                  </a:moveTo>
                  <a:cubicBezTo>
                    <a:pt x="1" y="435"/>
                    <a:pt x="0" y="435"/>
                    <a:pt x="0" y="436"/>
                  </a:cubicBezTo>
                  <a:cubicBezTo>
                    <a:pt x="0" y="436"/>
                    <a:pt x="0" y="435"/>
                    <a:pt x="1" y="435"/>
                  </a:cubicBezTo>
                  <a:close/>
                  <a:moveTo>
                    <a:pt x="1122" y="0"/>
                  </a:moveTo>
                  <a:cubicBezTo>
                    <a:pt x="1090" y="0"/>
                    <a:pt x="1065" y="2"/>
                    <a:pt x="1048" y="7"/>
                  </a:cubicBezTo>
                  <a:cubicBezTo>
                    <a:pt x="838" y="77"/>
                    <a:pt x="35" y="421"/>
                    <a:pt x="1" y="435"/>
                  </a:cubicBezTo>
                  <a:lnTo>
                    <a:pt x="1" y="435"/>
                  </a:lnTo>
                  <a:cubicBezTo>
                    <a:pt x="29" y="423"/>
                    <a:pt x="74" y="418"/>
                    <a:pt x="132" y="418"/>
                  </a:cubicBezTo>
                  <a:cubicBezTo>
                    <a:pt x="647" y="418"/>
                    <a:pt x="2221" y="840"/>
                    <a:pt x="2596" y="840"/>
                  </a:cubicBezTo>
                  <a:cubicBezTo>
                    <a:pt x="2915" y="822"/>
                    <a:pt x="3762" y="402"/>
                    <a:pt x="4338" y="402"/>
                  </a:cubicBezTo>
                  <a:cubicBezTo>
                    <a:pt x="4492" y="402"/>
                    <a:pt x="4627" y="432"/>
                    <a:pt x="4727" y="507"/>
                  </a:cubicBezTo>
                  <a:cubicBezTo>
                    <a:pt x="4929" y="436"/>
                    <a:pt x="4644" y="209"/>
                    <a:pt x="4286" y="102"/>
                  </a:cubicBezTo>
                  <a:cubicBezTo>
                    <a:pt x="4207" y="79"/>
                    <a:pt x="4122" y="70"/>
                    <a:pt x="4030" y="70"/>
                  </a:cubicBezTo>
                  <a:cubicBezTo>
                    <a:pt x="3749" y="70"/>
                    <a:pt x="3398" y="153"/>
                    <a:pt x="2905" y="162"/>
                  </a:cubicBezTo>
                  <a:cubicBezTo>
                    <a:pt x="2875" y="163"/>
                    <a:pt x="2843" y="163"/>
                    <a:pt x="2810" y="163"/>
                  </a:cubicBezTo>
                  <a:cubicBezTo>
                    <a:pt x="2255" y="163"/>
                    <a:pt x="1410" y="0"/>
                    <a:pt x="1122" y="0"/>
                  </a:cubicBezTo>
                  <a:close/>
                </a:path>
              </a:pathLst>
            </a:custGeom>
            <a:solidFill>
              <a:srgbClr val="F4872F">
                <a:alpha val="51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7" name="Google Shape;1667;p48"/>
          <p:cNvGrpSpPr/>
          <p:nvPr/>
        </p:nvGrpSpPr>
        <p:grpSpPr>
          <a:xfrm>
            <a:off x="874829" y="3015964"/>
            <a:ext cx="2473112" cy="1070801"/>
            <a:chOff x="4930119" y="3359582"/>
            <a:chExt cx="2830944" cy="1225733"/>
          </a:xfrm>
        </p:grpSpPr>
        <p:grpSp>
          <p:nvGrpSpPr>
            <p:cNvPr id="1668" name="Google Shape;1668;p48"/>
            <p:cNvGrpSpPr/>
            <p:nvPr/>
          </p:nvGrpSpPr>
          <p:grpSpPr>
            <a:xfrm>
              <a:off x="7564800" y="3467410"/>
              <a:ext cx="196262" cy="114272"/>
              <a:chOff x="7564800" y="3467410"/>
              <a:chExt cx="196262" cy="114272"/>
            </a:xfrm>
          </p:grpSpPr>
          <p:sp>
            <p:nvSpPr>
              <p:cNvPr id="1669" name="Google Shape;1669;p48"/>
              <p:cNvSpPr/>
              <p:nvPr/>
            </p:nvSpPr>
            <p:spPr>
              <a:xfrm>
                <a:off x="7564800" y="3506540"/>
                <a:ext cx="89723" cy="42047"/>
              </a:xfrm>
              <a:custGeom>
                <a:rect b="b" l="l" r="r" t="t"/>
                <a:pathLst>
                  <a:path extrusionOk="0" h="620" w="1323">
                    <a:moveTo>
                      <a:pt x="370" y="0"/>
                    </a:moveTo>
                    <a:lnTo>
                      <a:pt x="1" y="60"/>
                    </a:lnTo>
                    <a:lnTo>
                      <a:pt x="834" y="619"/>
                    </a:lnTo>
                    <a:lnTo>
                      <a:pt x="1322" y="560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48"/>
              <p:cNvSpPr/>
              <p:nvPr/>
            </p:nvSpPr>
            <p:spPr>
              <a:xfrm>
                <a:off x="7698060" y="3473581"/>
                <a:ext cx="63002" cy="80296"/>
              </a:xfrm>
              <a:custGeom>
                <a:rect b="b" l="l" r="r" t="t"/>
                <a:pathLst>
                  <a:path extrusionOk="0" h="1184" w="929">
                    <a:moveTo>
                      <a:pt x="329" y="0"/>
                    </a:moveTo>
                    <a:cubicBezTo>
                      <a:pt x="310" y="0"/>
                      <a:pt x="292" y="3"/>
                      <a:pt x="274" y="10"/>
                    </a:cubicBezTo>
                    <a:lnTo>
                      <a:pt x="227" y="22"/>
                    </a:lnTo>
                    <a:cubicBezTo>
                      <a:pt x="96" y="69"/>
                      <a:pt x="0" y="200"/>
                      <a:pt x="48" y="307"/>
                    </a:cubicBezTo>
                    <a:lnTo>
                      <a:pt x="310" y="1058"/>
                    </a:lnTo>
                    <a:cubicBezTo>
                      <a:pt x="336" y="1137"/>
                      <a:pt x="421" y="1183"/>
                      <a:pt x="521" y="1183"/>
                    </a:cubicBezTo>
                    <a:cubicBezTo>
                      <a:pt x="556" y="1183"/>
                      <a:pt x="594" y="1177"/>
                      <a:pt x="631" y="1165"/>
                    </a:cubicBezTo>
                    <a:lnTo>
                      <a:pt x="667" y="1153"/>
                    </a:lnTo>
                    <a:cubicBezTo>
                      <a:pt x="810" y="1105"/>
                      <a:pt x="929" y="1093"/>
                      <a:pt x="881" y="986"/>
                    </a:cubicBezTo>
                    <a:lnTo>
                      <a:pt x="608" y="212"/>
                    </a:lnTo>
                    <a:cubicBezTo>
                      <a:pt x="577" y="120"/>
                      <a:pt x="448" y="0"/>
                      <a:pt x="329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48"/>
              <p:cNvSpPr/>
              <p:nvPr/>
            </p:nvSpPr>
            <p:spPr>
              <a:xfrm>
                <a:off x="7585009" y="3503285"/>
                <a:ext cx="111492" cy="78397"/>
              </a:xfrm>
              <a:custGeom>
                <a:rect b="b" l="l" r="r" t="t"/>
                <a:pathLst>
                  <a:path extrusionOk="0" h="1156" w="1644">
                    <a:moveTo>
                      <a:pt x="1608" y="0"/>
                    </a:moveTo>
                    <a:lnTo>
                      <a:pt x="0" y="548"/>
                    </a:lnTo>
                    <a:lnTo>
                      <a:pt x="155" y="1155"/>
                    </a:lnTo>
                    <a:lnTo>
                      <a:pt x="1644" y="620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8"/>
              <p:cNvSpPr/>
              <p:nvPr/>
            </p:nvSpPr>
            <p:spPr>
              <a:xfrm>
                <a:off x="7666525" y="3487145"/>
                <a:ext cx="67139" cy="68157"/>
              </a:xfrm>
              <a:custGeom>
                <a:rect b="b" l="l" r="r" t="t"/>
                <a:pathLst>
                  <a:path extrusionOk="0" h="1005" w="990">
                    <a:moveTo>
                      <a:pt x="525" y="0"/>
                    </a:moveTo>
                    <a:cubicBezTo>
                      <a:pt x="394" y="48"/>
                      <a:pt x="84" y="227"/>
                      <a:pt x="1" y="381"/>
                    </a:cubicBezTo>
                    <a:cubicBezTo>
                      <a:pt x="144" y="774"/>
                      <a:pt x="180" y="905"/>
                      <a:pt x="180" y="905"/>
                    </a:cubicBezTo>
                    <a:cubicBezTo>
                      <a:pt x="180" y="905"/>
                      <a:pt x="115" y="1004"/>
                      <a:pt x="316" y="1004"/>
                    </a:cubicBezTo>
                    <a:cubicBezTo>
                      <a:pt x="426" y="1004"/>
                      <a:pt x="616" y="974"/>
                      <a:pt x="942" y="881"/>
                    </a:cubicBezTo>
                    <a:cubicBezTo>
                      <a:pt x="989" y="858"/>
                      <a:pt x="525" y="0"/>
                      <a:pt x="525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8"/>
              <p:cNvSpPr/>
              <p:nvPr/>
            </p:nvSpPr>
            <p:spPr>
              <a:xfrm>
                <a:off x="7568869" y="3467410"/>
                <a:ext cx="176868" cy="94063"/>
              </a:xfrm>
              <a:custGeom>
                <a:rect b="b" l="l" r="r" t="t"/>
                <a:pathLst>
                  <a:path extrusionOk="0" h="1387" w="2608">
                    <a:moveTo>
                      <a:pt x="2379" y="0"/>
                    </a:moveTo>
                    <a:cubicBezTo>
                      <a:pt x="2337" y="0"/>
                      <a:pt x="2281" y="53"/>
                      <a:pt x="2191" y="77"/>
                    </a:cubicBezTo>
                    <a:lnTo>
                      <a:pt x="2143" y="101"/>
                    </a:lnTo>
                    <a:cubicBezTo>
                      <a:pt x="2036" y="125"/>
                      <a:pt x="1965" y="220"/>
                      <a:pt x="1953" y="291"/>
                    </a:cubicBezTo>
                    <a:cubicBezTo>
                      <a:pt x="1798" y="351"/>
                      <a:pt x="1560" y="482"/>
                      <a:pt x="1465" y="648"/>
                    </a:cubicBezTo>
                    <a:lnTo>
                      <a:pt x="358" y="1053"/>
                    </a:lnTo>
                    <a:cubicBezTo>
                      <a:pt x="321" y="1017"/>
                      <a:pt x="271" y="1001"/>
                      <a:pt x="223" y="1001"/>
                    </a:cubicBezTo>
                    <a:cubicBezTo>
                      <a:pt x="208" y="1001"/>
                      <a:pt x="193" y="1003"/>
                      <a:pt x="179" y="1006"/>
                    </a:cubicBezTo>
                    <a:lnTo>
                      <a:pt x="155" y="1018"/>
                    </a:lnTo>
                    <a:cubicBezTo>
                      <a:pt x="60" y="1053"/>
                      <a:pt x="0" y="1137"/>
                      <a:pt x="36" y="1196"/>
                    </a:cubicBezTo>
                    <a:lnTo>
                      <a:pt x="107" y="1387"/>
                    </a:lnTo>
                    <a:lnTo>
                      <a:pt x="2608" y="494"/>
                    </a:lnTo>
                    <a:lnTo>
                      <a:pt x="2429" y="41"/>
                    </a:lnTo>
                    <a:cubicBezTo>
                      <a:pt x="2414" y="11"/>
                      <a:pt x="2398" y="0"/>
                      <a:pt x="23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4" name="Google Shape;1674;p48"/>
            <p:cNvSpPr/>
            <p:nvPr/>
          </p:nvSpPr>
          <p:spPr>
            <a:xfrm>
              <a:off x="4930119" y="3359582"/>
              <a:ext cx="2684827" cy="1225733"/>
            </a:xfrm>
            <a:custGeom>
              <a:rect b="b" l="l" r="r" t="t"/>
              <a:pathLst>
                <a:path extrusionOk="0" h="18074" w="39589">
                  <a:moveTo>
                    <a:pt x="16896" y="0"/>
                  </a:moveTo>
                  <a:cubicBezTo>
                    <a:pt x="15134" y="0"/>
                    <a:pt x="13288" y="464"/>
                    <a:pt x="11645" y="1810"/>
                  </a:cubicBezTo>
                  <a:cubicBezTo>
                    <a:pt x="9931" y="3191"/>
                    <a:pt x="9014" y="4441"/>
                    <a:pt x="8371" y="5834"/>
                  </a:cubicBezTo>
                  <a:cubicBezTo>
                    <a:pt x="7728" y="7239"/>
                    <a:pt x="7371" y="8739"/>
                    <a:pt x="6704" y="10740"/>
                  </a:cubicBezTo>
                  <a:cubicBezTo>
                    <a:pt x="5978" y="12942"/>
                    <a:pt x="5882" y="14526"/>
                    <a:pt x="5311" y="15442"/>
                  </a:cubicBezTo>
                  <a:cubicBezTo>
                    <a:pt x="5025" y="15895"/>
                    <a:pt x="4632" y="16228"/>
                    <a:pt x="3906" y="16526"/>
                  </a:cubicBezTo>
                  <a:cubicBezTo>
                    <a:pt x="3180" y="16812"/>
                    <a:pt x="2108" y="17014"/>
                    <a:pt x="525" y="17121"/>
                  </a:cubicBezTo>
                  <a:lnTo>
                    <a:pt x="1" y="17121"/>
                  </a:lnTo>
                  <a:lnTo>
                    <a:pt x="1" y="18074"/>
                  </a:lnTo>
                  <a:lnTo>
                    <a:pt x="584" y="18074"/>
                  </a:lnTo>
                  <a:cubicBezTo>
                    <a:pt x="2203" y="17967"/>
                    <a:pt x="3382" y="17764"/>
                    <a:pt x="4263" y="17419"/>
                  </a:cubicBezTo>
                  <a:cubicBezTo>
                    <a:pt x="5597" y="16919"/>
                    <a:pt x="6251" y="16002"/>
                    <a:pt x="6597" y="14931"/>
                  </a:cubicBezTo>
                  <a:cubicBezTo>
                    <a:pt x="6942" y="13859"/>
                    <a:pt x="7109" y="12597"/>
                    <a:pt x="7621" y="11037"/>
                  </a:cubicBezTo>
                  <a:cubicBezTo>
                    <a:pt x="8299" y="8989"/>
                    <a:pt x="8668" y="7489"/>
                    <a:pt x="9252" y="6227"/>
                  </a:cubicBezTo>
                  <a:cubicBezTo>
                    <a:pt x="9823" y="4941"/>
                    <a:pt x="10621" y="3858"/>
                    <a:pt x="12240" y="2536"/>
                  </a:cubicBezTo>
                  <a:cubicBezTo>
                    <a:pt x="13681" y="1357"/>
                    <a:pt x="15276" y="953"/>
                    <a:pt x="16884" y="953"/>
                  </a:cubicBezTo>
                  <a:cubicBezTo>
                    <a:pt x="19467" y="953"/>
                    <a:pt x="22075" y="2036"/>
                    <a:pt x="23908" y="2655"/>
                  </a:cubicBezTo>
                  <a:cubicBezTo>
                    <a:pt x="26314" y="3453"/>
                    <a:pt x="29219" y="5013"/>
                    <a:pt x="32981" y="5013"/>
                  </a:cubicBezTo>
                  <a:cubicBezTo>
                    <a:pt x="33695" y="5013"/>
                    <a:pt x="34445" y="4977"/>
                    <a:pt x="35219" y="4834"/>
                  </a:cubicBezTo>
                  <a:cubicBezTo>
                    <a:pt x="36410" y="4644"/>
                    <a:pt x="36993" y="4465"/>
                    <a:pt x="37482" y="4263"/>
                  </a:cubicBezTo>
                  <a:cubicBezTo>
                    <a:pt x="37982" y="4048"/>
                    <a:pt x="38339" y="3846"/>
                    <a:pt x="39208" y="3548"/>
                  </a:cubicBezTo>
                  <a:cubicBezTo>
                    <a:pt x="39458" y="3453"/>
                    <a:pt x="39589" y="3167"/>
                    <a:pt x="39506" y="2917"/>
                  </a:cubicBezTo>
                  <a:cubicBezTo>
                    <a:pt x="39430" y="2718"/>
                    <a:pt x="39241" y="2594"/>
                    <a:pt x="39035" y="2594"/>
                  </a:cubicBezTo>
                  <a:cubicBezTo>
                    <a:pt x="38982" y="2594"/>
                    <a:pt x="38928" y="2602"/>
                    <a:pt x="38875" y="2619"/>
                  </a:cubicBezTo>
                  <a:cubicBezTo>
                    <a:pt x="37958" y="2953"/>
                    <a:pt x="37529" y="3191"/>
                    <a:pt x="37112" y="3370"/>
                  </a:cubicBezTo>
                  <a:cubicBezTo>
                    <a:pt x="36684" y="3548"/>
                    <a:pt x="36220" y="3691"/>
                    <a:pt x="35065" y="3882"/>
                  </a:cubicBezTo>
                  <a:cubicBezTo>
                    <a:pt x="34338" y="4001"/>
                    <a:pt x="33660" y="4048"/>
                    <a:pt x="33005" y="4048"/>
                  </a:cubicBezTo>
                  <a:cubicBezTo>
                    <a:pt x="32977" y="4048"/>
                    <a:pt x="32949" y="4049"/>
                    <a:pt x="32921" y="4049"/>
                  </a:cubicBezTo>
                  <a:cubicBezTo>
                    <a:pt x="29472" y="4049"/>
                    <a:pt x="26746" y="2589"/>
                    <a:pt x="24242" y="1738"/>
                  </a:cubicBezTo>
                  <a:cubicBezTo>
                    <a:pt x="22456" y="1143"/>
                    <a:pt x="19741" y="0"/>
                    <a:pt x="16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5" name="Google Shape;1675;p48"/>
          <p:cNvGrpSpPr/>
          <p:nvPr/>
        </p:nvGrpSpPr>
        <p:grpSpPr>
          <a:xfrm flipH="1">
            <a:off x="2982369" y="2869354"/>
            <a:ext cx="677703" cy="1364069"/>
            <a:chOff x="5441450" y="1111025"/>
            <a:chExt cx="363750" cy="732150"/>
          </a:xfrm>
        </p:grpSpPr>
        <p:sp>
          <p:nvSpPr>
            <p:cNvPr id="1676" name="Google Shape;1676;p48"/>
            <p:cNvSpPr/>
            <p:nvPr/>
          </p:nvSpPr>
          <p:spPr>
            <a:xfrm>
              <a:off x="5546800" y="1133725"/>
              <a:ext cx="89625" cy="101900"/>
            </a:xfrm>
            <a:custGeom>
              <a:rect b="b" l="l" r="r" t="t"/>
              <a:pathLst>
                <a:path extrusionOk="0" h="4076" w="3585">
                  <a:moveTo>
                    <a:pt x="1912" y="0"/>
                  </a:moveTo>
                  <a:cubicBezTo>
                    <a:pt x="1759" y="0"/>
                    <a:pt x="1598" y="18"/>
                    <a:pt x="1430" y="55"/>
                  </a:cubicBezTo>
                  <a:cubicBezTo>
                    <a:pt x="346" y="293"/>
                    <a:pt x="1" y="1436"/>
                    <a:pt x="418" y="2520"/>
                  </a:cubicBezTo>
                  <a:cubicBezTo>
                    <a:pt x="775" y="3491"/>
                    <a:pt x="1845" y="4075"/>
                    <a:pt x="2487" y="4075"/>
                  </a:cubicBezTo>
                  <a:cubicBezTo>
                    <a:pt x="2529" y="4075"/>
                    <a:pt x="2570" y="4073"/>
                    <a:pt x="2608" y="4068"/>
                  </a:cubicBezTo>
                  <a:cubicBezTo>
                    <a:pt x="2608" y="4068"/>
                    <a:pt x="2614" y="4069"/>
                    <a:pt x="2626" y="4069"/>
                  </a:cubicBezTo>
                  <a:cubicBezTo>
                    <a:pt x="2667" y="4069"/>
                    <a:pt x="2778" y="4054"/>
                    <a:pt x="2954" y="3925"/>
                  </a:cubicBezTo>
                  <a:cubicBezTo>
                    <a:pt x="3073" y="3829"/>
                    <a:pt x="3168" y="3675"/>
                    <a:pt x="3263" y="3472"/>
                  </a:cubicBezTo>
                  <a:cubicBezTo>
                    <a:pt x="3251" y="3460"/>
                    <a:pt x="3251" y="3460"/>
                    <a:pt x="3251" y="3448"/>
                  </a:cubicBezTo>
                  <a:cubicBezTo>
                    <a:pt x="3251" y="3437"/>
                    <a:pt x="3263" y="3413"/>
                    <a:pt x="3263" y="3401"/>
                  </a:cubicBezTo>
                  <a:cubicBezTo>
                    <a:pt x="3347" y="3198"/>
                    <a:pt x="3406" y="2972"/>
                    <a:pt x="3454" y="2722"/>
                  </a:cubicBezTo>
                  <a:cubicBezTo>
                    <a:pt x="3501" y="2460"/>
                    <a:pt x="3525" y="2222"/>
                    <a:pt x="3537" y="2091"/>
                  </a:cubicBezTo>
                  <a:cubicBezTo>
                    <a:pt x="3585" y="1722"/>
                    <a:pt x="3418" y="912"/>
                    <a:pt x="3394" y="591"/>
                  </a:cubicBezTo>
                  <a:cubicBezTo>
                    <a:pt x="3394" y="591"/>
                    <a:pt x="3287" y="579"/>
                    <a:pt x="3156" y="543"/>
                  </a:cubicBezTo>
                  <a:cubicBezTo>
                    <a:pt x="2870" y="211"/>
                    <a:pt x="2440" y="0"/>
                    <a:pt x="1912" y="0"/>
                  </a:cubicBezTo>
                  <a:close/>
                </a:path>
              </a:pathLst>
            </a:custGeom>
            <a:solidFill>
              <a:srgbClr val="B87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8"/>
            <p:cNvSpPr/>
            <p:nvPr/>
          </p:nvSpPr>
          <p:spPr>
            <a:xfrm>
              <a:off x="5565575" y="1233325"/>
              <a:ext cx="141700" cy="281000"/>
            </a:xfrm>
            <a:custGeom>
              <a:rect b="b" l="l" r="r" t="t"/>
              <a:pathLst>
                <a:path extrusionOk="0" h="11240" w="566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60" y="286"/>
                    <a:pt x="798" y="607"/>
                  </a:cubicBezTo>
                  <a:cubicBezTo>
                    <a:pt x="2000" y="2227"/>
                    <a:pt x="2167" y="4394"/>
                    <a:pt x="2739" y="5941"/>
                  </a:cubicBezTo>
                  <a:cubicBezTo>
                    <a:pt x="3227" y="7334"/>
                    <a:pt x="3370" y="11240"/>
                    <a:pt x="3370" y="11240"/>
                  </a:cubicBezTo>
                  <a:cubicBezTo>
                    <a:pt x="3370" y="11240"/>
                    <a:pt x="5667" y="10621"/>
                    <a:pt x="5572" y="10323"/>
                  </a:cubicBezTo>
                  <a:cubicBezTo>
                    <a:pt x="5072" y="8418"/>
                    <a:pt x="4417" y="5477"/>
                    <a:pt x="3429" y="2870"/>
                  </a:cubicBezTo>
                  <a:cubicBezTo>
                    <a:pt x="3286" y="2465"/>
                    <a:pt x="2405" y="1453"/>
                    <a:pt x="1965" y="965"/>
                  </a:cubicBezTo>
                  <a:cubicBezTo>
                    <a:pt x="1453" y="500"/>
                    <a:pt x="655" y="16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8"/>
            <p:cNvSpPr/>
            <p:nvPr/>
          </p:nvSpPr>
          <p:spPr>
            <a:xfrm>
              <a:off x="5524200" y="1218425"/>
              <a:ext cx="95550" cy="41125"/>
            </a:xfrm>
            <a:custGeom>
              <a:rect b="b" l="l" r="r" t="t"/>
              <a:pathLst>
                <a:path extrusionOk="0" h="1645" w="3822">
                  <a:moveTo>
                    <a:pt x="405" y="1"/>
                  </a:moveTo>
                  <a:lnTo>
                    <a:pt x="0" y="1096"/>
                  </a:lnTo>
                  <a:cubicBezTo>
                    <a:pt x="0" y="1096"/>
                    <a:pt x="1683" y="1644"/>
                    <a:pt x="2786" y="1644"/>
                  </a:cubicBezTo>
                  <a:cubicBezTo>
                    <a:pt x="3181" y="1644"/>
                    <a:pt x="3502" y="1574"/>
                    <a:pt x="3643" y="1382"/>
                  </a:cubicBezTo>
                  <a:cubicBezTo>
                    <a:pt x="3822" y="1144"/>
                    <a:pt x="3536" y="418"/>
                    <a:pt x="3536" y="418"/>
                  </a:cubicBezTo>
                  <a:cubicBezTo>
                    <a:pt x="3536" y="418"/>
                    <a:pt x="2310" y="358"/>
                    <a:pt x="857" y="191"/>
                  </a:cubicBezTo>
                  <a:cubicBezTo>
                    <a:pt x="560" y="168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8"/>
            <p:cNvSpPr/>
            <p:nvPr/>
          </p:nvSpPr>
          <p:spPr>
            <a:xfrm>
              <a:off x="5532825" y="1166350"/>
              <a:ext cx="92300" cy="72825"/>
            </a:xfrm>
            <a:custGeom>
              <a:rect b="b" l="l" r="r" t="t"/>
              <a:pathLst>
                <a:path extrusionOk="0" h="2913" w="3692">
                  <a:moveTo>
                    <a:pt x="3394" y="0"/>
                  </a:moveTo>
                  <a:cubicBezTo>
                    <a:pt x="3393" y="0"/>
                    <a:pt x="393" y="608"/>
                    <a:pt x="203" y="858"/>
                  </a:cubicBezTo>
                  <a:cubicBezTo>
                    <a:pt x="0" y="1131"/>
                    <a:pt x="96" y="2465"/>
                    <a:pt x="143" y="2608"/>
                  </a:cubicBezTo>
                  <a:cubicBezTo>
                    <a:pt x="215" y="2870"/>
                    <a:pt x="1941" y="2786"/>
                    <a:pt x="2358" y="2905"/>
                  </a:cubicBezTo>
                  <a:cubicBezTo>
                    <a:pt x="2374" y="2910"/>
                    <a:pt x="2390" y="2912"/>
                    <a:pt x="2404" y="2912"/>
                  </a:cubicBezTo>
                  <a:cubicBezTo>
                    <a:pt x="2762" y="2912"/>
                    <a:pt x="2618" y="1553"/>
                    <a:pt x="3156" y="1096"/>
                  </a:cubicBezTo>
                  <a:cubicBezTo>
                    <a:pt x="3691" y="619"/>
                    <a:pt x="3310" y="203"/>
                    <a:pt x="3394" y="0"/>
                  </a:cubicBezTo>
                  <a:close/>
                </a:path>
              </a:pathLst>
            </a:custGeom>
            <a:solidFill>
              <a:srgbClr val="4C25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8"/>
            <p:cNvSpPr/>
            <p:nvPr/>
          </p:nvSpPr>
          <p:spPr>
            <a:xfrm>
              <a:off x="5511400" y="1144900"/>
              <a:ext cx="142275" cy="56000"/>
            </a:xfrm>
            <a:custGeom>
              <a:rect b="b" l="l" r="r" t="t"/>
              <a:pathLst>
                <a:path extrusionOk="0" h="2240" w="5691">
                  <a:moveTo>
                    <a:pt x="5237" y="0"/>
                  </a:moveTo>
                  <a:cubicBezTo>
                    <a:pt x="5229" y="0"/>
                    <a:pt x="5222" y="1"/>
                    <a:pt x="5215" y="1"/>
                  </a:cubicBezTo>
                  <a:cubicBezTo>
                    <a:pt x="5060" y="25"/>
                    <a:pt x="417" y="1644"/>
                    <a:pt x="417" y="1644"/>
                  </a:cubicBezTo>
                  <a:cubicBezTo>
                    <a:pt x="214" y="1751"/>
                    <a:pt x="0" y="1942"/>
                    <a:pt x="107" y="2132"/>
                  </a:cubicBezTo>
                  <a:cubicBezTo>
                    <a:pt x="146" y="2205"/>
                    <a:pt x="344" y="2239"/>
                    <a:pt x="606" y="2239"/>
                  </a:cubicBezTo>
                  <a:cubicBezTo>
                    <a:pt x="1076" y="2239"/>
                    <a:pt x="1751" y="2129"/>
                    <a:pt x="2072" y="1930"/>
                  </a:cubicBezTo>
                  <a:cubicBezTo>
                    <a:pt x="2584" y="1620"/>
                    <a:pt x="4108" y="1037"/>
                    <a:pt x="4620" y="894"/>
                  </a:cubicBezTo>
                  <a:cubicBezTo>
                    <a:pt x="5144" y="787"/>
                    <a:pt x="5656" y="632"/>
                    <a:pt x="5679" y="382"/>
                  </a:cubicBezTo>
                  <a:cubicBezTo>
                    <a:pt x="5691" y="131"/>
                    <a:pt x="5407" y="0"/>
                    <a:pt x="5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8"/>
            <p:cNvSpPr/>
            <p:nvPr/>
          </p:nvSpPr>
          <p:spPr>
            <a:xfrm>
              <a:off x="5515150" y="1143125"/>
              <a:ext cx="135875" cy="51950"/>
            </a:xfrm>
            <a:custGeom>
              <a:rect b="b" l="l" r="r" t="t"/>
              <a:pathLst>
                <a:path extrusionOk="0" h="2078" w="5435">
                  <a:moveTo>
                    <a:pt x="4541" y="1"/>
                  </a:moveTo>
                  <a:cubicBezTo>
                    <a:pt x="4077" y="36"/>
                    <a:pt x="838" y="1251"/>
                    <a:pt x="838" y="1251"/>
                  </a:cubicBezTo>
                  <a:cubicBezTo>
                    <a:pt x="838" y="1251"/>
                    <a:pt x="184" y="1763"/>
                    <a:pt x="64" y="1929"/>
                  </a:cubicBezTo>
                  <a:cubicBezTo>
                    <a:pt x="1" y="2012"/>
                    <a:pt x="296" y="2077"/>
                    <a:pt x="674" y="2077"/>
                  </a:cubicBezTo>
                  <a:cubicBezTo>
                    <a:pt x="1005" y="2077"/>
                    <a:pt x="1399" y="2027"/>
                    <a:pt x="1672" y="1894"/>
                  </a:cubicBezTo>
                  <a:cubicBezTo>
                    <a:pt x="2255" y="1632"/>
                    <a:pt x="3422" y="1156"/>
                    <a:pt x="3994" y="941"/>
                  </a:cubicBezTo>
                  <a:cubicBezTo>
                    <a:pt x="4553" y="727"/>
                    <a:pt x="5434" y="596"/>
                    <a:pt x="5422" y="310"/>
                  </a:cubicBezTo>
                  <a:cubicBezTo>
                    <a:pt x="5410" y="36"/>
                    <a:pt x="4982" y="1"/>
                    <a:pt x="4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8"/>
            <p:cNvSpPr/>
            <p:nvPr/>
          </p:nvSpPr>
          <p:spPr>
            <a:xfrm>
              <a:off x="5533425" y="1111025"/>
              <a:ext cx="106875" cy="73800"/>
            </a:xfrm>
            <a:custGeom>
              <a:rect b="b" l="l" r="r" t="t"/>
              <a:pathLst>
                <a:path extrusionOk="0" h="2952" w="4275">
                  <a:moveTo>
                    <a:pt x="2257" y="0"/>
                  </a:moveTo>
                  <a:cubicBezTo>
                    <a:pt x="2124" y="0"/>
                    <a:pt x="1986" y="14"/>
                    <a:pt x="1846" y="46"/>
                  </a:cubicBezTo>
                  <a:cubicBezTo>
                    <a:pt x="1369" y="165"/>
                    <a:pt x="238" y="546"/>
                    <a:pt x="119" y="1511"/>
                  </a:cubicBezTo>
                  <a:cubicBezTo>
                    <a:pt x="0" y="2475"/>
                    <a:pt x="215" y="2951"/>
                    <a:pt x="215" y="2951"/>
                  </a:cubicBezTo>
                  <a:cubicBezTo>
                    <a:pt x="215" y="2951"/>
                    <a:pt x="3143" y="1749"/>
                    <a:pt x="4084" y="1582"/>
                  </a:cubicBezTo>
                  <a:cubicBezTo>
                    <a:pt x="4275" y="1558"/>
                    <a:pt x="3786" y="594"/>
                    <a:pt x="3524" y="415"/>
                  </a:cubicBezTo>
                  <a:cubicBezTo>
                    <a:pt x="3284" y="243"/>
                    <a:pt x="2812" y="0"/>
                    <a:pt x="2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8"/>
            <p:cNvSpPr/>
            <p:nvPr/>
          </p:nvSpPr>
          <p:spPr>
            <a:xfrm>
              <a:off x="5533725" y="1112775"/>
              <a:ext cx="50625" cy="71750"/>
            </a:xfrm>
            <a:custGeom>
              <a:rect b="b" l="l" r="r" t="t"/>
              <a:pathLst>
                <a:path extrusionOk="0" h="2870" w="2025">
                  <a:moveTo>
                    <a:pt x="1786" y="0"/>
                  </a:moveTo>
                  <a:cubicBezTo>
                    <a:pt x="1274" y="131"/>
                    <a:pt x="226" y="524"/>
                    <a:pt x="119" y="1429"/>
                  </a:cubicBezTo>
                  <a:cubicBezTo>
                    <a:pt x="0" y="2393"/>
                    <a:pt x="214" y="2870"/>
                    <a:pt x="214" y="2870"/>
                  </a:cubicBezTo>
                  <a:cubicBezTo>
                    <a:pt x="214" y="2870"/>
                    <a:pt x="1072" y="2512"/>
                    <a:pt x="2024" y="2167"/>
                  </a:cubicBezTo>
                  <a:cubicBezTo>
                    <a:pt x="1667" y="1488"/>
                    <a:pt x="1429" y="524"/>
                    <a:pt x="1786" y="0"/>
                  </a:cubicBezTo>
                  <a:close/>
                </a:path>
              </a:pathLst>
            </a:custGeom>
            <a:solidFill>
              <a:srgbClr val="F4872F">
                <a:alpha val="51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8"/>
            <p:cNvSpPr/>
            <p:nvPr/>
          </p:nvSpPr>
          <p:spPr>
            <a:xfrm>
              <a:off x="5453725" y="1773275"/>
              <a:ext cx="119300" cy="58475"/>
            </a:xfrm>
            <a:custGeom>
              <a:rect b="b" l="l" r="r" t="t"/>
              <a:pathLst>
                <a:path extrusionOk="0" h="2339" w="4772">
                  <a:moveTo>
                    <a:pt x="2093" y="0"/>
                  </a:moveTo>
                  <a:lnTo>
                    <a:pt x="319" y="488"/>
                  </a:lnTo>
                  <a:cubicBezTo>
                    <a:pt x="215" y="1455"/>
                    <a:pt x="0" y="2122"/>
                    <a:pt x="460" y="2122"/>
                  </a:cubicBezTo>
                  <a:cubicBezTo>
                    <a:pt x="475" y="2122"/>
                    <a:pt x="492" y="2121"/>
                    <a:pt x="509" y="2119"/>
                  </a:cubicBezTo>
                  <a:cubicBezTo>
                    <a:pt x="610" y="2113"/>
                    <a:pt x="773" y="2097"/>
                    <a:pt x="951" y="2097"/>
                  </a:cubicBezTo>
                  <a:cubicBezTo>
                    <a:pt x="1112" y="2097"/>
                    <a:pt x="1286" y="2110"/>
                    <a:pt x="1438" y="2155"/>
                  </a:cubicBezTo>
                  <a:cubicBezTo>
                    <a:pt x="1944" y="2301"/>
                    <a:pt x="2370" y="2339"/>
                    <a:pt x="2693" y="2339"/>
                  </a:cubicBezTo>
                  <a:cubicBezTo>
                    <a:pt x="2978" y="2339"/>
                    <a:pt x="3184" y="2309"/>
                    <a:pt x="3295" y="2298"/>
                  </a:cubicBezTo>
                  <a:cubicBezTo>
                    <a:pt x="4212" y="2238"/>
                    <a:pt x="4772" y="1203"/>
                    <a:pt x="3653" y="1024"/>
                  </a:cubicBezTo>
                  <a:cubicBezTo>
                    <a:pt x="2938" y="905"/>
                    <a:pt x="2093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8"/>
            <p:cNvSpPr/>
            <p:nvPr/>
          </p:nvSpPr>
          <p:spPr>
            <a:xfrm>
              <a:off x="5456025" y="1479375"/>
              <a:ext cx="214625" cy="321600"/>
            </a:xfrm>
            <a:custGeom>
              <a:rect b="b" l="l" r="r" t="t"/>
              <a:pathLst>
                <a:path extrusionOk="0" h="12864" w="8585">
                  <a:moveTo>
                    <a:pt x="5335" y="1"/>
                  </a:moveTo>
                  <a:cubicBezTo>
                    <a:pt x="4953" y="1"/>
                    <a:pt x="4662" y="146"/>
                    <a:pt x="4561" y="529"/>
                  </a:cubicBezTo>
                  <a:cubicBezTo>
                    <a:pt x="4156" y="2005"/>
                    <a:pt x="3549" y="4255"/>
                    <a:pt x="3346" y="4993"/>
                  </a:cubicBezTo>
                  <a:cubicBezTo>
                    <a:pt x="1048" y="8541"/>
                    <a:pt x="346" y="10899"/>
                    <a:pt x="1" y="12482"/>
                  </a:cubicBezTo>
                  <a:lnTo>
                    <a:pt x="3406" y="12863"/>
                  </a:lnTo>
                  <a:cubicBezTo>
                    <a:pt x="3406" y="12863"/>
                    <a:pt x="4501" y="10030"/>
                    <a:pt x="5537" y="8077"/>
                  </a:cubicBezTo>
                  <a:cubicBezTo>
                    <a:pt x="5656" y="7982"/>
                    <a:pt x="5870" y="7672"/>
                    <a:pt x="6299" y="7113"/>
                  </a:cubicBezTo>
                  <a:cubicBezTo>
                    <a:pt x="6656" y="6648"/>
                    <a:pt x="8585" y="1398"/>
                    <a:pt x="8585" y="1398"/>
                  </a:cubicBezTo>
                  <a:cubicBezTo>
                    <a:pt x="8585" y="1398"/>
                    <a:pt x="65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8"/>
            <p:cNvSpPr/>
            <p:nvPr/>
          </p:nvSpPr>
          <p:spPr>
            <a:xfrm>
              <a:off x="5462275" y="1727125"/>
              <a:ext cx="95275" cy="61350"/>
            </a:xfrm>
            <a:custGeom>
              <a:rect b="b" l="l" r="r" t="t"/>
              <a:pathLst>
                <a:path extrusionOk="0" h="2454" w="3811">
                  <a:moveTo>
                    <a:pt x="572" y="1"/>
                  </a:moveTo>
                  <a:cubicBezTo>
                    <a:pt x="572" y="1"/>
                    <a:pt x="36" y="1346"/>
                    <a:pt x="1" y="1406"/>
                  </a:cubicBezTo>
                  <a:lnTo>
                    <a:pt x="3394" y="2453"/>
                  </a:lnTo>
                  <a:lnTo>
                    <a:pt x="3811" y="1251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8"/>
            <p:cNvSpPr/>
            <p:nvPr/>
          </p:nvSpPr>
          <p:spPr>
            <a:xfrm>
              <a:off x="5465850" y="1734575"/>
              <a:ext cx="88425" cy="43775"/>
            </a:xfrm>
            <a:custGeom>
              <a:rect b="b" l="l" r="r" t="t"/>
              <a:pathLst>
                <a:path extrusionOk="0" h="1751" w="3537">
                  <a:moveTo>
                    <a:pt x="310" y="0"/>
                  </a:moveTo>
                  <a:lnTo>
                    <a:pt x="0" y="727"/>
                  </a:lnTo>
                  <a:lnTo>
                    <a:pt x="3370" y="1750"/>
                  </a:lnTo>
                  <a:lnTo>
                    <a:pt x="3537" y="1286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8"/>
            <p:cNvSpPr/>
            <p:nvPr/>
          </p:nvSpPr>
          <p:spPr>
            <a:xfrm>
              <a:off x="5693200" y="1781600"/>
              <a:ext cx="112000" cy="61575"/>
            </a:xfrm>
            <a:custGeom>
              <a:rect b="b" l="l" r="r" t="t"/>
              <a:pathLst>
                <a:path extrusionOk="0" h="2463" w="4480">
                  <a:moveTo>
                    <a:pt x="1563" y="0"/>
                  </a:moveTo>
                  <a:lnTo>
                    <a:pt x="146" y="417"/>
                  </a:lnTo>
                  <a:cubicBezTo>
                    <a:pt x="0" y="1525"/>
                    <a:pt x="118" y="2296"/>
                    <a:pt x="557" y="2296"/>
                  </a:cubicBezTo>
                  <a:cubicBezTo>
                    <a:pt x="585" y="2296"/>
                    <a:pt x="615" y="2293"/>
                    <a:pt x="646" y="2286"/>
                  </a:cubicBezTo>
                  <a:cubicBezTo>
                    <a:pt x="765" y="2255"/>
                    <a:pt x="1032" y="2196"/>
                    <a:pt x="1282" y="2196"/>
                  </a:cubicBezTo>
                  <a:cubicBezTo>
                    <a:pt x="1406" y="2196"/>
                    <a:pt x="1527" y="2211"/>
                    <a:pt x="1622" y="2251"/>
                  </a:cubicBezTo>
                  <a:cubicBezTo>
                    <a:pt x="2001" y="2414"/>
                    <a:pt x="2361" y="2463"/>
                    <a:pt x="2665" y="2463"/>
                  </a:cubicBezTo>
                  <a:cubicBezTo>
                    <a:pt x="3048" y="2463"/>
                    <a:pt x="3341" y="2384"/>
                    <a:pt x="3468" y="2358"/>
                  </a:cubicBezTo>
                  <a:cubicBezTo>
                    <a:pt x="4372" y="2167"/>
                    <a:pt x="4480" y="1108"/>
                    <a:pt x="3837" y="1036"/>
                  </a:cubicBezTo>
                  <a:cubicBezTo>
                    <a:pt x="2813" y="917"/>
                    <a:pt x="1563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8"/>
            <p:cNvSpPr/>
            <p:nvPr/>
          </p:nvSpPr>
          <p:spPr>
            <a:xfrm>
              <a:off x="5552775" y="1439050"/>
              <a:ext cx="203325" cy="381875"/>
            </a:xfrm>
            <a:custGeom>
              <a:rect b="b" l="l" r="r" t="t"/>
              <a:pathLst>
                <a:path extrusionOk="0" h="15275" w="8133">
                  <a:moveTo>
                    <a:pt x="3614" y="1"/>
                  </a:moveTo>
                  <a:cubicBezTo>
                    <a:pt x="2264" y="1"/>
                    <a:pt x="36" y="225"/>
                    <a:pt x="36" y="225"/>
                  </a:cubicBezTo>
                  <a:cubicBezTo>
                    <a:pt x="0" y="1427"/>
                    <a:pt x="48" y="1915"/>
                    <a:pt x="286" y="2689"/>
                  </a:cubicBezTo>
                  <a:cubicBezTo>
                    <a:pt x="1072" y="5309"/>
                    <a:pt x="2536" y="8761"/>
                    <a:pt x="2655" y="9202"/>
                  </a:cubicBezTo>
                  <a:cubicBezTo>
                    <a:pt x="3727" y="12667"/>
                    <a:pt x="4453" y="14655"/>
                    <a:pt x="4917" y="15274"/>
                  </a:cubicBezTo>
                  <a:cubicBezTo>
                    <a:pt x="6477" y="15167"/>
                    <a:pt x="8132" y="14203"/>
                    <a:pt x="8132" y="14203"/>
                  </a:cubicBezTo>
                  <a:cubicBezTo>
                    <a:pt x="8132" y="14203"/>
                    <a:pt x="5953" y="8738"/>
                    <a:pt x="6108" y="7809"/>
                  </a:cubicBezTo>
                  <a:cubicBezTo>
                    <a:pt x="6322" y="6321"/>
                    <a:pt x="5120" y="3213"/>
                    <a:pt x="4620" y="153"/>
                  </a:cubicBezTo>
                  <a:cubicBezTo>
                    <a:pt x="4595" y="40"/>
                    <a:pt x="4183" y="1"/>
                    <a:pt x="3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8"/>
            <p:cNvSpPr/>
            <p:nvPr/>
          </p:nvSpPr>
          <p:spPr>
            <a:xfrm>
              <a:off x="5655150" y="1745275"/>
              <a:ext cx="92300" cy="58075"/>
            </a:xfrm>
            <a:custGeom>
              <a:rect b="b" l="l" r="r" t="t"/>
              <a:pathLst>
                <a:path extrusionOk="0" h="2323" w="3692">
                  <a:moveTo>
                    <a:pt x="3299" y="1"/>
                  </a:moveTo>
                  <a:cubicBezTo>
                    <a:pt x="3216" y="49"/>
                    <a:pt x="3144" y="168"/>
                    <a:pt x="2156" y="620"/>
                  </a:cubicBezTo>
                  <a:cubicBezTo>
                    <a:pt x="584" y="1251"/>
                    <a:pt x="108" y="1358"/>
                    <a:pt x="1" y="1370"/>
                  </a:cubicBezTo>
                  <a:cubicBezTo>
                    <a:pt x="299" y="2061"/>
                    <a:pt x="418" y="2323"/>
                    <a:pt x="418" y="2323"/>
                  </a:cubicBezTo>
                  <a:cubicBezTo>
                    <a:pt x="418" y="2323"/>
                    <a:pt x="1370" y="2287"/>
                    <a:pt x="2751" y="1584"/>
                  </a:cubicBezTo>
                  <a:cubicBezTo>
                    <a:pt x="3573" y="1215"/>
                    <a:pt x="3692" y="1013"/>
                    <a:pt x="3692" y="953"/>
                  </a:cubicBezTo>
                  <a:cubicBezTo>
                    <a:pt x="3418" y="168"/>
                    <a:pt x="3299" y="1"/>
                    <a:pt x="3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8"/>
            <p:cNvSpPr/>
            <p:nvPr/>
          </p:nvSpPr>
          <p:spPr>
            <a:xfrm>
              <a:off x="5657850" y="1753025"/>
              <a:ext cx="86325" cy="44075"/>
            </a:xfrm>
            <a:custGeom>
              <a:rect b="b" l="l" r="r" t="t"/>
              <a:pathLst>
                <a:path extrusionOk="0" h="1763" w="3453">
                  <a:moveTo>
                    <a:pt x="3310" y="0"/>
                  </a:moveTo>
                  <a:cubicBezTo>
                    <a:pt x="1988" y="893"/>
                    <a:pt x="24" y="1382"/>
                    <a:pt x="24" y="1382"/>
                  </a:cubicBezTo>
                  <a:cubicBezTo>
                    <a:pt x="24" y="1382"/>
                    <a:pt x="0" y="1429"/>
                    <a:pt x="191" y="1763"/>
                  </a:cubicBezTo>
                  <a:cubicBezTo>
                    <a:pt x="1738" y="1489"/>
                    <a:pt x="2977" y="786"/>
                    <a:pt x="3453" y="346"/>
                  </a:cubicBezTo>
                  <a:cubicBezTo>
                    <a:pt x="3453" y="346"/>
                    <a:pt x="3393" y="108"/>
                    <a:pt x="3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8"/>
            <p:cNvSpPr/>
            <p:nvPr/>
          </p:nvSpPr>
          <p:spPr>
            <a:xfrm>
              <a:off x="5490250" y="1236900"/>
              <a:ext cx="201250" cy="294175"/>
            </a:xfrm>
            <a:custGeom>
              <a:rect b="b" l="l" r="r" t="t"/>
              <a:pathLst>
                <a:path extrusionOk="0" h="11767" w="8050">
                  <a:moveTo>
                    <a:pt x="1608" y="0"/>
                  </a:moveTo>
                  <a:cubicBezTo>
                    <a:pt x="108" y="1357"/>
                    <a:pt x="1" y="2357"/>
                    <a:pt x="1" y="2357"/>
                  </a:cubicBezTo>
                  <a:cubicBezTo>
                    <a:pt x="1" y="2357"/>
                    <a:pt x="72" y="2941"/>
                    <a:pt x="572" y="3631"/>
                  </a:cubicBezTo>
                  <a:cubicBezTo>
                    <a:pt x="787" y="3965"/>
                    <a:pt x="1299" y="5584"/>
                    <a:pt x="1656" y="6763"/>
                  </a:cubicBezTo>
                  <a:cubicBezTo>
                    <a:pt x="2061" y="8096"/>
                    <a:pt x="1263" y="7537"/>
                    <a:pt x="1763" y="11632"/>
                  </a:cubicBezTo>
                  <a:cubicBezTo>
                    <a:pt x="1775" y="11726"/>
                    <a:pt x="1945" y="11766"/>
                    <a:pt x="2224" y="11766"/>
                  </a:cubicBezTo>
                  <a:cubicBezTo>
                    <a:pt x="3638" y="11766"/>
                    <a:pt x="7831" y="10736"/>
                    <a:pt x="8049" y="10537"/>
                  </a:cubicBezTo>
                  <a:cubicBezTo>
                    <a:pt x="8049" y="10537"/>
                    <a:pt x="7204" y="5691"/>
                    <a:pt x="6347" y="3441"/>
                  </a:cubicBezTo>
                  <a:cubicBezTo>
                    <a:pt x="6017" y="2606"/>
                    <a:pt x="4596" y="225"/>
                    <a:pt x="4355" y="225"/>
                  </a:cubicBezTo>
                  <a:cubicBezTo>
                    <a:pt x="4352" y="225"/>
                    <a:pt x="4349" y="226"/>
                    <a:pt x="4347" y="226"/>
                  </a:cubicBezTo>
                  <a:cubicBezTo>
                    <a:pt x="4214" y="268"/>
                    <a:pt x="4028" y="285"/>
                    <a:pt x="3815" y="285"/>
                  </a:cubicBezTo>
                  <a:cubicBezTo>
                    <a:pt x="2941" y="285"/>
                    <a:pt x="1608" y="0"/>
                    <a:pt x="1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8"/>
            <p:cNvSpPr/>
            <p:nvPr/>
          </p:nvSpPr>
          <p:spPr>
            <a:xfrm>
              <a:off x="5441450" y="1269825"/>
              <a:ext cx="102700" cy="199375"/>
            </a:xfrm>
            <a:custGeom>
              <a:rect b="b" l="l" r="r" t="t"/>
              <a:pathLst>
                <a:path extrusionOk="0" h="7975" w="4108">
                  <a:moveTo>
                    <a:pt x="1620" y="0"/>
                  </a:moveTo>
                  <a:cubicBezTo>
                    <a:pt x="1497" y="0"/>
                    <a:pt x="1369" y="13"/>
                    <a:pt x="1238" y="40"/>
                  </a:cubicBezTo>
                  <a:lnTo>
                    <a:pt x="1155" y="52"/>
                  </a:lnTo>
                  <a:cubicBezTo>
                    <a:pt x="465" y="207"/>
                    <a:pt x="0" y="707"/>
                    <a:pt x="107" y="1171"/>
                  </a:cubicBezTo>
                  <a:lnTo>
                    <a:pt x="1477" y="7351"/>
                  </a:lnTo>
                  <a:cubicBezTo>
                    <a:pt x="1563" y="7737"/>
                    <a:pt x="1987" y="7974"/>
                    <a:pt x="2512" y="7974"/>
                  </a:cubicBezTo>
                  <a:cubicBezTo>
                    <a:pt x="2634" y="7974"/>
                    <a:pt x="2763" y="7961"/>
                    <a:pt x="2893" y="7934"/>
                  </a:cubicBezTo>
                  <a:lnTo>
                    <a:pt x="2965" y="7910"/>
                  </a:lnTo>
                  <a:cubicBezTo>
                    <a:pt x="3655" y="7768"/>
                    <a:pt x="4108" y="7279"/>
                    <a:pt x="4013" y="6803"/>
                  </a:cubicBezTo>
                  <a:lnTo>
                    <a:pt x="2655" y="624"/>
                  </a:lnTo>
                  <a:cubicBezTo>
                    <a:pt x="2568" y="238"/>
                    <a:pt x="2145" y="0"/>
                    <a:pt x="1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8"/>
            <p:cNvSpPr/>
            <p:nvPr/>
          </p:nvSpPr>
          <p:spPr>
            <a:xfrm>
              <a:off x="5448875" y="1311900"/>
              <a:ext cx="69375" cy="36050"/>
            </a:xfrm>
            <a:custGeom>
              <a:rect b="b" l="l" r="r" t="t"/>
              <a:pathLst>
                <a:path extrusionOk="0" h="1442" w="2775">
                  <a:moveTo>
                    <a:pt x="2596" y="0"/>
                  </a:moveTo>
                  <a:cubicBezTo>
                    <a:pt x="2596" y="0"/>
                    <a:pt x="698" y="844"/>
                    <a:pt x="97" y="844"/>
                  </a:cubicBezTo>
                  <a:cubicBezTo>
                    <a:pt x="60" y="844"/>
                    <a:pt x="27" y="841"/>
                    <a:pt x="1" y="834"/>
                  </a:cubicBezTo>
                  <a:lnTo>
                    <a:pt x="1" y="834"/>
                  </a:lnTo>
                  <a:cubicBezTo>
                    <a:pt x="1" y="834"/>
                    <a:pt x="25" y="1441"/>
                    <a:pt x="144" y="1441"/>
                  </a:cubicBezTo>
                  <a:cubicBezTo>
                    <a:pt x="1227" y="1429"/>
                    <a:pt x="2775" y="786"/>
                    <a:pt x="2775" y="786"/>
                  </a:cubicBezTo>
                  <a:lnTo>
                    <a:pt x="2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8"/>
            <p:cNvSpPr/>
            <p:nvPr/>
          </p:nvSpPr>
          <p:spPr>
            <a:xfrm>
              <a:off x="5500175" y="1243900"/>
              <a:ext cx="101175" cy="183575"/>
            </a:xfrm>
            <a:custGeom>
              <a:rect b="b" l="l" r="r" t="t"/>
              <a:pathLst>
                <a:path extrusionOk="0" h="7343" w="4047">
                  <a:moveTo>
                    <a:pt x="2226" y="1"/>
                  </a:moveTo>
                  <a:cubicBezTo>
                    <a:pt x="1605" y="1"/>
                    <a:pt x="892" y="467"/>
                    <a:pt x="199" y="1661"/>
                  </a:cubicBezTo>
                  <a:cubicBezTo>
                    <a:pt x="1" y="1984"/>
                    <a:pt x="315" y="2975"/>
                    <a:pt x="459" y="2975"/>
                  </a:cubicBezTo>
                  <a:cubicBezTo>
                    <a:pt x="480" y="2975"/>
                    <a:pt x="497" y="2955"/>
                    <a:pt x="509" y="2911"/>
                  </a:cubicBezTo>
                  <a:cubicBezTo>
                    <a:pt x="982" y="1289"/>
                    <a:pt x="1528" y="691"/>
                    <a:pt x="2023" y="691"/>
                  </a:cubicBezTo>
                  <a:cubicBezTo>
                    <a:pt x="2400" y="691"/>
                    <a:pt x="2747" y="1037"/>
                    <a:pt x="3009" y="1542"/>
                  </a:cubicBezTo>
                  <a:cubicBezTo>
                    <a:pt x="3842" y="3185"/>
                    <a:pt x="1759" y="6673"/>
                    <a:pt x="1485" y="6745"/>
                  </a:cubicBezTo>
                  <a:cubicBezTo>
                    <a:pt x="1211" y="6825"/>
                    <a:pt x="1079" y="7343"/>
                    <a:pt x="1521" y="7343"/>
                  </a:cubicBezTo>
                  <a:cubicBezTo>
                    <a:pt x="1540" y="7343"/>
                    <a:pt x="1559" y="7342"/>
                    <a:pt x="1580" y="7340"/>
                  </a:cubicBezTo>
                  <a:cubicBezTo>
                    <a:pt x="2735" y="7257"/>
                    <a:pt x="3985" y="4006"/>
                    <a:pt x="4009" y="2709"/>
                  </a:cubicBezTo>
                  <a:cubicBezTo>
                    <a:pt x="4046" y="1320"/>
                    <a:pt x="3269" y="1"/>
                    <a:pt x="2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8"/>
            <p:cNvSpPr/>
            <p:nvPr/>
          </p:nvSpPr>
          <p:spPr>
            <a:xfrm>
              <a:off x="5470325" y="1409825"/>
              <a:ext cx="69075" cy="30500"/>
            </a:xfrm>
            <a:custGeom>
              <a:rect b="b" l="l" r="r" t="t"/>
              <a:pathLst>
                <a:path extrusionOk="0" h="1220" w="2763">
                  <a:moveTo>
                    <a:pt x="2631" y="1"/>
                  </a:moveTo>
                  <a:cubicBezTo>
                    <a:pt x="2453" y="383"/>
                    <a:pt x="1144" y="560"/>
                    <a:pt x="450" y="560"/>
                  </a:cubicBezTo>
                  <a:cubicBezTo>
                    <a:pt x="215" y="560"/>
                    <a:pt x="51" y="540"/>
                    <a:pt x="24" y="501"/>
                  </a:cubicBezTo>
                  <a:lnTo>
                    <a:pt x="24" y="501"/>
                  </a:lnTo>
                  <a:cubicBezTo>
                    <a:pt x="24" y="501"/>
                    <a:pt x="0" y="1108"/>
                    <a:pt x="191" y="1167"/>
                  </a:cubicBezTo>
                  <a:cubicBezTo>
                    <a:pt x="320" y="1204"/>
                    <a:pt x="467" y="1220"/>
                    <a:pt x="623" y="1220"/>
                  </a:cubicBezTo>
                  <a:cubicBezTo>
                    <a:pt x="1532" y="1220"/>
                    <a:pt x="2762" y="691"/>
                    <a:pt x="2762" y="691"/>
                  </a:cubicBezTo>
                  <a:cubicBezTo>
                    <a:pt x="2762" y="691"/>
                    <a:pt x="2739" y="536"/>
                    <a:pt x="2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8"/>
            <p:cNvSpPr/>
            <p:nvPr/>
          </p:nvSpPr>
          <p:spPr>
            <a:xfrm>
              <a:off x="5693550" y="1239875"/>
              <a:ext cx="66075" cy="67575"/>
            </a:xfrm>
            <a:custGeom>
              <a:rect b="b" l="l" r="r" t="t"/>
              <a:pathLst>
                <a:path extrusionOk="0" h="2703" w="2643">
                  <a:moveTo>
                    <a:pt x="1251" y="0"/>
                  </a:moveTo>
                  <a:cubicBezTo>
                    <a:pt x="1168" y="0"/>
                    <a:pt x="1084" y="36"/>
                    <a:pt x="989" y="95"/>
                  </a:cubicBezTo>
                  <a:cubicBezTo>
                    <a:pt x="834" y="167"/>
                    <a:pt x="739" y="333"/>
                    <a:pt x="679" y="464"/>
                  </a:cubicBezTo>
                  <a:cubicBezTo>
                    <a:pt x="596" y="691"/>
                    <a:pt x="310" y="1191"/>
                    <a:pt x="1" y="1405"/>
                  </a:cubicBezTo>
                  <a:lnTo>
                    <a:pt x="1037" y="2703"/>
                  </a:lnTo>
                  <a:cubicBezTo>
                    <a:pt x="1037" y="2703"/>
                    <a:pt x="1203" y="2429"/>
                    <a:pt x="1549" y="2143"/>
                  </a:cubicBezTo>
                  <a:cubicBezTo>
                    <a:pt x="1858" y="1881"/>
                    <a:pt x="2358" y="1346"/>
                    <a:pt x="2406" y="1012"/>
                  </a:cubicBezTo>
                  <a:cubicBezTo>
                    <a:pt x="2513" y="857"/>
                    <a:pt x="2620" y="762"/>
                    <a:pt x="2620" y="762"/>
                  </a:cubicBezTo>
                  <a:cubicBezTo>
                    <a:pt x="2620" y="762"/>
                    <a:pt x="2642" y="595"/>
                    <a:pt x="2460" y="595"/>
                  </a:cubicBezTo>
                  <a:cubicBezTo>
                    <a:pt x="2454" y="595"/>
                    <a:pt x="2448" y="595"/>
                    <a:pt x="2442" y="595"/>
                  </a:cubicBezTo>
                  <a:lnTo>
                    <a:pt x="2370" y="595"/>
                  </a:lnTo>
                  <a:cubicBezTo>
                    <a:pt x="2394" y="560"/>
                    <a:pt x="2394" y="464"/>
                    <a:pt x="2287" y="405"/>
                  </a:cubicBezTo>
                  <a:cubicBezTo>
                    <a:pt x="2210" y="356"/>
                    <a:pt x="2151" y="339"/>
                    <a:pt x="2105" y="339"/>
                  </a:cubicBezTo>
                  <a:cubicBezTo>
                    <a:pt x="2051" y="339"/>
                    <a:pt x="2015" y="362"/>
                    <a:pt x="1989" y="381"/>
                  </a:cubicBezTo>
                  <a:cubicBezTo>
                    <a:pt x="1989" y="381"/>
                    <a:pt x="1977" y="381"/>
                    <a:pt x="1977" y="357"/>
                  </a:cubicBezTo>
                  <a:cubicBezTo>
                    <a:pt x="1977" y="298"/>
                    <a:pt x="1977" y="155"/>
                    <a:pt x="1787" y="107"/>
                  </a:cubicBezTo>
                  <a:cubicBezTo>
                    <a:pt x="1746" y="94"/>
                    <a:pt x="1704" y="89"/>
                    <a:pt x="1665" y="89"/>
                  </a:cubicBezTo>
                  <a:cubicBezTo>
                    <a:pt x="1568" y="89"/>
                    <a:pt x="1489" y="119"/>
                    <a:pt x="1489" y="119"/>
                  </a:cubicBezTo>
                  <a:cubicBezTo>
                    <a:pt x="1489" y="119"/>
                    <a:pt x="1513" y="24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8"/>
            <p:cNvSpPr/>
            <p:nvPr/>
          </p:nvSpPr>
          <p:spPr>
            <a:xfrm>
              <a:off x="5514675" y="1252750"/>
              <a:ext cx="218500" cy="97875"/>
            </a:xfrm>
            <a:custGeom>
              <a:rect b="b" l="l" r="r" t="t"/>
              <a:pathLst>
                <a:path extrusionOk="0" h="3915" w="8740">
                  <a:moveTo>
                    <a:pt x="2104" y="0"/>
                  </a:moveTo>
                  <a:cubicBezTo>
                    <a:pt x="1469" y="0"/>
                    <a:pt x="969" y="336"/>
                    <a:pt x="881" y="521"/>
                  </a:cubicBezTo>
                  <a:cubicBezTo>
                    <a:pt x="703" y="890"/>
                    <a:pt x="0" y="2557"/>
                    <a:pt x="2417" y="3331"/>
                  </a:cubicBezTo>
                  <a:cubicBezTo>
                    <a:pt x="2417" y="3331"/>
                    <a:pt x="3858" y="3855"/>
                    <a:pt x="5144" y="3914"/>
                  </a:cubicBezTo>
                  <a:cubicBezTo>
                    <a:pt x="6287" y="3819"/>
                    <a:pt x="7489" y="3081"/>
                    <a:pt x="8739" y="1807"/>
                  </a:cubicBezTo>
                  <a:cubicBezTo>
                    <a:pt x="8704" y="676"/>
                    <a:pt x="7953" y="259"/>
                    <a:pt x="7442" y="140"/>
                  </a:cubicBezTo>
                  <a:cubicBezTo>
                    <a:pt x="6676" y="434"/>
                    <a:pt x="6004" y="962"/>
                    <a:pt x="5425" y="962"/>
                  </a:cubicBezTo>
                  <a:cubicBezTo>
                    <a:pt x="5418" y="962"/>
                    <a:pt x="5412" y="962"/>
                    <a:pt x="5406" y="961"/>
                  </a:cubicBezTo>
                  <a:cubicBezTo>
                    <a:pt x="4822" y="961"/>
                    <a:pt x="4167" y="378"/>
                    <a:pt x="2548" y="57"/>
                  </a:cubicBezTo>
                  <a:cubicBezTo>
                    <a:pt x="2395" y="17"/>
                    <a:pt x="2246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8"/>
            <p:cNvSpPr/>
            <p:nvPr/>
          </p:nvSpPr>
          <p:spPr>
            <a:xfrm>
              <a:off x="5672725" y="1259725"/>
              <a:ext cx="55675" cy="56075"/>
            </a:xfrm>
            <a:custGeom>
              <a:rect b="b" l="l" r="r" t="t"/>
              <a:pathLst>
                <a:path extrusionOk="0" h="2243" w="2227">
                  <a:moveTo>
                    <a:pt x="824" y="0"/>
                  </a:moveTo>
                  <a:cubicBezTo>
                    <a:pt x="809" y="0"/>
                    <a:pt x="796" y="2"/>
                    <a:pt x="786" y="4"/>
                  </a:cubicBezTo>
                  <a:cubicBezTo>
                    <a:pt x="429" y="147"/>
                    <a:pt x="0" y="397"/>
                    <a:pt x="0" y="397"/>
                  </a:cubicBezTo>
                  <a:cubicBezTo>
                    <a:pt x="227" y="456"/>
                    <a:pt x="679" y="480"/>
                    <a:pt x="1024" y="980"/>
                  </a:cubicBezTo>
                  <a:cubicBezTo>
                    <a:pt x="1631" y="1790"/>
                    <a:pt x="1524" y="2028"/>
                    <a:pt x="1643" y="2242"/>
                  </a:cubicBezTo>
                  <a:cubicBezTo>
                    <a:pt x="1989" y="1909"/>
                    <a:pt x="2227" y="1695"/>
                    <a:pt x="2227" y="1695"/>
                  </a:cubicBezTo>
                  <a:cubicBezTo>
                    <a:pt x="2227" y="1695"/>
                    <a:pt x="2084" y="921"/>
                    <a:pt x="1691" y="492"/>
                  </a:cubicBezTo>
                  <a:cubicBezTo>
                    <a:pt x="1378" y="114"/>
                    <a:pt x="976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8"/>
            <p:cNvSpPr/>
            <p:nvPr/>
          </p:nvSpPr>
          <p:spPr>
            <a:xfrm>
              <a:off x="5678675" y="1262775"/>
              <a:ext cx="46750" cy="47125"/>
            </a:xfrm>
            <a:custGeom>
              <a:rect b="b" l="l" r="r" t="t"/>
              <a:pathLst>
                <a:path extrusionOk="0" h="1885" w="1870">
                  <a:moveTo>
                    <a:pt x="298" y="1"/>
                  </a:moveTo>
                  <a:cubicBezTo>
                    <a:pt x="298" y="1"/>
                    <a:pt x="215" y="37"/>
                    <a:pt x="0" y="144"/>
                  </a:cubicBezTo>
                  <a:cubicBezTo>
                    <a:pt x="1322" y="394"/>
                    <a:pt x="1632" y="1882"/>
                    <a:pt x="1632" y="1882"/>
                  </a:cubicBezTo>
                  <a:cubicBezTo>
                    <a:pt x="1632" y="1882"/>
                    <a:pt x="1632" y="1884"/>
                    <a:pt x="1636" y="1884"/>
                  </a:cubicBezTo>
                  <a:cubicBezTo>
                    <a:pt x="1650" y="1884"/>
                    <a:pt x="1698" y="1864"/>
                    <a:pt x="1870" y="1692"/>
                  </a:cubicBezTo>
                  <a:cubicBezTo>
                    <a:pt x="1584" y="894"/>
                    <a:pt x="1191" y="203"/>
                    <a:pt x="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8"/>
            <p:cNvSpPr/>
            <p:nvPr/>
          </p:nvSpPr>
          <p:spPr>
            <a:xfrm>
              <a:off x="5591750" y="1266350"/>
              <a:ext cx="46775" cy="80725"/>
            </a:xfrm>
            <a:custGeom>
              <a:rect b="b" l="l" r="r" t="t"/>
              <a:pathLst>
                <a:path extrusionOk="0" h="3229" w="1871">
                  <a:moveTo>
                    <a:pt x="1001" y="1"/>
                  </a:moveTo>
                  <a:cubicBezTo>
                    <a:pt x="1001" y="1"/>
                    <a:pt x="537" y="120"/>
                    <a:pt x="263" y="989"/>
                  </a:cubicBezTo>
                  <a:cubicBezTo>
                    <a:pt x="25" y="1680"/>
                    <a:pt x="1" y="2977"/>
                    <a:pt x="96" y="3025"/>
                  </a:cubicBezTo>
                  <a:cubicBezTo>
                    <a:pt x="578" y="3212"/>
                    <a:pt x="954" y="3228"/>
                    <a:pt x="1071" y="3228"/>
                  </a:cubicBezTo>
                  <a:cubicBezTo>
                    <a:pt x="1095" y="3228"/>
                    <a:pt x="1108" y="3227"/>
                    <a:pt x="1108" y="3227"/>
                  </a:cubicBezTo>
                  <a:cubicBezTo>
                    <a:pt x="1132" y="2715"/>
                    <a:pt x="1001" y="2156"/>
                    <a:pt x="1132" y="1584"/>
                  </a:cubicBezTo>
                  <a:cubicBezTo>
                    <a:pt x="1299" y="882"/>
                    <a:pt x="1632" y="572"/>
                    <a:pt x="1870" y="310"/>
                  </a:cubicBezTo>
                  <a:cubicBezTo>
                    <a:pt x="1430" y="108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8"/>
            <p:cNvSpPr/>
            <p:nvPr/>
          </p:nvSpPr>
          <p:spPr>
            <a:xfrm>
              <a:off x="5598600" y="1268150"/>
              <a:ext cx="33075" cy="78600"/>
            </a:xfrm>
            <a:custGeom>
              <a:rect b="b" l="l" r="r" t="t"/>
              <a:pathLst>
                <a:path extrusionOk="0" h="3144" w="1323">
                  <a:moveTo>
                    <a:pt x="977" y="0"/>
                  </a:moveTo>
                  <a:cubicBezTo>
                    <a:pt x="763" y="226"/>
                    <a:pt x="417" y="631"/>
                    <a:pt x="286" y="1060"/>
                  </a:cubicBezTo>
                  <a:cubicBezTo>
                    <a:pt x="1" y="1929"/>
                    <a:pt x="24" y="3012"/>
                    <a:pt x="24" y="3012"/>
                  </a:cubicBezTo>
                  <a:cubicBezTo>
                    <a:pt x="24" y="3012"/>
                    <a:pt x="298" y="3096"/>
                    <a:pt x="584" y="3143"/>
                  </a:cubicBezTo>
                  <a:cubicBezTo>
                    <a:pt x="584" y="3012"/>
                    <a:pt x="441" y="1941"/>
                    <a:pt x="608" y="1310"/>
                  </a:cubicBezTo>
                  <a:cubicBezTo>
                    <a:pt x="894" y="476"/>
                    <a:pt x="1239" y="226"/>
                    <a:pt x="1322" y="119"/>
                  </a:cubicBezTo>
                  <a:cubicBezTo>
                    <a:pt x="1322" y="119"/>
                    <a:pt x="1144" y="36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8"/>
            <p:cNvSpPr/>
            <p:nvPr/>
          </p:nvSpPr>
          <p:spPr>
            <a:xfrm>
              <a:off x="5537275" y="1381550"/>
              <a:ext cx="145000" cy="58075"/>
            </a:xfrm>
            <a:custGeom>
              <a:rect b="b" l="l" r="r" t="t"/>
              <a:pathLst>
                <a:path extrusionOk="0" h="2323" w="5800">
                  <a:moveTo>
                    <a:pt x="5573" y="0"/>
                  </a:moveTo>
                  <a:cubicBezTo>
                    <a:pt x="4585" y="1227"/>
                    <a:pt x="1442" y="977"/>
                    <a:pt x="751" y="1096"/>
                  </a:cubicBezTo>
                  <a:lnTo>
                    <a:pt x="1" y="1513"/>
                  </a:lnTo>
                  <a:cubicBezTo>
                    <a:pt x="1" y="1513"/>
                    <a:pt x="1" y="1775"/>
                    <a:pt x="203" y="2239"/>
                  </a:cubicBezTo>
                  <a:cubicBezTo>
                    <a:pt x="229" y="2297"/>
                    <a:pt x="324" y="2322"/>
                    <a:pt x="471" y="2322"/>
                  </a:cubicBezTo>
                  <a:cubicBezTo>
                    <a:pt x="1597" y="2322"/>
                    <a:pt x="5799" y="822"/>
                    <a:pt x="5799" y="822"/>
                  </a:cubicBezTo>
                  <a:cubicBezTo>
                    <a:pt x="5799" y="822"/>
                    <a:pt x="5776" y="655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4" name="Google Shape;1704;p48"/>
          <p:cNvSpPr/>
          <p:nvPr/>
        </p:nvSpPr>
        <p:spPr>
          <a:xfrm>
            <a:off x="-341900" y="-1"/>
            <a:ext cx="1220922" cy="4602486"/>
          </a:xfrm>
          <a:custGeom>
            <a:rect b="b" l="l" r="r" t="t"/>
            <a:pathLst>
              <a:path extrusionOk="0" h="67033" w="19349">
                <a:moveTo>
                  <a:pt x="1" y="1"/>
                </a:moveTo>
                <a:lnTo>
                  <a:pt x="1" y="67033"/>
                </a:lnTo>
                <a:lnTo>
                  <a:pt x="19349" y="67033"/>
                </a:lnTo>
                <a:lnTo>
                  <a:pt x="193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5" name="Google Shape;1705;p48"/>
          <p:cNvGrpSpPr/>
          <p:nvPr/>
        </p:nvGrpSpPr>
        <p:grpSpPr>
          <a:xfrm>
            <a:off x="-315162" y="351900"/>
            <a:ext cx="1123763" cy="4224450"/>
            <a:chOff x="8496050" y="593175"/>
            <a:chExt cx="1123763" cy="4224450"/>
          </a:xfrm>
        </p:grpSpPr>
        <p:sp>
          <p:nvSpPr>
            <p:cNvPr id="1706" name="Google Shape;1706;p48"/>
            <p:cNvSpPr/>
            <p:nvPr/>
          </p:nvSpPr>
          <p:spPr>
            <a:xfrm>
              <a:off x="8543675" y="59317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8"/>
            <p:cNvSpPr/>
            <p:nvPr/>
          </p:nvSpPr>
          <p:spPr>
            <a:xfrm>
              <a:off x="8865875" y="59317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8"/>
            <p:cNvSpPr/>
            <p:nvPr/>
          </p:nvSpPr>
          <p:spPr>
            <a:xfrm>
              <a:off x="9188075" y="59317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8"/>
            <p:cNvSpPr/>
            <p:nvPr/>
          </p:nvSpPr>
          <p:spPr>
            <a:xfrm>
              <a:off x="8696075" y="73927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8"/>
            <p:cNvSpPr/>
            <p:nvPr/>
          </p:nvSpPr>
          <p:spPr>
            <a:xfrm>
              <a:off x="8500813" y="108370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8"/>
            <p:cNvSpPr/>
            <p:nvPr/>
          </p:nvSpPr>
          <p:spPr>
            <a:xfrm>
              <a:off x="9145213" y="108370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8"/>
            <p:cNvSpPr/>
            <p:nvPr/>
          </p:nvSpPr>
          <p:spPr>
            <a:xfrm>
              <a:off x="8653213" y="122980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8"/>
            <p:cNvSpPr/>
            <p:nvPr/>
          </p:nvSpPr>
          <p:spPr>
            <a:xfrm>
              <a:off x="9297613" y="122980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8"/>
            <p:cNvSpPr/>
            <p:nvPr/>
          </p:nvSpPr>
          <p:spPr>
            <a:xfrm flipH="1" rot="10800000">
              <a:off x="8496050" y="201650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8"/>
            <p:cNvSpPr/>
            <p:nvPr/>
          </p:nvSpPr>
          <p:spPr>
            <a:xfrm flipH="1" rot="10800000">
              <a:off x="9140450" y="201650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8"/>
            <p:cNvSpPr/>
            <p:nvPr/>
          </p:nvSpPr>
          <p:spPr>
            <a:xfrm flipH="1" rot="10800000">
              <a:off x="8970650" y="187040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8"/>
            <p:cNvSpPr/>
            <p:nvPr/>
          </p:nvSpPr>
          <p:spPr>
            <a:xfrm flipH="1" rot="10800000">
              <a:off x="9292850" y="187040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8"/>
            <p:cNvSpPr/>
            <p:nvPr/>
          </p:nvSpPr>
          <p:spPr>
            <a:xfrm flipH="1" rot="10800000">
              <a:off x="8500813" y="152597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8"/>
            <p:cNvSpPr/>
            <p:nvPr/>
          </p:nvSpPr>
          <p:spPr>
            <a:xfrm flipH="1" rot="10800000">
              <a:off x="9145213" y="152597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8"/>
            <p:cNvSpPr/>
            <p:nvPr/>
          </p:nvSpPr>
          <p:spPr>
            <a:xfrm flipH="1" rot="10800000">
              <a:off x="8975413" y="137987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8"/>
            <p:cNvSpPr/>
            <p:nvPr/>
          </p:nvSpPr>
          <p:spPr>
            <a:xfrm flipH="1" rot="10800000">
              <a:off x="8605588" y="358865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8"/>
            <p:cNvSpPr/>
            <p:nvPr/>
          </p:nvSpPr>
          <p:spPr>
            <a:xfrm flipH="1" rot="10800000">
              <a:off x="8927788" y="358865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8"/>
            <p:cNvSpPr/>
            <p:nvPr/>
          </p:nvSpPr>
          <p:spPr>
            <a:xfrm flipH="1" rot="10800000">
              <a:off x="9249988" y="358865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8"/>
            <p:cNvSpPr/>
            <p:nvPr/>
          </p:nvSpPr>
          <p:spPr>
            <a:xfrm flipH="1" rot="10800000">
              <a:off x="8757988" y="344255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8"/>
            <p:cNvSpPr/>
            <p:nvPr/>
          </p:nvSpPr>
          <p:spPr>
            <a:xfrm flipH="1">
              <a:off x="9292850" y="265585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8"/>
            <p:cNvSpPr/>
            <p:nvPr/>
          </p:nvSpPr>
          <p:spPr>
            <a:xfrm flipH="1">
              <a:off x="8648450" y="265585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8"/>
            <p:cNvSpPr/>
            <p:nvPr/>
          </p:nvSpPr>
          <p:spPr>
            <a:xfrm flipH="1">
              <a:off x="9140450" y="280195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8"/>
            <p:cNvSpPr/>
            <p:nvPr/>
          </p:nvSpPr>
          <p:spPr>
            <a:xfrm flipH="1">
              <a:off x="8496050" y="280195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8"/>
            <p:cNvSpPr/>
            <p:nvPr/>
          </p:nvSpPr>
          <p:spPr>
            <a:xfrm flipH="1">
              <a:off x="9297613" y="21653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8"/>
            <p:cNvSpPr/>
            <p:nvPr/>
          </p:nvSpPr>
          <p:spPr>
            <a:xfrm flipH="1">
              <a:off x="8653213" y="21653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8"/>
            <p:cNvSpPr/>
            <p:nvPr/>
          </p:nvSpPr>
          <p:spPr>
            <a:xfrm flipH="1">
              <a:off x="8823013" y="23114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8"/>
            <p:cNvSpPr/>
            <p:nvPr/>
          </p:nvSpPr>
          <p:spPr>
            <a:xfrm flipH="1">
              <a:off x="8500813" y="23114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8"/>
            <p:cNvSpPr/>
            <p:nvPr/>
          </p:nvSpPr>
          <p:spPr>
            <a:xfrm rot="10800000">
              <a:off x="9292850" y="30981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8"/>
            <p:cNvSpPr/>
            <p:nvPr/>
          </p:nvSpPr>
          <p:spPr>
            <a:xfrm rot="10800000">
              <a:off x="8648450" y="30981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8"/>
            <p:cNvSpPr/>
            <p:nvPr/>
          </p:nvSpPr>
          <p:spPr>
            <a:xfrm rot="10800000">
              <a:off x="8818250" y="29520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8"/>
            <p:cNvSpPr/>
            <p:nvPr/>
          </p:nvSpPr>
          <p:spPr>
            <a:xfrm rot="10800000">
              <a:off x="9183313" y="46715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8"/>
            <p:cNvSpPr/>
            <p:nvPr/>
          </p:nvSpPr>
          <p:spPr>
            <a:xfrm rot="10800000">
              <a:off x="8861113" y="46715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8"/>
            <p:cNvSpPr/>
            <p:nvPr/>
          </p:nvSpPr>
          <p:spPr>
            <a:xfrm rot="10800000">
              <a:off x="8538913" y="46715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8"/>
            <p:cNvSpPr/>
            <p:nvPr/>
          </p:nvSpPr>
          <p:spPr>
            <a:xfrm rot="10800000">
              <a:off x="9030913" y="45254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8"/>
            <p:cNvSpPr/>
            <p:nvPr/>
          </p:nvSpPr>
          <p:spPr>
            <a:xfrm flipH="1">
              <a:off x="9140450" y="37387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8"/>
            <p:cNvSpPr/>
            <p:nvPr/>
          </p:nvSpPr>
          <p:spPr>
            <a:xfrm>
              <a:off x="9140450" y="37387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8"/>
            <p:cNvSpPr/>
            <p:nvPr/>
          </p:nvSpPr>
          <p:spPr>
            <a:xfrm>
              <a:off x="9292850" y="388482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8"/>
            <p:cNvSpPr/>
            <p:nvPr/>
          </p:nvSpPr>
          <p:spPr>
            <a:xfrm flipH="1" rot="10800000">
              <a:off x="8496050" y="418100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8"/>
            <p:cNvSpPr/>
            <p:nvPr/>
          </p:nvSpPr>
          <p:spPr>
            <a:xfrm rot="10800000">
              <a:off x="8496050" y="418100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8"/>
            <p:cNvSpPr/>
            <p:nvPr/>
          </p:nvSpPr>
          <p:spPr>
            <a:xfrm rot="10800000">
              <a:off x="8665850" y="4034900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8"/>
            <p:cNvSpPr/>
            <p:nvPr/>
          </p:nvSpPr>
          <p:spPr>
            <a:xfrm flipH="1" rot="10800000">
              <a:off x="8709538" y="452417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8"/>
            <p:cNvSpPr/>
            <p:nvPr/>
          </p:nvSpPr>
          <p:spPr>
            <a:xfrm rot="10800000">
              <a:off x="8709538" y="452417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8"/>
            <p:cNvSpPr/>
            <p:nvPr/>
          </p:nvSpPr>
          <p:spPr>
            <a:xfrm rot="10800000">
              <a:off x="8879338" y="4378075"/>
              <a:ext cx="322200" cy="1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9" name="Google Shape;1749;p48"/>
          <p:cNvSpPr txBox="1"/>
          <p:nvPr/>
        </p:nvSpPr>
        <p:spPr>
          <a:xfrm>
            <a:off x="4848025" y="3482875"/>
            <a:ext cx="3578100" cy="68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50" name="Google Shape;1750;p48"/>
          <p:cNvGrpSpPr/>
          <p:nvPr/>
        </p:nvGrpSpPr>
        <p:grpSpPr>
          <a:xfrm>
            <a:off x="5995315" y="3662500"/>
            <a:ext cx="321469" cy="321453"/>
            <a:chOff x="266768" y="1721375"/>
            <a:chExt cx="397907" cy="397887"/>
          </a:xfrm>
        </p:grpSpPr>
        <p:sp>
          <p:nvSpPr>
            <p:cNvPr id="1751" name="Google Shape;1751;p48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8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3" name="Google Shape;1753;p48"/>
          <p:cNvGrpSpPr/>
          <p:nvPr/>
        </p:nvGrpSpPr>
        <p:grpSpPr>
          <a:xfrm>
            <a:off x="6530264" y="3662500"/>
            <a:ext cx="321453" cy="321453"/>
            <a:chOff x="1379798" y="1723250"/>
            <a:chExt cx="397887" cy="397887"/>
          </a:xfrm>
        </p:grpSpPr>
        <p:sp>
          <p:nvSpPr>
            <p:cNvPr id="1754" name="Google Shape;1754;p48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8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8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8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8" name="Google Shape;1758;p48"/>
          <p:cNvSpPr/>
          <p:nvPr/>
        </p:nvSpPr>
        <p:spPr>
          <a:xfrm>
            <a:off x="7065233" y="3691699"/>
            <a:ext cx="322445" cy="262988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6"/>
          <p:cNvSpPr txBox="1"/>
          <p:nvPr>
            <p:ph idx="14"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9" name="Google Shape;999;p36"/>
          <p:cNvSpPr txBox="1"/>
          <p:nvPr>
            <p:ph idx="1" type="subTitle"/>
          </p:nvPr>
        </p:nvSpPr>
        <p:spPr>
          <a:xfrm>
            <a:off x="1899975" y="1767840"/>
            <a:ext cx="23862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 representation</a:t>
            </a:r>
            <a:endParaRPr/>
          </a:p>
        </p:txBody>
      </p:sp>
      <p:sp>
        <p:nvSpPr>
          <p:cNvPr id="1000" name="Google Shape;1000;p36"/>
          <p:cNvSpPr txBox="1"/>
          <p:nvPr>
            <p:ph idx="3" type="subTitle"/>
          </p:nvPr>
        </p:nvSpPr>
        <p:spPr>
          <a:xfrm>
            <a:off x="6040000" y="1767840"/>
            <a:ext cx="23862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Equipment list</a:t>
            </a:r>
            <a:endParaRPr/>
          </a:p>
        </p:txBody>
      </p:sp>
      <p:sp>
        <p:nvSpPr>
          <p:cNvPr id="1001" name="Google Shape;1001;p36"/>
          <p:cNvSpPr txBox="1"/>
          <p:nvPr>
            <p:ph type="title"/>
          </p:nvPr>
        </p:nvSpPr>
        <p:spPr>
          <a:xfrm>
            <a:off x="714975" y="1566785"/>
            <a:ext cx="1032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02" name="Google Shape;1002;p36"/>
          <p:cNvSpPr txBox="1"/>
          <p:nvPr>
            <p:ph idx="4" type="title"/>
          </p:nvPr>
        </p:nvSpPr>
        <p:spPr>
          <a:xfrm>
            <a:off x="4855000" y="1566775"/>
            <a:ext cx="1032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03" name="Google Shape;1003;p36"/>
          <p:cNvSpPr txBox="1"/>
          <p:nvPr>
            <p:ph idx="6" type="subTitle"/>
          </p:nvPr>
        </p:nvSpPr>
        <p:spPr>
          <a:xfrm>
            <a:off x="1899975" y="3376975"/>
            <a:ext cx="3102000" cy="740700"/>
          </a:xfrm>
          <a:prstGeom prst="rect">
            <a:avLst/>
          </a:prstGeom>
        </p:spPr>
        <p:txBody>
          <a:bodyPr anchorCtr="0" anchor="ctr" bIns="91425" lIns="91425" spcFirstLastPara="1" rIns="9144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the robot</a:t>
            </a:r>
            <a:endParaRPr/>
          </a:p>
        </p:txBody>
      </p:sp>
      <p:sp>
        <p:nvSpPr>
          <p:cNvPr id="1004" name="Google Shape;1004;p36"/>
          <p:cNvSpPr txBox="1"/>
          <p:nvPr>
            <p:ph idx="8" type="subTitle"/>
          </p:nvPr>
        </p:nvSpPr>
        <p:spPr>
          <a:xfrm>
            <a:off x="6040000" y="3453163"/>
            <a:ext cx="23862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whole system</a:t>
            </a:r>
            <a:endParaRPr/>
          </a:p>
        </p:txBody>
      </p:sp>
      <p:sp>
        <p:nvSpPr>
          <p:cNvPr id="1005" name="Google Shape;1005;p36"/>
          <p:cNvSpPr txBox="1"/>
          <p:nvPr>
            <p:ph idx="9" type="title"/>
          </p:nvPr>
        </p:nvSpPr>
        <p:spPr>
          <a:xfrm>
            <a:off x="714975" y="3249650"/>
            <a:ext cx="1032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06" name="Google Shape;1006;p36"/>
          <p:cNvSpPr txBox="1"/>
          <p:nvPr>
            <p:ph idx="13" type="title"/>
          </p:nvPr>
        </p:nvSpPr>
        <p:spPr>
          <a:xfrm>
            <a:off x="4855000" y="3249650"/>
            <a:ext cx="10326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07" name="Google Shape;1007;p36"/>
          <p:cNvSpPr/>
          <p:nvPr/>
        </p:nvSpPr>
        <p:spPr>
          <a:xfrm>
            <a:off x="6990321" y="-594234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6"/>
          <p:cNvSpPr/>
          <p:nvPr/>
        </p:nvSpPr>
        <p:spPr>
          <a:xfrm>
            <a:off x="6241556" y="-245452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7"/>
          <p:cNvSpPr/>
          <p:nvPr/>
        </p:nvSpPr>
        <p:spPr>
          <a:xfrm>
            <a:off x="5552185" y="-689880"/>
            <a:ext cx="912484" cy="747484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7"/>
          <p:cNvSpPr txBox="1"/>
          <p:nvPr>
            <p:ph type="title"/>
          </p:nvPr>
        </p:nvSpPr>
        <p:spPr>
          <a:xfrm>
            <a:off x="717700" y="1116500"/>
            <a:ext cx="51960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15" name="Google Shape;1015;p37"/>
          <p:cNvSpPr txBox="1"/>
          <p:nvPr>
            <p:ph idx="1" type="subTitle"/>
          </p:nvPr>
        </p:nvSpPr>
        <p:spPr>
          <a:xfrm>
            <a:off x="717750" y="2106100"/>
            <a:ext cx="5196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Introducing the “Fire Phoenix” – a comprehensive and innovative solution designed to enhance fire incident response and control. This advanced system seamlessly integrates user-friendly mobile applications, an efficient admin panel for web-based operations, and a cutting-edge fire-fighting robot to tackle emergencies effectively and swiftly.</a:t>
            </a:r>
            <a:endParaRPr sz="1500"/>
          </a:p>
        </p:txBody>
      </p:sp>
      <p:grpSp>
        <p:nvGrpSpPr>
          <p:cNvPr id="1016" name="Google Shape;1016;p37"/>
          <p:cNvGrpSpPr/>
          <p:nvPr/>
        </p:nvGrpSpPr>
        <p:grpSpPr>
          <a:xfrm>
            <a:off x="5673306" y="-556552"/>
            <a:ext cx="3873866" cy="5187729"/>
            <a:chOff x="5673306" y="-556552"/>
            <a:chExt cx="3873866" cy="5187729"/>
          </a:xfrm>
        </p:grpSpPr>
        <p:grpSp>
          <p:nvGrpSpPr>
            <p:cNvPr id="1017" name="Google Shape;1017;p37"/>
            <p:cNvGrpSpPr/>
            <p:nvPr/>
          </p:nvGrpSpPr>
          <p:grpSpPr>
            <a:xfrm>
              <a:off x="5673306" y="-556552"/>
              <a:ext cx="2562135" cy="1763388"/>
              <a:chOff x="5673306" y="-556552"/>
              <a:chExt cx="2562135" cy="1763388"/>
            </a:xfrm>
          </p:grpSpPr>
          <p:sp>
            <p:nvSpPr>
              <p:cNvPr id="1018" name="Google Shape;1018;p37"/>
              <p:cNvSpPr/>
              <p:nvPr/>
            </p:nvSpPr>
            <p:spPr>
              <a:xfrm>
                <a:off x="6060879" y="-455505"/>
                <a:ext cx="1856097" cy="1351603"/>
              </a:xfrm>
              <a:custGeom>
                <a:rect b="b" l="l" r="r" t="t"/>
                <a:pathLst>
                  <a:path extrusionOk="0" h="19930" w="27369">
                    <a:moveTo>
                      <a:pt x="8911" y="1"/>
                    </a:moveTo>
                    <a:cubicBezTo>
                      <a:pt x="8374" y="1"/>
                      <a:pt x="7719" y="371"/>
                      <a:pt x="7013" y="682"/>
                    </a:cubicBezTo>
                    <a:cubicBezTo>
                      <a:pt x="6954" y="622"/>
                      <a:pt x="6894" y="563"/>
                      <a:pt x="6811" y="515"/>
                    </a:cubicBezTo>
                    <a:cubicBezTo>
                      <a:pt x="6677" y="448"/>
                      <a:pt x="6519" y="416"/>
                      <a:pt x="6353" y="416"/>
                    </a:cubicBezTo>
                    <a:cubicBezTo>
                      <a:pt x="5928" y="416"/>
                      <a:pt x="5442" y="624"/>
                      <a:pt x="5108" y="991"/>
                    </a:cubicBezTo>
                    <a:cubicBezTo>
                      <a:pt x="5085" y="1015"/>
                      <a:pt x="5049" y="1063"/>
                      <a:pt x="5025" y="1098"/>
                    </a:cubicBezTo>
                    <a:cubicBezTo>
                      <a:pt x="4858" y="1170"/>
                      <a:pt x="4692" y="1241"/>
                      <a:pt x="4525" y="1348"/>
                    </a:cubicBezTo>
                    <a:cubicBezTo>
                      <a:pt x="4454" y="1330"/>
                      <a:pt x="4377" y="1321"/>
                      <a:pt x="4297" y="1321"/>
                    </a:cubicBezTo>
                    <a:cubicBezTo>
                      <a:pt x="3904" y="1321"/>
                      <a:pt x="3418" y="1534"/>
                      <a:pt x="3072" y="1920"/>
                    </a:cubicBezTo>
                    <a:cubicBezTo>
                      <a:pt x="2703" y="2313"/>
                      <a:pt x="2596" y="2813"/>
                      <a:pt x="2775" y="3134"/>
                    </a:cubicBezTo>
                    <a:cubicBezTo>
                      <a:pt x="2727" y="3194"/>
                      <a:pt x="2703" y="3265"/>
                      <a:pt x="2656" y="3325"/>
                    </a:cubicBezTo>
                    <a:cubicBezTo>
                      <a:pt x="2132" y="3634"/>
                      <a:pt x="1536" y="3968"/>
                      <a:pt x="1310" y="4611"/>
                    </a:cubicBezTo>
                    <a:cubicBezTo>
                      <a:pt x="1215" y="4682"/>
                      <a:pt x="1120" y="4754"/>
                      <a:pt x="1024" y="4849"/>
                    </a:cubicBezTo>
                    <a:cubicBezTo>
                      <a:pt x="703" y="5206"/>
                      <a:pt x="572" y="5766"/>
                      <a:pt x="691" y="6087"/>
                    </a:cubicBezTo>
                    <a:cubicBezTo>
                      <a:pt x="572" y="6170"/>
                      <a:pt x="751" y="6409"/>
                      <a:pt x="643" y="6528"/>
                    </a:cubicBezTo>
                    <a:cubicBezTo>
                      <a:pt x="96" y="7135"/>
                      <a:pt x="1" y="7944"/>
                      <a:pt x="465" y="8302"/>
                    </a:cubicBezTo>
                    <a:cubicBezTo>
                      <a:pt x="596" y="8421"/>
                      <a:pt x="774" y="8468"/>
                      <a:pt x="965" y="8480"/>
                    </a:cubicBezTo>
                    <a:cubicBezTo>
                      <a:pt x="953" y="8528"/>
                      <a:pt x="953" y="8576"/>
                      <a:pt x="941" y="8623"/>
                    </a:cubicBezTo>
                    <a:cubicBezTo>
                      <a:pt x="191" y="9373"/>
                      <a:pt x="632" y="9719"/>
                      <a:pt x="1286" y="9921"/>
                    </a:cubicBezTo>
                    <a:cubicBezTo>
                      <a:pt x="1310" y="10135"/>
                      <a:pt x="1405" y="10326"/>
                      <a:pt x="1548" y="10457"/>
                    </a:cubicBezTo>
                    <a:cubicBezTo>
                      <a:pt x="1693" y="10576"/>
                      <a:pt x="1872" y="10631"/>
                      <a:pt x="2066" y="10631"/>
                    </a:cubicBezTo>
                    <a:cubicBezTo>
                      <a:pt x="2335" y="10631"/>
                      <a:pt x="2630" y="10525"/>
                      <a:pt x="2894" y="10338"/>
                    </a:cubicBezTo>
                    <a:lnTo>
                      <a:pt x="2894" y="10338"/>
                    </a:lnTo>
                    <a:cubicBezTo>
                      <a:pt x="3931" y="10794"/>
                      <a:pt x="2392" y="12036"/>
                      <a:pt x="3703" y="12036"/>
                    </a:cubicBezTo>
                    <a:cubicBezTo>
                      <a:pt x="3761" y="12036"/>
                      <a:pt x="3824" y="12033"/>
                      <a:pt x="3894" y="12028"/>
                    </a:cubicBezTo>
                    <a:lnTo>
                      <a:pt x="3894" y="12028"/>
                    </a:lnTo>
                    <a:cubicBezTo>
                      <a:pt x="3870" y="12838"/>
                      <a:pt x="4382" y="13124"/>
                      <a:pt x="5644" y="13326"/>
                    </a:cubicBezTo>
                    <a:cubicBezTo>
                      <a:pt x="5692" y="13671"/>
                      <a:pt x="5835" y="13969"/>
                      <a:pt x="6097" y="14171"/>
                    </a:cubicBezTo>
                    <a:cubicBezTo>
                      <a:pt x="6326" y="14364"/>
                      <a:pt x="6605" y="14456"/>
                      <a:pt x="6896" y="14456"/>
                    </a:cubicBezTo>
                    <a:cubicBezTo>
                      <a:pt x="7362" y="14456"/>
                      <a:pt x="7859" y="14222"/>
                      <a:pt x="8240" y="13790"/>
                    </a:cubicBezTo>
                    <a:cubicBezTo>
                      <a:pt x="8718" y="15049"/>
                      <a:pt x="8936" y="15906"/>
                      <a:pt x="9944" y="15906"/>
                    </a:cubicBezTo>
                    <a:cubicBezTo>
                      <a:pt x="10367" y="15906"/>
                      <a:pt x="10928" y="15755"/>
                      <a:pt x="11704" y="15422"/>
                    </a:cubicBezTo>
                    <a:cubicBezTo>
                      <a:pt x="11704" y="15803"/>
                      <a:pt x="13133" y="16362"/>
                      <a:pt x="13419" y="16529"/>
                    </a:cubicBezTo>
                    <a:cubicBezTo>
                      <a:pt x="13562" y="16993"/>
                      <a:pt x="13955" y="17779"/>
                      <a:pt x="14348" y="18089"/>
                    </a:cubicBezTo>
                    <a:cubicBezTo>
                      <a:pt x="14674" y="18340"/>
                      <a:pt x="14962" y="18445"/>
                      <a:pt x="15241" y="18445"/>
                    </a:cubicBezTo>
                    <a:cubicBezTo>
                      <a:pt x="15625" y="18445"/>
                      <a:pt x="15992" y="18247"/>
                      <a:pt x="16419" y="17958"/>
                    </a:cubicBezTo>
                    <a:cubicBezTo>
                      <a:pt x="16574" y="18303"/>
                      <a:pt x="16515" y="18970"/>
                      <a:pt x="17884" y="19351"/>
                    </a:cubicBezTo>
                    <a:cubicBezTo>
                      <a:pt x="17957" y="19374"/>
                      <a:pt x="18060" y="19384"/>
                      <a:pt x="18183" y="19384"/>
                    </a:cubicBezTo>
                    <a:cubicBezTo>
                      <a:pt x="18803" y="19384"/>
                      <a:pt x="19931" y="19132"/>
                      <a:pt x="20289" y="19113"/>
                    </a:cubicBezTo>
                    <a:cubicBezTo>
                      <a:pt x="20550" y="19707"/>
                      <a:pt x="21218" y="19930"/>
                      <a:pt x="22033" y="19930"/>
                    </a:cubicBezTo>
                    <a:cubicBezTo>
                      <a:pt x="24187" y="19930"/>
                      <a:pt x="27368" y="18375"/>
                      <a:pt x="26790" y="18029"/>
                    </a:cubicBezTo>
                    <a:cubicBezTo>
                      <a:pt x="26016" y="17565"/>
                      <a:pt x="25885" y="15410"/>
                      <a:pt x="25420" y="13659"/>
                    </a:cubicBezTo>
                    <a:cubicBezTo>
                      <a:pt x="25206" y="12767"/>
                      <a:pt x="23896" y="12850"/>
                      <a:pt x="23313" y="12386"/>
                    </a:cubicBezTo>
                    <a:cubicBezTo>
                      <a:pt x="23242" y="11778"/>
                      <a:pt x="23134" y="10992"/>
                      <a:pt x="22956" y="10350"/>
                    </a:cubicBezTo>
                    <a:cubicBezTo>
                      <a:pt x="22733" y="9512"/>
                      <a:pt x="21693" y="9408"/>
                      <a:pt x="21289" y="9408"/>
                    </a:cubicBezTo>
                    <a:cubicBezTo>
                      <a:pt x="21262" y="9408"/>
                      <a:pt x="21238" y="9408"/>
                      <a:pt x="21217" y="9409"/>
                    </a:cubicBezTo>
                    <a:cubicBezTo>
                      <a:pt x="21229" y="9385"/>
                      <a:pt x="21253" y="9373"/>
                      <a:pt x="21277" y="9326"/>
                    </a:cubicBezTo>
                    <a:cubicBezTo>
                      <a:pt x="21753" y="8540"/>
                      <a:pt x="21408" y="7552"/>
                      <a:pt x="20563" y="7135"/>
                    </a:cubicBezTo>
                    <a:lnTo>
                      <a:pt x="20539" y="7135"/>
                    </a:lnTo>
                    <a:cubicBezTo>
                      <a:pt x="20336" y="6968"/>
                      <a:pt x="20051" y="6766"/>
                      <a:pt x="19646" y="6516"/>
                    </a:cubicBezTo>
                    <a:cubicBezTo>
                      <a:pt x="18634" y="5873"/>
                      <a:pt x="18610" y="5587"/>
                      <a:pt x="18384" y="5242"/>
                    </a:cubicBezTo>
                    <a:cubicBezTo>
                      <a:pt x="18384" y="4789"/>
                      <a:pt x="18122" y="4337"/>
                      <a:pt x="17646" y="4111"/>
                    </a:cubicBezTo>
                    <a:cubicBezTo>
                      <a:pt x="17432" y="4013"/>
                      <a:pt x="17206" y="3962"/>
                      <a:pt x="16981" y="3962"/>
                    </a:cubicBezTo>
                    <a:cubicBezTo>
                      <a:pt x="16905" y="3962"/>
                      <a:pt x="16828" y="3968"/>
                      <a:pt x="16753" y="3980"/>
                    </a:cubicBezTo>
                    <a:cubicBezTo>
                      <a:pt x="16717" y="3968"/>
                      <a:pt x="16693" y="3956"/>
                      <a:pt x="16657" y="3920"/>
                    </a:cubicBezTo>
                    <a:cubicBezTo>
                      <a:pt x="16765" y="3420"/>
                      <a:pt x="16515" y="2920"/>
                      <a:pt x="16003" y="2682"/>
                    </a:cubicBezTo>
                    <a:cubicBezTo>
                      <a:pt x="15811" y="2591"/>
                      <a:pt x="15598" y="2548"/>
                      <a:pt x="15382" y="2548"/>
                    </a:cubicBezTo>
                    <a:cubicBezTo>
                      <a:pt x="15034" y="2548"/>
                      <a:pt x="14677" y="2658"/>
                      <a:pt x="14383" y="2849"/>
                    </a:cubicBezTo>
                    <a:cubicBezTo>
                      <a:pt x="14348" y="2837"/>
                      <a:pt x="14336" y="2825"/>
                      <a:pt x="14312" y="2789"/>
                    </a:cubicBezTo>
                    <a:lnTo>
                      <a:pt x="14312" y="2777"/>
                    </a:lnTo>
                    <a:cubicBezTo>
                      <a:pt x="14752" y="2182"/>
                      <a:pt x="14586" y="1467"/>
                      <a:pt x="13967" y="1182"/>
                    </a:cubicBezTo>
                    <a:cubicBezTo>
                      <a:pt x="13789" y="1104"/>
                      <a:pt x="13594" y="1067"/>
                      <a:pt x="13396" y="1067"/>
                    </a:cubicBezTo>
                    <a:cubicBezTo>
                      <a:pt x="13075" y="1067"/>
                      <a:pt x="12746" y="1165"/>
                      <a:pt x="12466" y="1348"/>
                    </a:cubicBezTo>
                    <a:cubicBezTo>
                      <a:pt x="12383" y="1313"/>
                      <a:pt x="12300" y="1289"/>
                      <a:pt x="12228" y="1253"/>
                    </a:cubicBezTo>
                    <a:cubicBezTo>
                      <a:pt x="12133" y="1241"/>
                      <a:pt x="12050" y="1217"/>
                      <a:pt x="11943" y="1182"/>
                    </a:cubicBezTo>
                    <a:cubicBezTo>
                      <a:pt x="11943" y="860"/>
                      <a:pt x="11776" y="563"/>
                      <a:pt x="11431" y="396"/>
                    </a:cubicBezTo>
                    <a:cubicBezTo>
                      <a:pt x="11278" y="327"/>
                      <a:pt x="11108" y="295"/>
                      <a:pt x="10932" y="295"/>
                    </a:cubicBezTo>
                    <a:cubicBezTo>
                      <a:pt x="10681" y="295"/>
                      <a:pt x="10418" y="360"/>
                      <a:pt x="10180" y="479"/>
                    </a:cubicBezTo>
                    <a:cubicBezTo>
                      <a:pt x="9859" y="336"/>
                      <a:pt x="9561" y="182"/>
                      <a:pt x="9311" y="86"/>
                    </a:cubicBezTo>
                    <a:cubicBezTo>
                      <a:pt x="9187" y="27"/>
                      <a:pt x="9053" y="1"/>
                      <a:pt x="8911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6622062" y="-289490"/>
                <a:ext cx="1613378" cy="1468724"/>
              </a:xfrm>
              <a:custGeom>
                <a:rect b="b" l="l" r="r" t="t"/>
                <a:pathLst>
                  <a:path extrusionOk="0" h="21657" w="23790">
                    <a:moveTo>
                      <a:pt x="12320" y="1"/>
                    </a:moveTo>
                    <a:cubicBezTo>
                      <a:pt x="11639" y="1"/>
                      <a:pt x="10704" y="600"/>
                      <a:pt x="9740" y="1091"/>
                    </a:cubicBezTo>
                    <a:cubicBezTo>
                      <a:pt x="9680" y="972"/>
                      <a:pt x="9609" y="865"/>
                      <a:pt x="9502" y="794"/>
                    </a:cubicBezTo>
                    <a:cubicBezTo>
                      <a:pt x="9324" y="659"/>
                      <a:pt x="9105" y="595"/>
                      <a:pt x="8867" y="595"/>
                    </a:cubicBezTo>
                    <a:cubicBezTo>
                      <a:pt x="8305" y="595"/>
                      <a:pt x="7634" y="949"/>
                      <a:pt x="7132" y="1567"/>
                    </a:cubicBezTo>
                    <a:lnTo>
                      <a:pt x="7001" y="1746"/>
                    </a:lnTo>
                    <a:cubicBezTo>
                      <a:pt x="6775" y="1865"/>
                      <a:pt x="6525" y="1996"/>
                      <a:pt x="6287" y="2175"/>
                    </a:cubicBezTo>
                    <a:cubicBezTo>
                      <a:pt x="6179" y="2137"/>
                      <a:pt x="6061" y="2119"/>
                      <a:pt x="5936" y="2119"/>
                    </a:cubicBezTo>
                    <a:cubicBezTo>
                      <a:pt x="5386" y="2119"/>
                      <a:pt x="4708" y="2473"/>
                      <a:pt x="4203" y="3103"/>
                    </a:cubicBezTo>
                    <a:cubicBezTo>
                      <a:pt x="3656" y="3782"/>
                      <a:pt x="3489" y="4568"/>
                      <a:pt x="3691" y="5104"/>
                    </a:cubicBezTo>
                    <a:cubicBezTo>
                      <a:pt x="3632" y="5211"/>
                      <a:pt x="3596" y="5318"/>
                      <a:pt x="3537" y="5425"/>
                    </a:cubicBezTo>
                    <a:cubicBezTo>
                      <a:pt x="2810" y="5925"/>
                      <a:pt x="2001" y="6437"/>
                      <a:pt x="1667" y="7425"/>
                    </a:cubicBezTo>
                    <a:cubicBezTo>
                      <a:pt x="1548" y="7532"/>
                      <a:pt x="1417" y="7652"/>
                      <a:pt x="1298" y="7806"/>
                    </a:cubicBezTo>
                    <a:cubicBezTo>
                      <a:pt x="858" y="8354"/>
                      <a:pt x="691" y="9176"/>
                      <a:pt x="858" y="9604"/>
                    </a:cubicBezTo>
                    <a:cubicBezTo>
                      <a:pt x="703" y="9723"/>
                      <a:pt x="929" y="10068"/>
                      <a:pt x="798" y="10223"/>
                    </a:cubicBezTo>
                    <a:cubicBezTo>
                      <a:pt x="96" y="11092"/>
                      <a:pt x="0" y="12164"/>
                      <a:pt x="584" y="12593"/>
                    </a:cubicBezTo>
                    <a:cubicBezTo>
                      <a:pt x="762" y="12724"/>
                      <a:pt x="989" y="12783"/>
                      <a:pt x="1227" y="12783"/>
                    </a:cubicBezTo>
                    <a:cubicBezTo>
                      <a:pt x="1215" y="12843"/>
                      <a:pt x="1215" y="12926"/>
                      <a:pt x="1191" y="12985"/>
                    </a:cubicBezTo>
                    <a:cubicBezTo>
                      <a:pt x="286" y="13950"/>
                      <a:pt x="810" y="14331"/>
                      <a:pt x="1596" y="14533"/>
                    </a:cubicBezTo>
                    <a:cubicBezTo>
                      <a:pt x="1620" y="14771"/>
                      <a:pt x="1727" y="14974"/>
                      <a:pt x="1905" y="15105"/>
                    </a:cubicBezTo>
                    <a:cubicBezTo>
                      <a:pt x="2053" y="15217"/>
                      <a:pt x="2232" y="15270"/>
                      <a:pt x="2427" y="15270"/>
                    </a:cubicBezTo>
                    <a:cubicBezTo>
                      <a:pt x="2751" y="15270"/>
                      <a:pt x="3118" y="15123"/>
                      <a:pt x="3453" y="14855"/>
                    </a:cubicBezTo>
                    <a:lnTo>
                      <a:pt x="3453" y="14855"/>
                    </a:lnTo>
                    <a:cubicBezTo>
                      <a:pt x="4550" y="15249"/>
                      <a:pt x="2961" y="16674"/>
                      <a:pt x="4106" y="16674"/>
                    </a:cubicBezTo>
                    <a:cubicBezTo>
                      <a:pt x="4204" y="16674"/>
                      <a:pt x="4323" y="16663"/>
                      <a:pt x="4465" y="16641"/>
                    </a:cubicBezTo>
                    <a:lnTo>
                      <a:pt x="4465" y="16641"/>
                    </a:lnTo>
                    <a:cubicBezTo>
                      <a:pt x="4394" y="17474"/>
                      <a:pt x="4918" y="17712"/>
                      <a:pt x="6215" y="17784"/>
                    </a:cubicBezTo>
                    <a:cubicBezTo>
                      <a:pt x="6227" y="18105"/>
                      <a:pt x="6346" y="18403"/>
                      <a:pt x="6585" y="18558"/>
                    </a:cubicBezTo>
                    <a:cubicBezTo>
                      <a:pt x="6755" y="18686"/>
                      <a:pt x="6965" y="18748"/>
                      <a:pt x="7195" y="18748"/>
                    </a:cubicBezTo>
                    <a:cubicBezTo>
                      <a:pt x="7688" y="18748"/>
                      <a:pt x="8272" y="18466"/>
                      <a:pt x="8751" y="17962"/>
                    </a:cubicBezTo>
                    <a:cubicBezTo>
                      <a:pt x="9019" y="19017"/>
                      <a:pt x="9105" y="19744"/>
                      <a:pt x="9885" y="19744"/>
                    </a:cubicBezTo>
                    <a:cubicBezTo>
                      <a:pt x="10285" y="19744"/>
                      <a:pt x="10868" y="19553"/>
                      <a:pt x="11752" y="19117"/>
                    </a:cubicBezTo>
                    <a:lnTo>
                      <a:pt x="11752" y="19117"/>
                    </a:lnTo>
                    <a:cubicBezTo>
                      <a:pt x="11669" y="19439"/>
                      <a:pt x="12835" y="19784"/>
                      <a:pt x="13038" y="19891"/>
                    </a:cubicBezTo>
                    <a:cubicBezTo>
                      <a:pt x="13073" y="20272"/>
                      <a:pt x="13240" y="20867"/>
                      <a:pt x="13502" y="21070"/>
                    </a:cubicBezTo>
                    <a:cubicBezTo>
                      <a:pt x="13680" y="21206"/>
                      <a:pt x="13857" y="21267"/>
                      <a:pt x="14042" y="21267"/>
                    </a:cubicBezTo>
                    <a:cubicBezTo>
                      <a:pt x="14389" y="21267"/>
                      <a:pt x="14767" y="21055"/>
                      <a:pt x="15240" y="20736"/>
                    </a:cubicBezTo>
                    <a:lnTo>
                      <a:pt x="15240" y="20736"/>
                    </a:lnTo>
                    <a:cubicBezTo>
                      <a:pt x="15288" y="20986"/>
                      <a:pt x="15086" y="21522"/>
                      <a:pt x="16062" y="21653"/>
                    </a:cubicBezTo>
                    <a:cubicBezTo>
                      <a:pt x="16078" y="21656"/>
                      <a:pt x="16097" y="21657"/>
                      <a:pt x="16118" y="21657"/>
                    </a:cubicBezTo>
                    <a:cubicBezTo>
                      <a:pt x="16504" y="21657"/>
                      <a:pt x="17674" y="21270"/>
                      <a:pt x="17979" y="21225"/>
                    </a:cubicBezTo>
                    <a:cubicBezTo>
                      <a:pt x="18000" y="21446"/>
                      <a:pt x="18136" y="21541"/>
                      <a:pt x="18349" y="21541"/>
                    </a:cubicBezTo>
                    <a:cubicBezTo>
                      <a:pt x="19559" y="21541"/>
                      <a:pt x="23274" y="18496"/>
                      <a:pt x="22920" y="18212"/>
                    </a:cubicBezTo>
                    <a:cubicBezTo>
                      <a:pt x="22503" y="17903"/>
                      <a:pt x="23325" y="17760"/>
                      <a:pt x="23622" y="16295"/>
                    </a:cubicBezTo>
                    <a:cubicBezTo>
                      <a:pt x="23789" y="15522"/>
                      <a:pt x="22729" y="15700"/>
                      <a:pt x="22444" y="15319"/>
                    </a:cubicBezTo>
                    <a:cubicBezTo>
                      <a:pt x="22622" y="14736"/>
                      <a:pt x="22837" y="13986"/>
                      <a:pt x="22944" y="13378"/>
                    </a:cubicBezTo>
                    <a:cubicBezTo>
                      <a:pt x="23063" y="12634"/>
                      <a:pt x="22421" y="12510"/>
                      <a:pt x="22032" y="12510"/>
                    </a:cubicBezTo>
                    <a:cubicBezTo>
                      <a:pt x="21954" y="12510"/>
                      <a:pt x="21886" y="12515"/>
                      <a:pt x="21836" y="12521"/>
                    </a:cubicBezTo>
                    <a:lnTo>
                      <a:pt x="21932" y="12426"/>
                    </a:lnTo>
                    <a:cubicBezTo>
                      <a:pt x="22646" y="11569"/>
                      <a:pt x="22765" y="10497"/>
                      <a:pt x="22182" y="10057"/>
                    </a:cubicBezTo>
                    <a:lnTo>
                      <a:pt x="22170" y="10045"/>
                    </a:lnTo>
                    <a:cubicBezTo>
                      <a:pt x="22051" y="9866"/>
                      <a:pt x="21884" y="9640"/>
                      <a:pt x="21610" y="9366"/>
                    </a:cubicBezTo>
                    <a:cubicBezTo>
                      <a:pt x="20920" y="8628"/>
                      <a:pt x="21003" y="8294"/>
                      <a:pt x="20943" y="7842"/>
                    </a:cubicBezTo>
                    <a:cubicBezTo>
                      <a:pt x="21134" y="7247"/>
                      <a:pt x="21063" y="6687"/>
                      <a:pt x="20682" y="6401"/>
                    </a:cubicBezTo>
                    <a:cubicBezTo>
                      <a:pt x="20509" y="6265"/>
                      <a:pt x="20296" y="6205"/>
                      <a:pt x="20067" y="6205"/>
                    </a:cubicBezTo>
                    <a:cubicBezTo>
                      <a:pt x="19996" y="6205"/>
                      <a:pt x="19922" y="6211"/>
                      <a:pt x="19848" y="6223"/>
                    </a:cubicBezTo>
                    <a:lnTo>
                      <a:pt x="19765" y="6151"/>
                    </a:lnTo>
                    <a:cubicBezTo>
                      <a:pt x="20086" y="5461"/>
                      <a:pt x="20039" y="4758"/>
                      <a:pt x="19586" y="4437"/>
                    </a:cubicBezTo>
                    <a:cubicBezTo>
                      <a:pt x="19414" y="4302"/>
                      <a:pt x="19201" y="4238"/>
                      <a:pt x="18968" y="4238"/>
                    </a:cubicBezTo>
                    <a:cubicBezTo>
                      <a:pt x="18605" y="4238"/>
                      <a:pt x="18191" y="4392"/>
                      <a:pt x="17800" y="4675"/>
                    </a:cubicBezTo>
                    <a:cubicBezTo>
                      <a:pt x="17788" y="4651"/>
                      <a:pt x="17765" y="4615"/>
                      <a:pt x="17741" y="4592"/>
                    </a:cubicBezTo>
                    <a:lnTo>
                      <a:pt x="17765" y="4568"/>
                    </a:lnTo>
                    <a:cubicBezTo>
                      <a:pt x="18479" y="3699"/>
                      <a:pt x="18598" y="2627"/>
                      <a:pt x="18003" y="2163"/>
                    </a:cubicBezTo>
                    <a:cubicBezTo>
                      <a:pt x="17829" y="2027"/>
                      <a:pt x="17613" y="1963"/>
                      <a:pt x="17378" y="1963"/>
                    </a:cubicBezTo>
                    <a:cubicBezTo>
                      <a:pt x="17014" y="1963"/>
                      <a:pt x="16604" y="2115"/>
                      <a:pt x="16229" y="2389"/>
                    </a:cubicBezTo>
                    <a:cubicBezTo>
                      <a:pt x="16157" y="2341"/>
                      <a:pt x="16062" y="2282"/>
                      <a:pt x="15979" y="2246"/>
                    </a:cubicBezTo>
                    <a:cubicBezTo>
                      <a:pt x="15883" y="2210"/>
                      <a:pt x="15776" y="2163"/>
                      <a:pt x="15681" y="2115"/>
                    </a:cubicBezTo>
                    <a:cubicBezTo>
                      <a:pt x="15800" y="1579"/>
                      <a:pt x="15705" y="1091"/>
                      <a:pt x="15348" y="817"/>
                    </a:cubicBezTo>
                    <a:cubicBezTo>
                      <a:pt x="15180" y="687"/>
                      <a:pt x="14972" y="625"/>
                      <a:pt x="14742" y="625"/>
                    </a:cubicBezTo>
                    <a:cubicBezTo>
                      <a:pt x="14448" y="625"/>
                      <a:pt x="14120" y="726"/>
                      <a:pt x="13800" y="913"/>
                    </a:cubicBezTo>
                    <a:cubicBezTo>
                      <a:pt x="13443" y="639"/>
                      <a:pt x="13097" y="389"/>
                      <a:pt x="12835" y="162"/>
                    </a:cubicBezTo>
                    <a:cubicBezTo>
                      <a:pt x="12688" y="49"/>
                      <a:pt x="12514" y="1"/>
                      <a:pt x="12320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5820646" y="-396234"/>
                <a:ext cx="1764340" cy="1603070"/>
              </a:xfrm>
              <a:custGeom>
                <a:rect b="b" l="l" r="r" t="t"/>
                <a:pathLst>
                  <a:path extrusionOk="0" h="23638" w="26016">
                    <a:moveTo>
                      <a:pt x="13481" y="1"/>
                    </a:moveTo>
                    <a:cubicBezTo>
                      <a:pt x="12733" y="1"/>
                      <a:pt x="11723" y="660"/>
                      <a:pt x="10656" y="1189"/>
                    </a:cubicBezTo>
                    <a:cubicBezTo>
                      <a:pt x="10585" y="1070"/>
                      <a:pt x="10501" y="951"/>
                      <a:pt x="10406" y="867"/>
                    </a:cubicBezTo>
                    <a:cubicBezTo>
                      <a:pt x="10214" y="718"/>
                      <a:pt x="9975" y="647"/>
                      <a:pt x="9714" y="647"/>
                    </a:cubicBezTo>
                    <a:cubicBezTo>
                      <a:pt x="9101" y="647"/>
                      <a:pt x="8365" y="1037"/>
                      <a:pt x="7822" y="1713"/>
                    </a:cubicBezTo>
                    <a:cubicBezTo>
                      <a:pt x="7763" y="1772"/>
                      <a:pt x="7727" y="1844"/>
                      <a:pt x="7680" y="1915"/>
                    </a:cubicBezTo>
                    <a:cubicBezTo>
                      <a:pt x="7430" y="2058"/>
                      <a:pt x="7156" y="2201"/>
                      <a:pt x="6906" y="2379"/>
                    </a:cubicBezTo>
                    <a:cubicBezTo>
                      <a:pt x="6755" y="2317"/>
                      <a:pt x="6591" y="2287"/>
                      <a:pt x="6420" y="2287"/>
                    </a:cubicBezTo>
                    <a:cubicBezTo>
                      <a:pt x="5807" y="2287"/>
                      <a:pt x="5102" y="2671"/>
                      <a:pt x="4572" y="3332"/>
                    </a:cubicBezTo>
                    <a:cubicBezTo>
                      <a:pt x="3977" y="4082"/>
                      <a:pt x="3774" y="4951"/>
                      <a:pt x="4012" y="5535"/>
                    </a:cubicBezTo>
                    <a:cubicBezTo>
                      <a:pt x="3953" y="5642"/>
                      <a:pt x="3893" y="5761"/>
                      <a:pt x="3834" y="5880"/>
                    </a:cubicBezTo>
                    <a:cubicBezTo>
                      <a:pt x="3048" y="6428"/>
                      <a:pt x="2155" y="6975"/>
                      <a:pt x="1810" y="8071"/>
                    </a:cubicBezTo>
                    <a:cubicBezTo>
                      <a:pt x="1679" y="8190"/>
                      <a:pt x="1536" y="8309"/>
                      <a:pt x="1417" y="8464"/>
                    </a:cubicBezTo>
                    <a:cubicBezTo>
                      <a:pt x="941" y="9059"/>
                      <a:pt x="738" y="9952"/>
                      <a:pt x="917" y="10428"/>
                    </a:cubicBezTo>
                    <a:cubicBezTo>
                      <a:pt x="762" y="10571"/>
                      <a:pt x="1000" y="10940"/>
                      <a:pt x="857" y="11119"/>
                    </a:cubicBezTo>
                    <a:cubicBezTo>
                      <a:pt x="107" y="12059"/>
                      <a:pt x="0" y="13226"/>
                      <a:pt x="643" y="13702"/>
                    </a:cubicBezTo>
                    <a:cubicBezTo>
                      <a:pt x="833" y="13857"/>
                      <a:pt x="1072" y="13917"/>
                      <a:pt x="1334" y="13917"/>
                    </a:cubicBezTo>
                    <a:cubicBezTo>
                      <a:pt x="1322" y="13988"/>
                      <a:pt x="1310" y="14059"/>
                      <a:pt x="1310" y="14119"/>
                    </a:cubicBezTo>
                    <a:cubicBezTo>
                      <a:pt x="310" y="15179"/>
                      <a:pt x="893" y="15595"/>
                      <a:pt x="1750" y="15810"/>
                    </a:cubicBezTo>
                    <a:cubicBezTo>
                      <a:pt x="1786" y="16072"/>
                      <a:pt x="1905" y="16298"/>
                      <a:pt x="2096" y="16441"/>
                    </a:cubicBezTo>
                    <a:cubicBezTo>
                      <a:pt x="2254" y="16567"/>
                      <a:pt x="2453" y="16627"/>
                      <a:pt x="2671" y="16627"/>
                    </a:cubicBezTo>
                    <a:cubicBezTo>
                      <a:pt x="3028" y="16627"/>
                      <a:pt x="3436" y="16467"/>
                      <a:pt x="3798" y="16179"/>
                    </a:cubicBezTo>
                    <a:lnTo>
                      <a:pt x="3798" y="16179"/>
                    </a:lnTo>
                    <a:cubicBezTo>
                      <a:pt x="5004" y="16617"/>
                      <a:pt x="3251" y="18167"/>
                      <a:pt x="4511" y="18167"/>
                    </a:cubicBezTo>
                    <a:cubicBezTo>
                      <a:pt x="4619" y="18167"/>
                      <a:pt x="4749" y="18156"/>
                      <a:pt x="4905" y="18131"/>
                    </a:cubicBezTo>
                    <a:lnTo>
                      <a:pt x="4905" y="18131"/>
                    </a:lnTo>
                    <a:cubicBezTo>
                      <a:pt x="4834" y="19036"/>
                      <a:pt x="5405" y="19286"/>
                      <a:pt x="6810" y="19393"/>
                    </a:cubicBezTo>
                    <a:cubicBezTo>
                      <a:pt x="6834" y="19739"/>
                      <a:pt x="6965" y="20048"/>
                      <a:pt x="7215" y="20239"/>
                    </a:cubicBezTo>
                    <a:cubicBezTo>
                      <a:pt x="7405" y="20383"/>
                      <a:pt x="7637" y="20451"/>
                      <a:pt x="7889" y="20451"/>
                    </a:cubicBezTo>
                    <a:cubicBezTo>
                      <a:pt x="8430" y="20451"/>
                      <a:pt x="9065" y="20139"/>
                      <a:pt x="9585" y="19596"/>
                    </a:cubicBezTo>
                    <a:cubicBezTo>
                      <a:pt x="9867" y="20743"/>
                      <a:pt x="9964" y="21538"/>
                      <a:pt x="10812" y="21538"/>
                    </a:cubicBezTo>
                    <a:cubicBezTo>
                      <a:pt x="11248" y="21538"/>
                      <a:pt x="11884" y="21327"/>
                      <a:pt x="12847" y="20846"/>
                    </a:cubicBezTo>
                    <a:lnTo>
                      <a:pt x="12847" y="20846"/>
                    </a:lnTo>
                    <a:cubicBezTo>
                      <a:pt x="12752" y="21203"/>
                      <a:pt x="14014" y="21572"/>
                      <a:pt x="14252" y="21691"/>
                    </a:cubicBezTo>
                    <a:cubicBezTo>
                      <a:pt x="14288" y="22120"/>
                      <a:pt x="14478" y="22763"/>
                      <a:pt x="14764" y="22989"/>
                    </a:cubicBezTo>
                    <a:cubicBezTo>
                      <a:pt x="14954" y="23134"/>
                      <a:pt x="15144" y="23198"/>
                      <a:pt x="15345" y="23198"/>
                    </a:cubicBezTo>
                    <a:cubicBezTo>
                      <a:pt x="15723" y="23198"/>
                      <a:pt x="16140" y="22970"/>
                      <a:pt x="16669" y="22620"/>
                    </a:cubicBezTo>
                    <a:lnTo>
                      <a:pt x="16669" y="22620"/>
                    </a:lnTo>
                    <a:cubicBezTo>
                      <a:pt x="16716" y="22882"/>
                      <a:pt x="16490" y="23465"/>
                      <a:pt x="17574" y="23632"/>
                    </a:cubicBezTo>
                    <a:cubicBezTo>
                      <a:pt x="17594" y="23636"/>
                      <a:pt x="17618" y="23637"/>
                      <a:pt x="17645" y="23637"/>
                    </a:cubicBezTo>
                    <a:cubicBezTo>
                      <a:pt x="18077" y="23637"/>
                      <a:pt x="19321" y="23212"/>
                      <a:pt x="19657" y="23156"/>
                    </a:cubicBezTo>
                    <a:cubicBezTo>
                      <a:pt x="19680" y="23396"/>
                      <a:pt x="19828" y="23499"/>
                      <a:pt x="20060" y="23499"/>
                    </a:cubicBezTo>
                    <a:cubicBezTo>
                      <a:pt x="21378" y="23499"/>
                      <a:pt x="25437" y="20175"/>
                      <a:pt x="25063" y="19882"/>
                    </a:cubicBezTo>
                    <a:cubicBezTo>
                      <a:pt x="24610" y="19536"/>
                      <a:pt x="25491" y="19393"/>
                      <a:pt x="25837" y="17786"/>
                    </a:cubicBezTo>
                    <a:cubicBezTo>
                      <a:pt x="26015" y="16941"/>
                      <a:pt x="24872" y="17131"/>
                      <a:pt x="24539" y="16715"/>
                    </a:cubicBezTo>
                    <a:cubicBezTo>
                      <a:pt x="24729" y="16083"/>
                      <a:pt x="24967" y="15274"/>
                      <a:pt x="25075" y="14595"/>
                    </a:cubicBezTo>
                    <a:cubicBezTo>
                      <a:pt x="25214" y="13786"/>
                      <a:pt x="24500" y="13656"/>
                      <a:pt x="24076" y="13656"/>
                    </a:cubicBezTo>
                    <a:cubicBezTo>
                      <a:pt x="23995" y="13656"/>
                      <a:pt x="23924" y="13661"/>
                      <a:pt x="23872" y="13667"/>
                    </a:cubicBezTo>
                    <a:lnTo>
                      <a:pt x="23955" y="13571"/>
                    </a:lnTo>
                    <a:cubicBezTo>
                      <a:pt x="24729" y="12631"/>
                      <a:pt x="24872" y="11476"/>
                      <a:pt x="24241" y="10988"/>
                    </a:cubicBezTo>
                    <a:cubicBezTo>
                      <a:pt x="24241" y="10988"/>
                      <a:pt x="24229" y="10988"/>
                      <a:pt x="24229" y="10964"/>
                    </a:cubicBezTo>
                    <a:cubicBezTo>
                      <a:pt x="24110" y="10761"/>
                      <a:pt x="23920" y="10523"/>
                      <a:pt x="23634" y="10226"/>
                    </a:cubicBezTo>
                    <a:cubicBezTo>
                      <a:pt x="22872" y="9440"/>
                      <a:pt x="22979" y="9047"/>
                      <a:pt x="22908" y="8571"/>
                    </a:cubicBezTo>
                    <a:cubicBezTo>
                      <a:pt x="23110" y="7928"/>
                      <a:pt x="23027" y="7309"/>
                      <a:pt x="22610" y="6999"/>
                    </a:cubicBezTo>
                    <a:cubicBezTo>
                      <a:pt x="22430" y="6846"/>
                      <a:pt x="22196" y="6775"/>
                      <a:pt x="21943" y="6775"/>
                    </a:cubicBezTo>
                    <a:cubicBezTo>
                      <a:pt x="21861" y="6775"/>
                      <a:pt x="21777" y="6782"/>
                      <a:pt x="21693" y="6797"/>
                    </a:cubicBezTo>
                    <a:cubicBezTo>
                      <a:pt x="21669" y="6773"/>
                      <a:pt x="21657" y="6737"/>
                      <a:pt x="21622" y="6725"/>
                    </a:cubicBezTo>
                    <a:cubicBezTo>
                      <a:pt x="21967" y="5963"/>
                      <a:pt x="21908" y="5225"/>
                      <a:pt x="21431" y="4856"/>
                    </a:cubicBezTo>
                    <a:cubicBezTo>
                      <a:pt x="21237" y="4704"/>
                      <a:pt x="20998" y="4632"/>
                      <a:pt x="20736" y="4632"/>
                    </a:cubicBezTo>
                    <a:cubicBezTo>
                      <a:pt x="20340" y="4632"/>
                      <a:pt x="19894" y="4798"/>
                      <a:pt x="19479" y="5106"/>
                    </a:cubicBezTo>
                    <a:cubicBezTo>
                      <a:pt x="19467" y="5070"/>
                      <a:pt x="19431" y="5046"/>
                      <a:pt x="19419" y="5011"/>
                    </a:cubicBezTo>
                    <a:lnTo>
                      <a:pt x="19431" y="4999"/>
                    </a:lnTo>
                    <a:cubicBezTo>
                      <a:pt x="20229" y="4046"/>
                      <a:pt x="20348" y="2868"/>
                      <a:pt x="19705" y="2368"/>
                    </a:cubicBezTo>
                    <a:cubicBezTo>
                      <a:pt x="19516" y="2221"/>
                      <a:pt x="19279" y="2151"/>
                      <a:pt x="19020" y="2151"/>
                    </a:cubicBezTo>
                    <a:cubicBezTo>
                      <a:pt x="18627" y="2151"/>
                      <a:pt x="18180" y="2311"/>
                      <a:pt x="17764" y="2606"/>
                    </a:cubicBezTo>
                    <a:cubicBezTo>
                      <a:pt x="17681" y="2546"/>
                      <a:pt x="17586" y="2498"/>
                      <a:pt x="17490" y="2451"/>
                    </a:cubicBezTo>
                    <a:cubicBezTo>
                      <a:pt x="17383" y="2415"/>
                      <a:pt x="17276" y="2368"/>
                      <a:pt x="17157" y="2308"/>
                    </a:cubicBezTo>
                    <a:cubicBezTo>
                      <a:pt x="17288" y="1725"/>
                      <a:pt x="17193" y="1177"/>
                      <a:pt x="16800" y="891"/>
                    </a:cubicBezTo>
                    <a:cubicBezTo>
                      <a:pt x="16615" y="749"/>
                      <a:pt x="16383" y="681"/>
                      <a:pt x="16129" y="681"/>
                    </a:cubicBezTo>
                    <a:cubicBezTo>
                      <a:pt x="15809" y="681"/>
                      <a:pt x="15454" y="788"/>
                      <a:pt x="15109" y="986"/>
                    </a:cubicBezTo>
                    <a:cubicBezTo>
                      <a:pt x="14716" y="701"/>
                      <a:pt x="14347" y="403"/>
                      <a:pt x="14049" y="177"/>
                    </a:cubicBezTo>
                    <a:cubicBezTo>
                      <a:pt x="13884" y="53"/>
                      <a:pt x="13693" y="1"/>
                      <a:pt x="13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5673306" y="-556552"/>
                <a:ext cx="1789772" cy="1289821"/>
              </a:xfrm>
              <a:custGeom>
                <a:rect b="b" l="l" r="r" t="t"/>
                <a:pathLst>
                  <a:path extrusionOk="0" h="19019" w="26391">
                    <a:moveTo>
                      <a:pt x="4481" y="1"/>
                    </a:moveTo>
                    <a:cubicBezTo>
                      <a:pt x="3489" y="1"/>
                      <a:pt x="2992" y="1675"/>
                      <a:pt x="2894" y="1791"/>
                    </a:cubicBezTo>
                    <a:cubicBezTo>
                      <a:pt x="2884" y="1790"/>
                      <a:pt x="2875" y="1790"/>
                      <a:pt x="2865" y="1790"/>
                    </a:cubicBezTo>
                    <a:cubicBezTo>
                      <a:pt x="2525" y="1790"/>
                      <a:pt x="2100" y="2200"/>
                      <a:pt x="1834" y="2791"/>
                    </a:cubicBezTo>
                    <a:cubicBezTo>
                      <a:pt x="1596" y="3327"/>
                      <a:pt x="1572" y="3850"/>
                      <a:pt x="1715" y="4160"/>
                    </a:cubicBezTo>
                    <a:cubicBezTo>
                      <a:pt x="1691" y="4243"/>
                      <a:pt x="1" y="3946"/>
                      <a:pt x="834" y="5934"/>
                    </a:cubicBezTo>
                    <a:cubicBezTo>
                      <a:pt x="346" y="6470"/>
                      <a:pt x="1144" y="7851"/>
                      <a:pt x="1096" y="7970"/>
                    </a:cubicBezTo>
                    <a:cubicBezTo>
                      <a:pt x="798" y="8601"/>
                      <a:pt x="1251" y="8970"/>
                      <a:pt x="1572" y="9208"/>
                    </a:cubicBezTo>
                    <a:cubicBezTo>
                      <a:pt x="2370" y="9506"/>
                      <a:pt x="2060" y="10101"/>
                      <a:pt x="1691" y="10732"/>
                    </a:cubicBezTo>
                    <a:cubicBezTo>
                      <a:pt x="1712" y="11617"/>
                      <a:pt x="2164" y="11879"/>
                      <a:pt x="2599" y="11879"/>
                    </a:cubicBezTo>
                    <a:cubicBezTo>
                      <a:pt x="2925" y="11879"/>
                      <a:pt x="3241" y="11732"/>
                      <a:pt x="3358" y="11590"/>
                    </a:cubicBezTo>
                    <a:cubicBezTo>
                      <a:pt x="4039" y="11820"/>
                      <a:pt x="3788" y="13106"/>
                      <a:pt x="4550" y="13106"/>
                    </a:cubicBezTo>
                    <a:cubicBezTo>
                      <a:pt x="4614" y="13106"/>
                      <a:pt x="4684" y="13097"/>
                      <a:pt x="4763" y="13078"/>
                    </a:cubicBezTo>
                    <a:cubicBezTo>
                      <a:pt x="4786" y="13489"/>
                      <a:pt x="5102" y="13758"/>
                      <a:pt x="5452" y="13758"/>
                    </a:cubicBezTo>
                    <a:cubicBezTo>
                      <a:pt x="5639" y="13758"/>
                      <a:pt x="5835" y="13681"/>
                      <a:pt x="6001" y="13506"/>
                    </a:cubicBezTo>
                    <a:lnTo>
                      <a:pt x="6001" y="13506"/>
                    </a:lnTo>
                    <a:cubicBezTo>
                      <a:pt x="6049" y="13768"/>
                      <a:pt x="5799" y="14090"/>
                      <a:pt x="7251" y="14268"/>
                    </a:cubicBezTo>
                    <a:cubicBezTo>
                      <a:pt x="7353" y="14350"/>
                      <a:pt x="7596" y="14386"/>
                      <a:pt x="7910" y="14386"/>
                    </a:cubicBezTo>
                    <a:cubicBezTo>
                      <a:pt x="8886" y="14386"/>
                      <a:pt x="10553" y="14034"/>
                      <a:pt x="10859" y="13566"/>
                    </a:cubicBezTo>
                    <a:cubicBezTo>
                      <a:pt x="11104" y="14236"/>
                      <a:pt x="11482" y="14539"/>
                      <a:pt x="12037" y="14539"/>
                    </a:cubicBezTo>
                    <a:cubicBezTo>
                      <a:pt x="12587" y="14539"/>
                      <a:pt x="13310" y="14242"/>
                      <a:pt x="14252" y="13709"/>
                    </a:cubicBezTo>
                    <a:lnTo>
                      <a:pt x="14252" y="13709"/>
                    </a:lnTo>
                    <a:cubicBezTo>
                      <a:pt x="14229" y="14006"/>
                      <a:pt x="15288" y="14340"/>
                      <a:pt x="15502" y="14447"/>
                    </a:cubicBezTo>
                    <a:cubicBezTo>
                      <a:pt x="15574" y="14804"/>
                      <a:pt x="15360" y="16042"/>
                      <a:pt x="15645" y="16269"/>
                    </a:cubicBezTo>
                    <a:cubicBezTo>
                      <a:pt x="16098" y="16594"/>
                      <a:pt x="17227" y="17342"/>
                      <a:pt x="17961" y="17342"/>
                    </a:cubicBezTo>
                    <a:cubicBezTo>
                      <a:pt x="18115" y="17342"/>
                      <a:pt x="18251" y="17309"/>
                      <a:pt x="18360" y="17233"/>
                    </a:cubicBezTo>
                    <a:lnTo>
                      <a:pt x="18360" y="17233"/>
                    </a:lnTo>
                    <a:cubicBezTo>
                      <a:pt x="18443" y="17483"/>
                      <a:pt x="18336" y="18007"/>
                      <a:pt x="19396" y="18233"/>
                    </a:cubicBezTo>
                    <a:cubicBezTo>
                      <a:pt x="19428" y="18240"/>
                      <a:pt x="19468" y="18243"/>
                      <a:pt x="19515" y="18243"/>
                    </a:cubicBezTo>
                    <a:cubicBezTo>
                      <a:pt x="19985" y="18243"/>
                      <a:pt x="21109" y="17944"/>
                      <a:pt x="21456" y="17912"/>
                    </a:cubicBezTo>
                    <a:cubicBezTo>
                      <a:pt x="21714" y="18761"/>
                      <a:pt x="23123" y="19018"/>
                      <a:pt x="24324" y="19018"/>
                    </a:cubicBezTo>
                    <a:cubicBezTo>
                      <a:pt x="25448" y="19018"/>
                      <a:pt x="26391" y="18793"/>
                      <a:pt x="26040" y="18614"/>
                    </a:cubicBezTo>
                    <a:cubicBezTo>
                      <a:pt x="25325" y="18257"/>
                      <a:pt x="25063" y="15816"/>
                      <a:pt x="25063" y="14090"/>
                    </a:cubicBezTo>
                    <a:cubicBezTo>
                      <a:pt x="25362" y="12329"/>
                      <a:pt x="24664" y="12130"/>
                      <a:pt x="23973" y="12130"/>
                    </a:cubicBezTo>
                    <a:cubicBezTo>
                      <a:pt x="23771" y="12130"/>
                      <a:pt x="23569" y="12147"/>
                      <a:pt x="23393" y="12147"/>
                    </a:cubicBezTo>
                    <a:cubicBezTo>
                      <a:pt x="23210" y="12147"/>
                      <a:pt x="23055" y="12129"/>
                      <a:pt x="22956" y="12054"/>
                    </a:cubicBezTo>
                    <a:cubicBezTo>
                      <a:pt x="23027" y="11411"/>
                      <a:pt x="22182" y="10577"/>
                      <a:pt x="22134" y="9887"/>
                    </a:cubicBezTo>
                    <a:cubicBezTo>
                      <a:pt x="22103" y="9248"/>
                      <a:pt x="21546" y="9104"/>
                      <a:pt x="21062" y="9104"/>
                    </a:cubicBezTo>
                    <a:cubicBezTo>
                      <a:pt x="20806" y="9104"/>
                      <a:pt x="20571" y="9144"/>
                      <a:pt x="20444" y="9173"/>
                    </a:cubicBezTo>
                    <a:cubicBezTo>
                      <a:pt x="20467" y="9137"/>
                      <a:pt x="18205" y="8518"/>
                      <a:pt x="18241" y="8494"/>
                    </a:cubicBezTo>
                    <a:cubicBezTo>
                      <a:pt x="18931" y="7446"/>
                      <a:pt x="18801" y="6339"/>
                      <a:pt x="17943" y="6041"/>
                    </a:cubicBezTo>
                    <a:lnTo>
                      <a:pt x="17919" y="6041"/>
                    </a:lnTo>
                    <a:cubicBezTo>
                      <a:pt x="17729" y="5875"/>
                      <a:pt x="17467" y="5708"/>
                      <a:pt x="17062" y="5505"/>
                    </a:cubicBezTo>
                    <a:cubicBezTo>
                      <a:pt x="16074" y="4993"/>
                      <a:pt x="16098" y="4636"/>
                      <a:pt x="15919" y="4255"/>
                    </a:cubicBezTo>
                    <a:cubicBezTo>
                      <a:pt x="16003" y="3636"/>
                      <a:pt x="15776" y="3148"/>
                      <a:pt x="15288" y="3005"/>
                    </a:cubicBezTo>
                    <a:cubicBezTo>
                      <a:pt x="15002" y="2910"/>
                      <a:pt x="14074" y="1826"/>
                      <a:pt x="13562" y="1672"/>
                    </a:cubicBezTo>
                    <a:cubicBezTo>
                      <a:pt x="13062" y="1541"/>
                      <a:pt x="12002" y="957"/>
                      <a:pt x="11371" y="802"/>
                    </a:cubicBezTo>
                    <a:cubicBezTo>
                      <a:pt x="11302" y="784"/>
                      <a:pt x="11220" y="777"/>
                      <a:pt x="11128" y="777"/>
                    </a:cubicBezTo>
                    <a:cubicBezTo>
                      <a:pt x="10616" y="777"/>
                      <a:pt x="9833" y="1017"/>
                      <a:pt x="9752" y="1017"/>
                    </a:cubicBezTo>
                    <a:cubicBezTo>
                      <a:pt x="9774" y="738"/>
                      <a:pt x="9100" y="225"/>
                      <a:pt x="8439" y="225"/>
                    </a:cubicBezTo>
                    <a:cubicBezTo>
                      <a:pt x="8056" y="225"/>
                      <a:pt x="7678" y="397"/>
                      <a:pt x="7442" y="886"/>
                    </a:cubicBezTo>
                    <a:cubicBezTo>
                      <a:pt x="7116" y="328"/>
                      <a:pt x="6801" y="151"/>
                      <a:pt x="6528" y="151"/>
                    </a:cubicBezTo>
                    <a:cubicBezTo>
                      <a:pt x="6051" y="151"/>
                      <a:pt x="5704" y="696"/>
                      <a:pt x="5658" y="696"/>
                    </a:cubicBezTo>
                    <a:cubicBezTo>
                      <a:pt x="5657" y="696"/>
                      <a:pt x="5657" y="696"/>
                      <a:pt x="5656" y="695"/>
                    </a:cubicBezTo>
                    <a:cubicBezTo>
                      <a:pt x="5206" y="191"/>
                      <a:pt x="4815" y="1"/>
                      <a:pt x="4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2" name="Google Shape;1022;p37"/>
            <p:cNvGrpSpPr/>
            <p:nvPr/>
          </p:nvGrpSpPr>
          <p:grpSpPr>
            <a:xfrm>
              <a:off x="6385431" y="499672"/>
              <a:ext cx="2137004" cy="4131505"/>
              <a:chOff x="6385431" y="499672"/>
              <a:chExt cx="2137004" cy="4131505"/>
            </a:xfrm>
          </p:grpSpPr>
          <p:sp>
            <p:nvSpPr>
              <p:cNvPr id="1023" name="Google Shape;1023;p37"/>
              <p:cNvSpPr/>
              <p:nvPr/>
            </p:nvSpPr>
            <p:spPr>
              <a:xfrm>
                <a:off x="7873197" y="2311224"/>
                <a:ext cx="519250" cy="1141921"/>
              </a:xfrm>
              <a:custGeom>
                <a:rect b="b" l="l" r="r" t="t"/>
                <a:pathLst>
                  <a:path extrusionOk="0" h="18097" w="8229">
                    <a:moveTo>
                      <a:pt x="3740" y="0"/>
                    </a:moveTo>
                    <a:cubicBezTo>
                      <a:pt x="2633" y="0"/>
                      <a:pt x="1509" y="873"/>
                      <a:pt x="1228" y="1723"/>
                    </a:cubicBezTo>
                    <a:cubicBezTo>
                      <a:pt x="704" y="3295"/>
                      <a:pt x="1014" y="4962"/>
                      <a:pt x="1014" y="4962"/>
                    </a:cubicBezTo>
                    <a:lnTo>
                      <a:pt x="1764" y="5855"/>
                    </a:lnTo>
                    <a:cubicBezTo>
                      <a:pt x="1764" y="5855"/>
                      <a:pt x="1818" y="5886"/>
                      <a:pt x="1902" y="5932"/>
                    </a:cubicBezTo>
                    <a:lnTo>
                      <a:pt x="1902" y="5932"/>
                    </a:lnTo>
                    <a:cubicBezTo>
                      <a:pt x="1841" y="5925"/>
                      <a:pt x="1781" y="5921"/>
                      <a:pt x="1721" y="5921"/>
                    </a:cubicBezTo>
                    <a:cubicBezTo>
                      <a:pt x="860" y="5921"/>
                      <a:pt x="57" y="6709"/>
                      <a:pt x="252" y="7831"/>
                    </a:cubicBezTo>
                    <a:cubicBezTo>
                      <a:pt x="417" y="8773"/>
                      <a:pt x="728" y="8937"/>
                      <a:pt x="917" y="8937"/>
                    </a:cubicBezTo>
                    <a:cubicBezTo>
                      <a:pt x="951" y="8937"/>
                      <a:pt x="981" y="8932"/>
                      <a:pt x="1005" y="8925"/>
                    </a:cubicBezTo>
                    <a:lnTo>
                      <a:pt x="1005" y="8925"/>
                    </a:lnTo>
                    <a:cubicBezTo>
                      <a:pt x="847" y="8980"/>
                      <a:pt x="0" y="9066"/>
                      <a:pt x="371" y="10582"/>
                    </a:cubicBezTo>
                    <a:cubicBezTo>
                      <a:pt x="562" y="11335"/>
                      <a:pt x="1475" y="11549"/>
                      <a:pt x="2021" y="11594"/>
                    </a:cubicBezTo>
                    <a:lnTo>
                      <a:pt x="2021" y="11594"/>
                    </a:lnTo>
                    <a:cubicBezTo>
                      <a:pt x="1094" y="11859"/>
                      <a:pt x="525" y="14203"/>
                      <a:pt x="1502" y="15023"/>
                    </a:cubicBezTo>
                    <a:cubicBezTo>
                      <a:pt x="2061" y="15500"/>
                      <a:pt x="4946" y="18096"/>
                      <a:pt x="6741" y="18096"/>
                    </a:cubicBezTo>
                    <a:cubicBezTo>
                      <a:pt x="7049" y="18096"/>
                      <a:pt x="7324" y="18020"/>
                      <a:pt x="7550" y="17844"/>
                    </a:cubicBezTo>
                    <a:cubicBezTo>
                      <a:pt x="7550" y="17844"/>
                      <a:pt x="8229" y="13630"/>
                      <a:pt x="8229" y="12439"/>
                    </a:cubicBezTo>
                    <a:cubicBezTo>
                      <a:pt x="8229" y="11225"/>
                      <a:pt x="7574" y="9153"/>
                      <a:pt x="7550" y="7950"/>
                    </a:cubicBezTo>
                    <a:cubicBezTo>
                      <a:pt x="7538" y="6760"/>
                      <a:pt x="7812" y="4807"/>
                      <a:pt x="8074" y="2426"/>
                    </a:cubicBezTo>
                    <a:cubicBezTo>
                      <a:pt x="8202" y="1209"/>
                      <a:pt x="8199" y="828"/>
                      <a:pt x="7968" y="828"/>
                    </a:cubicBezTo>
                    <a:cubicBezTo>
                      <a:pt x="7748" y="828"/>
                      <a:pt x="7319" y="1177"/>
                      <a:pt x="6598" y="1473"/>
                    </a:cubicBezTo>
                    <a:cubicBezTo>
                      <a:pt x="6168" y="1651"/>
                      <a:pt x="6021" y="2041"/>
                      <a:pt x="5990" y="2391"/>
                    </a:cubicBezTo>
                    <a:lnTo>
                      <a:pt x="5990" y="2391"/>
                    </a:lnTo>
                    <a:cubicBezTo>
                      <a:pt x="5979" y="2345"/>
                      <a:pt x="5967" y="2298"/>
                      <a:pt x="5955" y="2247"/>
                    </a:cubicBezTo>
                    <a:cubicBezTo>
                      <a:pt x="5542" y="585"/>
                      <a:pt x="4646" y="0"/>
                      <a:pt x="3740" y="0"/>
                    </a:cubicBezTo>
                    <a:close/>
                  </a:path>
                </a:pathLst>
              </a:custGeom>
              <a:solidFill>
                <a:srgbClr val="D9D9D9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6385431" y="4425977"/>
                <a:ext cx="1023600" cy="205200"/>
              </a:xfrm>
              <a:prstGeom prst="ellipse">
                <a:avLst/>
              </a:prstGeom>
              <a:solidFill>
                <a:srgbClr val="000000">
                  <a:alpha val="5892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8091146" y="3096131"/>
                <a:ext cx="314112" cy="85690"/>
              </a:xfrm>
              <a:custGeom>
                <a:rect b="b" l="l" r="r" t="t"/>
                <a:pathLst>
                  <a:path extrusionOk="0" h="1358" w="4978">
                    <a:moveTo>
                      <a:pt x="107" y="0"/>
                    </a:moveTo>
                    <a:lnTo>
                      <a:pt x="0" y="691"/>
                    </a:lnTo>
                    <a:lnTo>
                      <a:pt x="4882" y="1357"/>
                    </a:lnTo>
                    <a:lnTo>
                      <a:pt x="4977" y="67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8078337" y="2776780"/>
                <a:ext cx="341939" cy="1062415"/>
              </a:xfrm>
              <a:custGeom>
                <a:rect b="b" l="l" r="r" t="t"/>
                <a:pathLst>
                  <a:path extrusionOk="0" h="16837" w="5419">
                    <a:moveTo>
                      <a:pt x="1" y="1"/>
                    </a:moveTo>
                    <a:lnTo>
                      <a:pt x="1" y="16836"/>
                    </a:lnTo>
                    <a:lnTo>
                      <a:pt x="5418" y="16158"/>
                    </a:lnTo>
                    <a:lnTo>
                      <a:pt x="5418" y="15277"/>
                    </a:lnTo>
                    <a:lnTo>
                      <a:pt x="775" y="15812"/>
                    </a:lnTo>
                    <a:lnTo>
                      <a:pt x="775" y="1037"/>
                    </a:lnTo>
                    <a:lnTo>
                      <a:pt x="5418" y="2263"/>
                    </a:lnTo>
                    <a:lnTo>
                      <a:pt x="5418" y="13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8009242" y="2512325"/>
                <a:ext cx="160842" cy="138315"/>
              </a:xfrm>
              <a:custGeom>
                <a:rect b="b" l="l" r="r" t="t"/>
                <a:pathLst>
                  <a:path extrusionOk="0" h="2192" w="2549">
                    <a:moveTo>
                      <a:pt x="2072" y="1"/>
                    </a:moveTo>
                    <a:cubicBezTo>
                      <a:pt x="1965" y="1"/>
                      <a:pt x="1870" y="49"/>
                      <a:pt x="1763" y="132"/>
                    </a:cubicBezTo>
                    <a:cubicBezTo>
                      <a:pt x="1667" y="60"/>
                      <a:pt x="1572" y="13"/>
                      <a:pt x="1465" y="13"/>
                    </a:cubicBezTo>
                    <a:cubicBezTo>
                      <a:pt x="1120" y="13"/>
                      <a:pt x="870" y="370"/>
                      <a:pt x="870" y="668"/>
                    </a:cubicBezTo>
                    <a:cubicBezTo>
                      <a:pt x="870" y="727"/>
                      <a:pt x="882" y="775"/>
                      <a:pt x="894" y="822"/>
                    </a:cubicBezTo>
                    <a:cubicBezTo>
                      <a:pt x="453" y="882"/>
                      <a:pt x="24" y="1394"/>
                      <a:pt x="1" y="1799"/>
                    </a:cubicBezTo>
                    <a:cubicBezTo>
                      <a:pt x="1" y="1977"/>
                      <a:pt x="120" y="2144"/>
                      <a:pt x="334" y="2192"/>
                    </a:cubicBezTo>
                    <a:cubicBezTo>
                      <a:pt x="370" y="2192"/>
                      <a:pt x="405" y="2156"/>
                      <a:pt x="417" y="2108"/>
                    </a:cubicBezTo>
                    <a:cubicBezTo>
                      <a:pt x="429" y="2073"/>
                      <a:pt x="405" y="2025"/>
                      <a:pt x="358" y="2013"/>
                    </a:cubicBezTo>
                    <a:cubicBezTo>
                      <a:pt x="215" y="1977"/>
                      <a:pt x="167" y="1918"/>
                      <a:pt x="167" y="1799"/>
                    </a:cubicBezTo>
                    <a:cubicBezTo>
                      <a:pt x="167" y="1668"/>
                      <a:pt x="274" y="1442"/>
                      <a:pt x="429" y="1275"/>
                    </a:cubicBezTo>
                    <a:cubicBezTo>
                      <a:pt x="596" y="1120"/>
                      <a:pt x="786" y="1001"/>
                      <a:pt x="953" y="1001"/>
                    </a:cubicBezTo>
                    <a:cubicBezTo>
                      <a:pt x="989" y="1001"/>
                      <a:pt x="1013" y="1001"/>
                      <a:pt x="1048" y="1013"/>
                    </a:cubicBezTo>
                    <a:cubicBezTo>
                      <a:pt x="1057" y="1016"/>
                      <a:pt x="1066" y="1017"/>
                      <a:pt x="1075" y="1017"/>
                    </a:cubicBezTo>
                    <a:cubicBezTo>
                      <a:pt x="1105" y="1017"/>
                      <a:pt x="1134" y="1002"/>
                      <a:pt x="1144" y="965"/>
                    </a:cubicBezTo>
                    <a:cubicBezTo>
                      <a:pt x="1167" y="941"/>
                      <a:pt x="1144" y="894"/>
                      <a:pt x="1120" y="858"/>
                    </a:cubicBezTo>
                    <a:cubicBezTo>
                      <a:pt x="1072" y="822"/>
                      <a:pt x="1048" y="763"/>
                      <a:pt x="1048" y="680"/>
                    </a:cubicBezTo>
                    <a:cubicBezTo>
                      <a:pt x="1048" y="584"/>
                      <a:pt x="1108" y="465"/>
                      <a:pt x="1179" y="358"/>
                    </a:cubicBezTo>
                    <a:cubicBezTo>
                      <a:pt x="1251" y="251"/>
                      <a:pt x="1358" y="191"/>
                      <a:pt x="1465" y="191"/>
                    </a:cubicBezTo>
                    <a:cubicBezTo>
                      <a:pt x="1536" y="191"/>
                      <a:pt x="1608" y="227"/>
                      <a:pt x="1703" y="322"/>
                    </a:cubicBezTo>
                    <a:cubicBezTo>
                      <a:pt x="1715" y="346"/>
                      <a:pt x="1727" y="358"/>
                      <a:pt x="1763" y="358"/>
                    </a:cubicBezTo>
                    <a:cubicBezTo>
                      <a:pt x="1775" y="358"/>
                      <a:pt x="1798" y="346"/>
                      <a:pt x="1822" y="322"/>
                    </a:cubicBezTo>
                    <a:cubicBezTo>
                      <a:pt x="1917" y="203"/>
                      <a:pt x="2013" y="179"/>
                      <a:pt x="2072" y="179"/>
                    </a:cubicBezTo>
                    <a:cubicBezTo>
                      <a:pt x="2191" y="179"/>
                      <a:pt x="2322" y="299"/>
                      <a:pt x="2370" y="501"/>
                    </a:cubicBezTo>
                    <a:cubicBezTo>
                      <a:pt x="2379" y="538"/>
                      <a:pt x="2410" y="568"/>
                      <a:pt x="2446" y="568"/>
                    </a:cubicBezTo>
                    <a:cubicBezTo>
                      <a:pt x="2456" y="568"/>
                      <a:pt x="2467" y="566"/>
                      <a:pt x="2477" y="560"/>
                    </a:cubicBezTo>
                    <a:cubicBezTo>
                      <a:pt x="2525" y="549"/>
                      <a:pt x="2548" y="501"/>
                      <a:pt x="2537" y="465"/>
                    </a:cubicBezTo>
                    <a:cubicBezTo>
                      <a:pt x="2477" y="203"/>
                      <a:pt x="2310" y="1"/>
                      <a:pt x="2072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8200058" y="2858684"/>
                <a:ext cx="184126" cy="157308"/>
              </a:xfrm>
              <a:custGeom>
                <a:rect b="b" l="l" r="r" t="t"/>
                <a:pathLst>
                  <a:path extrusionOk="0" h="2493" w="2918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2"/>
                      <a:pt x="25" y="4"/>
                      <a:pt x="37" y="5"/>
                    </a:cubicBezTo>
                    <a:lnTo>
                      <a:pt x="37" y="5"/>
                    </a:lnTo>
                    <a:cubicBezTo>
                      <a:pt x="25" y="3"/>
                      <a:pt x="13" y="2"/>
                      <a:pt x="1" y="1"/>
                    </a:cubicBezTo>
                    <a:close/>
                    <a:moveTo>
                      <a:pt x="37" y="5"/>
                    </a:moveTo>
                    <a:lnTo>
                      <a:pt x="37" y="5"/>
                    </a:lnTo>
                    <a:cubicBezTo>
                      <a:pt x="618" y="98"/>
                      <a:pt x="1404" y="1003"/>
                      <a:pt x="1346" y="1668"/>
                    </a:cubicBezTo>
                    <a:cubicBezTo>
                      <a:pt x="1304" y="2144"/>
                      <a:pt x="1625" y="2492"/>
                      <a:pt x="1991" y="2492"/>
                    </a:cubicBezTo>
                    <a:cubicBezTo>
                      <a:pt x="2137" y="2492"/>
                      <a:pt x="2290" y="2436"/>
                      <a:pt x="2430" y="2310"/>
                    </a:cubicBezTo>
                    <a:cubicBezTo>
                      <a:pt x="2918" y="1846"/>
                      <a:pt x="2263" y="1239"/>
                      <a:pt x="2263" y="1239"/>
                    </a:cubicBezTo>
                    <a:cubicBezTo>
                      <a:pt x="1827" y="472"/>
                      <a:pt x="1297" y="173"/>
                      <a:pt x="37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8022745" y="3086855"/>
                <a:ext cx="428323" cy="596800"/>
              </a:xfrm>
              <a:custGeom>
                <a:rect b="b" l="l" r="r" t="t"/>
                <a:pathLst>
                  <a:path extrusionOk="0" h="9458" w="6788">
                    <a:moveTo>
                      <a:pt x="76" y="1"/>
                    </a:moveTo>
                    <a:cubicBezTo>
                      <a:pt x="49" y="1"/>
                      <a:pt x="24" y="2"/>
                      <a:pt x="1" y="4"/>
                    </a:cubicBezTo>
                    <a:cubicBezTo>
                      <a:pt x="918" y="468"/>
                      <a:pt x="2323" y="1278"/>
                      <a:pt x="2025" y="5386"/>
                    </a:cubicBezTo>
                    <a:cubicBezTo>
                      <a:pt x="1787" y="8517"/>
                      <a:pt x="2275" y="9315"/>
                      <a:pt x="5287" y="9458"/>
                    </a:cubicBezTo>
                    <a:cubicBezTo>
                      <a:pt x="5287" y="9458"/>
                      <a:pt x="6787" y="8541"/>
                      <a:pt x="6680" y="5767"/>
                    </a:cubicBezTo>
                    <a:cubicBezTo>
                      <a:pt x="6563" y="3044"/>
                      <a:pt x="1459" y="1"/>
                      <a:pt x="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8192549" y="3229841"/>
                <a:ext cx="251012" cy="412295"/>
              </a:xfrm>
              <a:custGeom>
                <a:rect b="b" l="l" r="r" t="t"/>
                <a:pathLst>
                  <a:path extrusionOk="0" h="6534" w="3978">
                    <a:moveTo>
                      <a:pt x="1" y="0"/>
                    </a:moveTo>
                    <a:lnTo>
                      <a:pt x="1" y="0"/>
                    </a:lnTo>
                    <a:cubicBezTo>
                      <a:pt x="1263" y="1501"/>
                      <a:pt x="1787" y="5822"/>
                      <a:pt x="2930" y="6275"/>
                    </a:cubicBezTo>
                    <a:cubicBezTo>
                      <a:pt x="2930" y="6275"/>
                      <a:pt x="2906" y="6534"/>
                      <a:pt x="2952" y="6534"/>
                    </a:cubicBezTo>
                    <a:cubicBezTo>
                      <a:pt x="2998" y="6534"/>
                      <a:pt x="3114" y="6275"/>
                      <a:pt x="3394" y="5239"/>
                    </a:cubicBezTo>
                    <a:cubicBezTo>
                      <a:pt x="3977" y="3167"/>
                      <a:pt x="1263" y="227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8194820" y="2925570"/>
                <a:ext cx="232965" cy="446685"/>
              </a:xfrm>
              <a:custGeom>
                <a:rect b="b" l="l" r="r" t="t"/>
                <a:pathLst>
                  <a:path extrusionOk="0" h="7079" w="3692">
                    <a:moveTo>
                      <a:pt x="0" y="0"/>
                    </a:moveTo>
                    <a:lnTo>
                      <a:pt x="0" y="0"/>
                    </a:lnTo>
                    <a:cubicBezTo>
                      <a:pt x="500" y="524"/>
                      <a:pt x="870" y="1429"/>
                      <a:pt x="798" y="3644"/>
                    </a:cubicBezTo>
                    <a:cubicBezTo>
                      <a:pt x="715" y="5858"/>
                      <a:pt x="1346" y="6513"/>
                      <a:pt x="2453" y="7073"/>
                    </a:cubicBezTo>
                    <a:cubicBezTo>
                      <a:pt x="2453" y="7073"/>
                      <a:pt x="2455" y="7078"/>
                      <a:pt x="2462" y="7078"/>
                    </a:cubicBezTo>
                    <a:cubicBezTo>
                      <a:pt x="2496" y="7078"/>
                      <a:pt x="2636" y="6947"/>
                      <a:pt x="3120" y="5406"/>
                    </a:cubicBezTo>
                    <a:cubicBezTo>
                      <a:pt x="3691" y="3525"/>
                      <a:pt x="870" y="227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7786118" y="1050413"/>
                <a:ext cx="368946" cy="493442"/>
              </a:xfrm>
              <a:custGeom>
                <a:rect b="b" l="l" r="r" t="t"/>
                <a:pathLst>
                  <a:path extrusionOk="0" h="7820" w="5847">
                    <a:moveTo>
                      <a:pt x="4619" y="0"/>
                    </a:moveTo>
                    <a:cubicBezTo>
                      <a:pt x="4330" y="0"/>
                      <a:pt x="4096" y="35"/>
                      <a:pt x="4096" y="35"/>
                    </a:cubicBezTo>
                    <a:cubicBezTo>
                      <a:pt x="3953" y="428"/>
                      <a:pt x="3310" y="2214"/>
                      <a:pt x="2822" y="3333"/>
                    </a:cubicBezTo>
                    <a:cubicBezTo>
                      <a:pt x="2334" y="4178"/>
                      <a:pt x="1893" y="5190"/>
                      <a:pt x="1512" y="5810"/>
                    </a:cubicBezTo>
                    <a:cubicBezTo>
                      <a:pt x="1310" y="5952"/>
                      <a:pt x="1012" y="5988"/>
                      <a:pt x="822" y="6167"/>
                    </a:cubicBezTo>
                    <a:cubicBezTo>
                      <a:pt x="608" y="6369"/>
                      <a:pt x="489" y="6393"/>
                      <a:pt x="262" y="6464"/>
                    </a:cubicBezTo>
                    <a:cubicBezTo>
                      <a:pt x="186" y="6497"/>
                      <a:pt x="230" y="6610"/>
                      <a:pt x="348" y="6610"/>
                    </a:cubicBezTo>
                    <a:cubicBezTo>
                      <a:pt x="358" y="6610"/>
                      <a:pt x="370" y="6609"/>
                      <a:pt x="381" y="6607"/>
                    </a:cubicBezTo>
                    <a:cubicBezTo>
                      <a:pt x="536" y="6572"/>
                      <a:pt x="822" y="6572"/>
                      <a:pt x="822" y="6572"/>
                    </a:cubicBezTo>
                    <a:lnTo>
                      <a:pt x="822" y="6572"/>
                    </a:lnTo>
                    <a:cubicBezTo>
                      <a:pt x="822" y="6572"/>
                      <a:pt x="631" y="6822"/>
                      <a:pt x="441" y="6976"/>
                    </a:cubicBezTo>
                    <a:cubicBezTo>
                      <a:pt x="250" y="7119"/>
                      <a:pt x="0" y="7357"/>
                      <a:pt x="119" y="7393"/>
                    </a:cubicBezTo>
                    <a:cubicBezTo>
                      <a:pt x="122" y="7394"/>
                      <a:pt x="125" y="7394"/>
                      <a:pt x="128" y="7394"/>
                    </a:cubicBezTo>
                    <a:cubicBezTo>
                      <a:pt x="195" y="7394"/>
                      <a:pt x="377" y="7268"/>
                      <a:pt x="548" y="7143"/>
                    </a:cubicBezTo>
                    <a:lnTo>
                      <a:pt x="548" y="7143"/>
                    </a:lnTo>
                    <a:cubicBezTo>
                      <a:pt x="322" y="7322"/>
                      <a:pt x="108" y="7524"/>
                      <a:pt x="167" y="7596"/>
                    </a:cubicBezTo>
                    <a:cubicBezTo>
                      <a:pt x="175" y="7609"/>
                      <a:pt x="190" y="7615"/>
                      <a:pt x="211" y="7615"/>
                    </a:cubicBezTo>
                    <a:cubicBezTo>
                      <a:pt x="280" y="7615"/>
                      <a:pt x="411" y="7547"/>
                      <a:pt x="548" y="7465"/>
                    </a:cubicBezTo>
                    <a:lnTo>
                      <a:pt x="548" y="7465"/>
                    </a:lnTo>
                    <a:cubicBezTo>
                      <a:pt x="417" y="7572"/>
                      <a:pt x="322" y="7691"/>
                      <a:pt x="381" y="7750"/>
                    </a:cubicBezTo>
                    <a:cubicBezTo>
                      <a:pt x="393" y="7762"/>
                      <a:pt x="410" y="7767"/>
                      <a:pt x="431" y="7767"/>
                    </a:cubicBezTo>
                    <a:cubicBezTo>
                      <a:pt x="495" y="7767"/>
                      <a:pt x="598" y="7718"/>
                      <a:pt x="715" y="7655"/>
                    </a:cubicBezTo>
                    <a:lnTo>
                      <a:pt x="715" y="7655"/>
                    </a:lnTo>
                    <a:cubicBezTo>
                      <a:pt x="643" y="7703"/>
                      <a:pt x="596" y="7762"/>
                      <a:pt x="596" y="7798"/>
                    </a:cubicBezTo>
                    <a:cubicBezTo>
                      <a:pt x="598" y="7812"/>
                      <a:pt x="613" y="7819"/>
                      <a:pt x="639" y="7819"/>
                    </a:cubicBezTo>
                    <a:cubicBezTo>
                      <a:pt x="762" y="7819"/>
                      <a:pt x="1128" y="7661"/>
                      <a:pt x="1453" y="7405"/>
                    </a:cubicBezTo>
                    <a:cubicBezTo>
                      <a:pt x="1751" y="7167"/>
                      <a:pt x="1965" y="6679"/>
                      <a:pt x="2108" y="6381"/>
                    </a:cubicBezTo>
                    <a:cubicBezTo>
                      <a:pt x="2608" y="5869"/>
                      <a:pt x="4013" y="4381"/>
                      <a:pt x="4275" y="3869"/>
                    </a:cubicBezTo>
                    <a:cubicBezTo>
                      <a:pt x="4596" y="3190"/>
                      <a:pt x="5846" y="1095"/>
                      <a:pt x="5680" y="452"/>
                    </a:cubicBezTo>
                    <a:cubicBezTo>
                      <a:pt x="5587" y="76"/>
                      <a:pt x="5044" y="0"/>
                      <a:pt x="4619" y="0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8001733" y="940366"/>
                <a:ext cx="176617" cy="224257"/>
              </a:xfrm>
              <a:custGeom>
                <a:rect b="b" l="l" r="r" t="t"/>
                <a:pathLst>
                  <a:path extrusionOk="0" h="3554" w="2799">
                    <a:moveTo>
                      <a:pt x="1482" y="1"/>
                    </a:moveTo>
                    <a:cubicBezTo>
                      <a:pt x="1061" y="1"/>
                      <a:pt x="853" y="416"/>
                      <a:pt x="596" y="1005"/>
                    </a:cubicBezTo>
                    <a:cubicBezTo>
                      <a:pt x="120" y="2184"/>
                      <a:pt x="0" y="3291"/>
                      <a:pt x="0" y="3291"/>
                    </a:cubicBezTo>
                    <a:cubicBezTo>
                      <a:pt x="0" y="3291"/>
                      <a:pt x="2108" y="3375"/>
                      <a:pt x="2584" y="3553"/>
                    </a:cubicBezTo>
                    <a:cubicBezTo>
                      <a:pt x="2798" y="3208"/>
                      <a:pt x="2739" y="1565"/>
                      <a:pt x="2501" y="886"/>
                    </a:cubicBezTo>
                    <a:cubicBezTo>
                      <a:pt x="2286" y="219"/>
                      <a:pt x="1941" y="76"/>
                      <a:pt x="1632" y="17"/>
                    </a:cubicBezTo>
                    <a:cubicBezTo>
                      <a:pt x="1579" y="6"/>
                      <a:pt x="1529" y="1"/>
                      <a:pt x="1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8124211" y="818961"/>
                <a:ext cx="313355" cy="85690"/>
              </a:xfrm>
              <a:custGeom>
                <a:rect b="b" l="l" r="r" t="t"/>
                <a:pathLst>
                  <a:path extrusionOk="0" h="1358" w="4966">
                    <a:moveTo>
                      <a:pt x="84" y="0"/>
                    </a:moveTo>
                    <a:lnTo>
                      <a:pt x="0" y="679"/>
                    </a:lnTo>
                    <a:lnTo>
                      <a:pt x="4882" y="1358"/>
                    </a:lnTo>
                    <a:lnTo>
                      <a:pt x="4965" y="66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8110644" y="499672"/>
                <a:ext cx="341939" cy="1062352"/>
              </a:xfrm>
              <a:custGeom>
                <a:rect b="b" l="l" r="r" t="t"/>
                <a:pathLst>
                  <a:path extrusionOk="0" h="16836" w="5419">
                    <a:moveTo>
                      <a:pt x="1" y="0"/>
                    </a:moveTo>
                    <a:lnTo>
                      <a:pt x="1" y="16836"/>
                    </a:lnTo>
                    <a:lnTo>
                      <a:pt x="5418" y="16145"/>
                    </a:lnTo>
                    <a:lnTo>
                      <a:pt x="5418" y="15276"/>
                    </a:lnTo>
                    <a:lnTo>
                      <a:pt x="775" y="15812"/>
                    </a:lnTo>
                    <a:lnTo>
                      <a:pt x="775" y="1024"/>
                    </a:lnTo>
                    <a:lnTo>
                      <a:pt x="5418" y="2262"/>
                    </a:lnTo>
                    <a:lnTo>
                      <a:pt x="5418" y="1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6816201" y="1797208"/>
                <a:ext cx="1570243" cy="2754378"/>
              </a:xfrm>
              <a:custGeom>
                <a:rect b="b" l="l" r="r" t="t"/>
                <a:pathLst>
                  <a:path extrusionOk="0" h="43651" w="24885">
                    <a:moveTo>
                      <a:pt x="23565" y="0"/>
                    </a:moveTo>
                    <a:cubicBezTo>
                      <a:pt x="23361" y="0"/>
                      <a:pt x="23166" y="115"/>
                      <a:pt x="23051" y="321"/>
                    </a:cubicBezTo>
                    <a:lnTo>
                      <a:pt x="155" y="42421"/>
                    </a:lnTo>
                    <a:cubicBezTo>
                      <a:pt x="0" y="42719"/>
                      <a:pt x="84" y="43076"/>
                      <a:pt x="370" y="43231"/>
                    </a:cubicBezTo>
                    <a:lnTo>
                      <a:pt x="1036" y="43588"/>
                    </a:lnTo>
                    <a:cubicBezTo>
                      <a:pt x="1121" y="43630"/>
                      <a:pt x="1211" y="43651"/>
                      <a:pt x="1299" y="43651"/>
                    </a:cubicBezTo>
                    <a:cubicBezTo>
                      <a:pt x="1510" y="43651"/>
                      <a:pt x="1713" y="43535"/>
                      <a:pt x="1822" y="43326"/>
                    </a:cubicBezTo>
                    <a:lnTo>
                      <a:pt x="24718" y="1225"/>
                    </a:lnTo>
                    <a:cubicBezTo>
                      <a:pt x="24884" y="928"/>
                      <a:pt x="24789" y="571"/>
                      <a:pt x="24503" y="428"/>
                    </a:cubicBezTo>
                    <a:lnTo>
                      <a:pt x="23837" y="71"/>
                    </a:lnTo>
                    <a:cubicBezTo>
                      <a:pt x="23749" y="23"/>
                      <a:pt x="23656" y="0"/>
                      <a:pt x="23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6840242" y="1818157"/>
                <a:ext cx="1521404" cy="2711407"/>
              </a:xfrm>
              <a:custGeom>
                <a:rect b="b" l="l" r="r" t="t"/>
                <a:pathLst>
                  <a:path extrusionOk="0" h="42970" w="24111">
                    <a:moveTo>
                      <a:pt x="23268" y="1"/>
                    </a:moveTo>
                    <a:cubicBezTo>
                      <a:pt x="23096" y="1"/>
                      <a:pt x="22897" y="136"/>
                      <a:pt x="22777" y="358"/>
                    </a:cubicBezTo>
                    <a:lnTo>
                      <a:pt x="155" y="41970"/>
                    </a:lnTo>
                    <a:cubicBezTo>
                      <a:pt x="0" y="42256"/>
                      <a:pt x="36" y="42577"/>
                      <a:pt x="227" y="42684"/>
                    </a:cubicBezTo>
                    <a:lnTo>
                      <a:pt x="703" y="42934"/>
                    </a:lnTo>
                    <a:cubicBezTo>
                      <a:pt x="746" y="42959"/>
                      <a:pt x="793" y="42970"/>
                      <a:pt x="844" y="42970"/>
                    </a:cubicBezTo>
                    <a:cubicBezTo>
                      <a:pt x="1016" y="42970"/>
                      <a:pt x="1217" y="42834"/>
                      <a:pt x="1346" y="42613"/>
                    </a:cubicBezTo>
                    <a:lnTo>
                      <a:pt x="23968" y="1001"/>
                    </a:lnTo>
                    <a:cubicBezTo>
                      <a:pt x="24111" y="715"/>
                      <a:pt x="24087" y="393"/>
                      <a:pt x="23884" y="286"/>
                    </a:cubicBezTo>
                    <a:lnTo>
                      <a:pt x="23408" y="36"/>
                    </a:lnTo>
                    <a:cubicBezTo>
                      <a:pt x="23365" y="12"/>
                      <a:pt x="23317" y="1"/>
                      <a:pt x="23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8142952" y="1955653"/>
                <a:ext cx="101528" cy="69915"/>
              </a:xfrm>
              <a:custGeom>
                <a:rect b="b" l="l" r="r" t="t"/>
                <a:pathLst>
                  <a:path extrusionOk="0" h="1108" w="1609">
                    <a:moveTo>
                      <a:pt x="282" y="1"/>
                    </a:moveTo>
                    <a:cubicBezTo>
                      <a:pt x="202" y="1"/>
                      <a:pt x="125" y="56"/>
                      <a:pt x="72" y="143"/>
                    </a:cubicBezTo>
                    <a:cubicBezTo>
                      <a:pt x="1" y="262"/>
                      <a:pt x="25" y="393"/>
                      <a:pt x="120" y="453"/>
                    </a:cubicBezTo>
                    <a:lnTo>
                      <a:pt x="1239" y="1084"/>
                    </a:lnTo>
                    <a:cubicBezTo>
                      <a:pt x="1265" y="1100"/>
                      <a:pt x="1292" y="1107"/>
                      <a:pt x="1320" y="1107"/>
                    </a:cubicBezTo>
                    <a:cubicBezTo>
                      <a:pt x="1396" y="1107"/>
                      <a:pt x="1476" y="1052"/>
                      <a:pt x="1537" y="965"/>
                    </a:cubicBezTo>
                    <a:cubicBezTo>
                      <a:pt x="1608" y="846"/>
                      <a:pt x="1572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7973211" y="2269388"/>
                <a:ext cx="102222" cy="69473"/>
              </a:xfrm>
              <a:custGeom>
                <a:rect b="b" l="l" r="r" t="t"/>
                <a:pathLst>
                  <a:path extrusionOk="0" h="1101" w="1620">
                    <a:moveTo>
                      <a:pt x="278" y="0"/>
                    </a:moveTo>
                    <a:cubicBezTo>
                      <a:pt x="199" y="0"/>
                      <a:pt x="123" y="59"/>
                      <a:pt x="71" y="136"/>
                    </a:cubicBezTo>
                    <a:cubicBezTo>
                      <a:pt x="0" y="267"/>
                      <a:pt x="24" y="398"/>
                      <a:pt x="119" y="458"/>
                    </a:cubicBezTo>
                    <a:lnTo>
                      <a:pt x="1250" y="1077"/>
                    </a:lnTo>
                    <a:cubicBezTo>
                      <a:pt x="1276" y="1093"/>
                      <a:pt x="1305" y="1100"/>
                      <a:pt x="1335" y="1100"/>
                    </a:cubicBezTo>
                    <a:cubicBezTo>
                      <a:pt x="1416" y="1100"/>
                      <a:pt x="1504" y="1045"/>
                      <a:pt x="1548" y="958"/>
                    </a:cubicBezTo>
                    <a:cubicBezTo>
                      <a:pt x="1619" y="839"/>
                      <a:pt x="1584" y="696"/>
                      <a:pt x="1488" y="648"/>
                    </a:cubicBezTo>
                    <a:lnTo>
                      <a:pt x="369" y="29"/>
                    </a:lnTo>
                    <a:cubicBezTo>
                      <a:pt x="339" y="9"/>
                      <a:pt x="308" y="0"/>
                      <a:pt x="2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7797350" y="2587478"/>
                <a:ext cx="102285" cy="69915"/>
              </a:xfrm>
              <a:custGeom>
                <a:rect b="b" l="l" r="r" t="t"/>
                <a:pathLst>
                  <a:path extrusionOk="0" h="1108" w="1621">
                    <a:moveTo>
                      <a:pt x="283" y="1"/>
                    </a:moveTo>
                    <a:cubicBezTo>
                      <a:pt x="203" y="1"/>
                      <a:pt x="125" y="56"/>
                      <a:pt x="72" y="143"/>
                    </a:cubicBezTo>
                    <a:cubicBezTo>
                      <a:pt x="1" y="262"/>
                      <a:pt x="25" y="405"/>
                      <a:pt x="120" y="453"/>
                    </a:cubicBezTo>
                    <a:lnTo>
                      <a:pt x="1251" y="1084"/>
                    </a:lnTo>
                    <a:cubicBezTo>
                      <a:pt x="1280" y="1100"/>
                      <a:pt x="1309" y="1107"/>
                      <a:pt x="1339" y="1107"/>
                    </a:cubicBezTo>
                    <a:cubicBezTo>
                      <a:pt x="1419" y="1107"/>
                      <a:pt x="1496" y="1052"/>
                      <a:pt x="1549" y="965"/>
                    </a:cubicBezTo>
                    <a:cubicBezTo>
                      <a:pt x="1620" y="846"/>
                      <a:pt x="1596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7342837" y="1912555"/>
                <a:ext cx="320106" cy="302375"/>
              </a:xfrm>
              <a:custGeom>
                <a:rect b="b" l="l" r="r" t="t"/>
                <a:pathLst>
                  <a:path extrusionOk="0" h="4792" w="5073">
                    <a:moveTo>
                      <a:pt x="2608" y="1"/>
                    </a:moveTo>
                    <a:cubicBezTo>
                      <a:pt x="2593" y="1"/>
                      <a:pt x="2561" y="9"/>
                      <a:pt x="2489" y="52"/>
                    </a:cubicBezTo>
                    <a:cubicBezTo>
                      <a:pt x="2438" y="47"/>
                      <a:pt x="2387" y="45"/>
                      <a:pt x="2335" y="45"/>
                    </a:cubicBezTo>
                    <a:cubicBezTo>
                      <a:pt x="1787" y="45"/>
                      <a:pt x="1225" y="336"/>
                      <a:pt x="822" y="945"/>
                    </a:cubicBezTo>
                    <a:cubicBezTo>
                      <a:pt x="179" y="1910"/>
                      <a:pt x="1" y="2731"/>
                      <a:pt x="1370" y="4231"/>
                    </a:cubicBezTo>
                    <a:cubicBezTo>
                      <a:pt x="1489" y="4374"/>
                      <a:pt x="1799" y="4410"/>
                      <a:pt x="1834" y="4684"/>
                    </a:cubicBezTo>
                    <a:cubicBezTo>
                      <a:pt x="1977" y="4743"/>
                      <a:pt x="4192" y="4791"/>
                      <a:pt x="4192" y="4791"/>
                    </a:cubicBezTo>
                    <a:cubicBezTo>
                      <a:pt x="4192" y="4791"/>
                      <a:pt x="5001" y="3493"/>
                      <a:pt x="5049" y="3207"/>
                    </a:cubicBezTo>
                    <a:cubicBezTo>
                      <a:pt x="5073" y="3041"/>
                      <a:pt x="4954" y="2707"/>
                      <a:pt x="4942" y="2684"/>
                    </a:cubicBezTo>
                    <a:cubicBezTo>
                      <a:pt x="4930" y="2588"/>
                      <a:pt x="4823" y="2374"/>
                      <a:pt x="4692" y="2148"/>
                    </a:cubicBezTo>
                    <a:cubicBezTo>
                      <a:pt x="4823" y="1993"/>
                      <a:pt x="4954" y="1731"/>
                      <a:pt x="4894" y="1672"/>
                    </a:cubicBezTo>
                    <a:cubicBezTo>
                      <a:pt x="4847" y="1541"/>
                      <a:pt x="4489" y="1457"/>
                      <a:pt x="4132" y="1243"/>
                    </a:cubicBezTo>
                    <a:cubicBezTo>
                      <a:pt x="4037" y="1076"/>
                      <a:pt x="3918" y="945"/>
                      <a:pt x="3858" y="874"/>
                    </a:cubicBezTo>
                    <a:cubicBezTo>
                      <a:pt x="3620" y="564"/>
                      <a:pt x="2882" y="231"/>
                      <a:pt x="2620" y="5"/>
                    </a:cubicBezTo>
                    <a:cubicBezTo>
                      <a:pt x="2620" y="5"/>
                      <a:pt x="2618" y="1"/>
                      <a:pt x="2608" y="1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6952182" y="3819578"/>
                <a:ext cx="314238" cy="229621"/>
              </a:xfrm>
              <a:custGeom>
                <a:rect b="b" l="l" r="r" t="t"/>
                <a:pathLst>
                  <a:path extrusionOk="0" h="3639" w="4980">
                    <a:moveTo>
                      <a:pt x="1001" y="1"/>
                    </a:moveTo>
                    <a:cubicBezTo>
                      <a:pt x="262" y="1132"/>
                      <a:pt x="0" y="2013"/>
                      <a:pt x="584" y="2144"/>
                    </a:cubicBezTo>
                    <a:cubicBezTo>
                      <a:pt x="786" y="2191"/>
                      <a:pt x="1358" y="2322"/>
                      <a:pt x="1572" y="2584"/>
                    </a:cubicBezTo>
                    <a:cubicBezTo>
                      <a:pt x="2263" y="3394"/>
                      <a:pt x="3144" y="3525"/>
                      <a:pt x="3394" y="3596"/>
                    </a:cubicBezTo>
                    <a:cubicBezTo>
                      <a:pt x="3505" y="3625"/>
                      <a:pt x="3612" y="3638"/>
                      <a:pt x="3713" y="3638"/>
                    </a:cubicBezTo>
                    <a:cubicBezTo>
                      <a:pt x="4532" y="3638"/>
                      <a:pt x="4979" y="2781"/>
                      <a:pt x="4418" y="2441"/>
                    </a:cubicBezTo>
                    <a:cubicBezTo>
                      <a:pt x="3441" y="1810"/>
                      <a:pt x="2620" y="286"/>
                      <a:pt x="2620" y="286"/>
                    </a:cubicBez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6950668" y="2749773"/>
                <a:ext cx="652959" cy="1171704"/>
              </a:xfrm>
              <a:custGeom>
                <a:rect b="b" l="l" r="r" t="t"/>
                <a:pathLst>
                  <a:path extrusionOk="0" h="18569" w="10348">
                    <a:moveTo>
                      <a:pt x="6037" y="0"/>
                    </a:moveTo>
                    <a:cubicBezTo>
                      <a:pt x="5335" y="1179"/>
                      <a:pt x="5156" y="1846"/>
                      <a:pt x="4966" y="2727"/>
                    </a:cubicBezTo>
                    <a:cubicBezTo>
                      <a:pt x="4311" y="5739"/>
                      <a:pt x="3834" y="8942"/>
                      <a:pt x="3715" y="9442"/>
                    </a:cubicBezTo>
                    <a:cubicBezTo>
                      <a:pt x="2287" y="11061"/>
                      <a:pt x="405" y="16586"/>
                      <a:pt x="1" y="17919"/>
                    </a:cubicBezTo>
                    <a:cubicBezTo>
                      <a:pt x="1216" y="18500"/>
                      <a:pt x="2770" y="18569"/>
                      <a:pt x="3442" y="18569"/>
                    </a:cubicBezTo>
                    <a:cubicBezTo>
                      <a:pt x="3651" y="18569"/>
                      <a:pt x="3775" y="18562"/>
                      <a:pt x="3775" y="18562"/>
                    </a:cubicBezTo>
                    <a:cubicBezTo>
                      <a:pt x="3775" y="18562"/>
                      <a:pt x="5989" y="12192"/>
                      <a:pt x="6370" y="11204"/>
                    </a:cubicBezTo>
                    <a:cubicBezTo>
                      <a:pt x="8490" y="5941"/>
                      <a:pt x="10204" y="4882"/>
                      <a:pt x="10335" y="1238"/>
                    </a:cubicBezTo>
                    <a:cubicBezTo>
                      <a:pt x="10347" y="822"/>
                      <a:pt x="6037" y="0"/>
                      <a:pt x="60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6964929" y="3754963"/>
                <a:ext cx="263064" cy="129481"/>
              </a:xfrm>
              <a:custGeom>
                <a:rect b="b" l="l" r="r" t="t"/>
                <a:pathLst>
                  <a:path extrusionOk="0" h="2052" w="4169">
                    <a:moveTo>
                      <a:pt x="406" y="1"/>
                    </a:moveTo>
                    <a:cubicBezTo>
                      <a:pt x="108" y="870"/>
                      <a:pt x="1" y="1287"/>
                      <a:pt x="1" y="1287"/>
                    </a:cubicBezTo>
                    <a:cubicBezTo>
                      <a:pt x="1" y="1287"/>
                      <a:pt x="584" y="1858"/>
                      <a:pt x="2442" y="2001"/>
                    </a:cubicBezTo>
                    <a:cubicBezTo>
                      <a:pt x="2763" y="2038"/>
                      <a:pt x="3009" y="2052"/>
                      <a:pt x="3196" y="2052"/>
                    </a:cubicBezTo>
                    <a:cubicBezTo>
                      <a:pt x="3613" y="2052"/>
                      <a:pt x="3742" y="1983"/>
                      <a:pt x="3775" y="1941"/>
                    </a:cubicBezTo>
                    <a:cubicBezTo>
                      <a:pt x="4156" y="1072"/>
                      <a:pt x="4168" y="834"/>
                      <a:pt x="4168" y="834"/>
                    </a:cubicBezTo>
                    <a:cubicBezTo>
                      <a:pt x="4144" y="828"/>
                      <a:pt x="4116" y="828"/>
                      <a:pt x="4068" y="828"/>
                    </a:cubicBezTo>
                    <a:cubicBezTo>
                      <a:pt x="4051" y="828"/>
                      <a:pt x="4033" y="828"/>
                      <a:pt x="4012" y="828"/>
                    </a:cubicBezTo>
                    <a:cubicBezTo>
                      <a:pt x="3843" y="828"/>
                      <a:pt x="3493" y="822"/>
                      <a:pt x="2668" y="727"/>
                    </a:cubicBezTo>
                    <a:cubicBezTo>
                      <a:pt x="656" y="358"/>
                      <a:pt x="513" y="72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6973952" y="3783548"/>
                <a:ext cx="245774" cy="74900"/>
              </a:xfrm>
              <a:custGeom>
                <a:rect b="b" l="l" r="r" t="t"/>
                <a:pathLst>
                  <a:path extrusionOk="0" h="1187" w="3895">
                    <a:moveTo>
                      <a:pt x="144" y="0"/>
                    </a:moveTo>
                    <a:cubicBezTo>
                      <a:pt x="144" y="0"/>
                      <a:pt x="84" y="36"/>
                      <a:pt x="1" y="476"/>
                    </a:cubicBezTo>
                    <a:cubicBezTo>
                      <a:pt x="1330" y="997"/>
                      <a:pt x="2361" y="1186"/>
                      <a:pt x="3115" y="1186"/>
                    </a:cubicBezTo>
                    <a:cubicBezTo>
                      <a:pt x="3360" y="1186"/>
                      <a:pt x="3576" y="1166"/>
                      <a:pt x="3763" y="1131"/>
                    </a:cubicBezTo>
                    <a:cubicBezTo>
                      <a:pt x="3763" y="1131"/>
                      <a:pt x="3882" y="881"/>
                      <a:pt x="3894" y="750"/>
                    </a:cubicBezTo>
                    <a:lnTo>
                      <a:pt x="3894" y="750"/>
                    </a:lnTo>
                    <a:cubicBezTo>
                      <a:pt x="3840" y="752"/>
                      <a:pt x="3786" y="752"/>
                      <a:pt x="3732" y="752"/>
                    </a:cubicBezTo>
                    <a:cubicBezTo>
                      <a:pt x="1917" y="752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7109176" y="2222820"/>
                <a:ext cx="269058" cy="571181"/>
              </a:xfrm>
              <a:custGeom>
                <a:rect b="b" l="l" r="r" t="t"/>
                <a:pathLst>
                  <a:path extrusionOk="0" h="9052" w="4264">
                    <a:moveTo>
                      <a:pt x="2523" y="0"/>
                    </a:moveTo>
                    <a:cubicBezTo>
                      <a:pt x="1891" y="0"/>
                      <a:pt x="1368" y="310"/>
                      <a:pt x="1287" y="767"/>
                    </a:cubicBezTo>
                    <a:lnTo>
                      <a:pt x="84" y="7804"/>
                    </a:lnTo>
                    <a:cubicBezTo>
                      <a:pt x="1" y="8339"/>
                      <a:pt x="549" y="8875"/>
                      <a:pt x="1322" y="9006"/>
                    </a:cubicBezTo>
                    <a:lnTo>
                      <a:pt x="1406" y="9018"/>
                    </a:lnTo>
                    <a:cubicBezTo>
                      <a:pt x="1527" y="9040"/>
                      <a:pt x="1647" y="9051"/>
                      <a:pt x="1763" y="9051"/>
                    </a:cubicBezTo>
                    <a:cubicBezTo>
                      <a:pt x="2385" y="9051"/>
                      <a:pt x="2897" y="8743"/>
                      <a:pt x="2977" y="8292"/>
                    </a:cubicBezTo>
                    <a:lnTo>
                      <a:pt x="4180" y="1255"/>
                    </a:lnTo>
                    <a:cubicBezTo>
                      <a:pt x="4263" y="719"/>
                      <a:pt x="3716" y="184"/>
                      <a:pt x="2942" y="53"/>
                    </a:cubicBezTo>
                    <a:lnTo>
                      <a:pt x="2858" y="29"/>
                    </a:lnTo>
                    <a:cubicBezTo>
                      <a:pt x="2744" y="10"/>
                      <a:pt x="2632" y="0"/>
                      <a:pt x="25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7151264" y="2363598"/>
                <a:ext cx="209681" cy="72944"/>
              </a:xfrm>
              <a:custGeom>
                <a:rect b="b" l="l" r="r" t="t"/>
                <a:pathLst>
                  <a:path extrusionOk="0" h="1156" w="3323">
                    <a:moveTo>
                      <a:pt x="251" y="0"/>
                    </a:moveTo>
                    <a:cubicBezTo>
                      <a:pt x="251" y="0"/>
                      <a:pt x="1" y="643"/>
                      <a:pt x="143" y="703"/>
                    </a:cubicBezTo>
                    <a:cubicBezTo>
                      <a:pt x="1219" y="1145"/>
                      <a:pt x="2985" y="1155"/>
                      <a:pt x="3154" y="1155"/>
                    </a:cubicBezTo>
                    <a:cubicBezTo>
                      <a:pt x="3163" y="1155"/>
                      <a:pt x="3168" y="1155"/>
                      <a:pt x="3168" y="1155"/>
                    </a:cubicBezTo>
                    <a:lnTo>
                      <a:pt x="3322" y="239"/>
                    </a:lnTo>
                    <a:lnTo>
                      <a:pt x="3322" y="239"/>
                    </a:lnTo>
                    <a:cubicBezTo>
                      <a:pt x="3322" y="239"/>
                      <a:pt x="3013" y="248"/>
                      <a:pt x="2589" y="248"/>
                    </a:cubicBezTo>
                    <a:cubicBezTo>
                      <a:pt x="1770" y="248"/>
                      <a:pt x="525" y="212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7109934" y="2624266"/>
                <a:ext cx="203687" cy="86510"/>
              </a:xfrm>
              <a:custGeom>
                <a:rect b="b" l="l" r="r" t="t"/>
                <a:pathLst>
                  <a:path extrusionOk="0" h="1371" w="3228">
                    <a:moveTo>
                      <a:pt x="298" y="1"/>
                    </a:moveTo>
                    <a:cubicBezTo>
                      <a:pt x="298" y="1"/>
                      <a:pt x="1" y="620"/>
                      <a:pt x="191" y="775"/>
                    </a:cubicBezTo>
                    <a:cubicBezTo>
                      <a:pt x="943" y="1350"/>
                      <a:pt x="2793" y="1370"/>
                      <a:pt x="3054" y="1370"/>
                    </a:cubicBezTo>
                    <a:cubicBezTo>
                      <a:pt x="3074" y="1370"/>
                      <a:pt x="3084" y="1370"/>
                      <a:pt x="3084" y="1370"/>
                    </a:cubicBezTo>
                    <a:cubicBezTo>
                      <a:pt x="3084" y="1370"/>
                      <a:pt x="3108" y="1203"/>
                      <a:pt x="3227" y="596"/>
                    </a:cubicBezTo>
                    <a:lnTo>
                      <a:pt x="3227" y="596"/>
                    </a:lnTo>
                    <a:cubicBezTo>
                      <a:pt x="3134" y="683"/>
                      <a:pt x="2960" y="718"/>
                      <a:pt x="2743" y="718"/>
                    </a:cubicBezTo>
                    <a:cubicBezTo>
                      <a:pt x="1884" y="718"/>
                      <a:pt x="336" y="162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7463044" y="2250206"/>
                <a:ext cx="260792" cy="836958"/>
              </a:xfrm>
              <a:custGeom>
                <a:rect b="b" l="l" r="r" t="t"/>
                <a:pathLst>
                  <a:path extrusionOk="0" h="13264" w="4133">
                    <a:moveTo>
                      <a:pt x="1787" y="0"/>
                    </a:moveTo>
                    <a:cubicBezTo>
                      <a:pt x="1382" y="0"/>
                      <a:pt x="890" y="126"/>
                      <a:pt x="477" y="126"/>
                    </a:cubicBezTo>
                    <a:cubicBezTo>
                      <a:pt x="299" y="126"/>
                      <a:pt x="136" y="103"/>
                      <a:pt x="1" y="35"/>
                    </a:cubicBezTo>
                    <a:lnTo>
                      <a:pt x="1" y="35"/>
                    </a:lnTo>
                    <a:cubicBezTo>
                      <a:pt x="1" y="35"/>
                      <a:pt x="537" y="488"/>
                      <a:pt x="727" y="904"/>
                    </a:cubicBezTo>
                    <a:cubicBezTo>
                      <a:pt x="1620" y="3012"/>
                      <a:pt x="1239" y="5417"/>
                      <a:pt x="1429" y="7274"/>
                    </a:cubicBezTo>
                    <a:cubicBezTo>
                      <a:pt x="1608" y="8941"/>
                      <a:pt x="727" y="13263"/>
                      <a:pt x="727" y="13263"/>
                    </a:cubicBezTo>
                    <a:cubicBezTo>
                      <a:pt x="727" y="13263"/>
                      <a:pt x="3394" y="13192"/>
                      <a:pt x="3394" y="12846"/>
                    </a:cubicBezTo>
                    <a:cubicBezTo>
                      <a:pt x="3323" y="10608"/>
                      <a:pt x="4132" y="7596"/>
                      <a:pt x="3811" y="3488"/>
                    </a:cubicBezTo>
                    <a:cubicBezTo>
                      <a:pt x="3704" y="2190"/>
                      <a:pt x="3477" y="1774"/>
                      <a:pt x="2453" y="273"/>
                    </a:cubicBezTo>
                    <a:cubicBezTo>
                      <a:pt x="2312" y="62"/>
                      <a:pt x="2071" y="0"/>
                      <a:pt x="1787" y="0"/>
                    </a:cubicBezTo>
                    <a:close/>
                  </a:path>
                </a:pathLst>
              </a:custGeom>
              <a:solidFill>
                <a:srgbClr val="ED8C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7404487" y="2153220"/>
                <a:ext cx="268238" cy="147149"/>
              </a:xfrm>
              <a:custGeom>
                <a:rect b="b" l="l" r="r" t="t"/>
                <a:pathLst>
                  <a:path extrusionOk="0" h="2332" w="4251">
                    <a:moveTo>
                      <a:pt x="702" y="1"/>
                    </a:moveTo>
                    <a:lnTo>
                      <a:pt x="0" y="894"/>
                    </a:lnTo>
                    <a:cubicBezTo>
                      <a:pt x="1364" y="1698"/>
                      <a:pt x="3355" y="1980"/>
                      <a:pt x="3718" y="2201"/>
                    </a:cubicBezTo>
                    <a:lnTo>
                      <a:pt x="3718" y="2201"/>
                    </a:lnTo>
                    <a:cubicBezTo>
                      <a:pt x="3813" y="1843"/>
                      <a:pt x="4251" y="870"/>
                      <a:pt x="4251" y="870"/>
                    </a:cubicBezTo>
                    <a:lnTo>
                      <a:pt x="4251" y="870"/>
                    </a:lnTo>
                    <a:cubicBezTo>
                      <a:pt x="4251" y="870"/>
                      <a:pt x="4248" y="870"/>
                      <a:pt x="4242" y="870"/>
                    </a:cubicBezTo>
                    <a:cubicBezTo>
                      <a:pt x="4120" y="870"/>
                      <a:pt x="2616" y="859"/>
                      <a:pt x="1167" y="334"/>
                    </a:cubicBezTo>
                    <a:cubicBezTo>
                      <a:pt x="833" y="215"/>
                      <a:pt x="702" y="1"/>
                      <a:pt x="702" y="1"/>
                    </a:cubicBezTo>
                    <a:close/>
                    <a:moveTo>
                      <a:pt x="3718" y="2201"/>
                    </a:moveTo>
                    <a:cubicBezTo>
                      <a:pt x="3696" y="2282"/>
                      <a:pt x="3692" y="2332"/>
                      <a:pt x="3714" y="2332"/>
                    </a:cubicBezTo>
                    <a:cubicBezTo>
                      <a:pt x="3723" y="2332"/>
                      <a:pt x="3735" y="2325"/>
                      <a:pt x="3750" y="2311"/>
                    </a:cubicBezTo>
                    <a:cubicBezTo>
                      <a:pt x="3794" y="2274"/>
                      <a:pt x="3779" y="2239"/>
                      <a:pt x="3718" y="2201"/>
                    </a:cubicBezTo>
                    <a:close/>
                  </a:path>
                </a:pathLst>
              </a:custGeom>
              <a:solidFill>
                <a:srgbClr val="CF690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7159089" y="2190828"/>
                <a:ext cx="534646" cy="928201"/>
              </a:xfrm>
              <a:custGeom>
                <a:rect b="b" l="l" r="r" t="t"/>
                <a:pathLst>
                  <a:path extrusionOk="0" h="14710" w="8473">
                    <a:moveTo>
                      <a:pt x="4127" y="0"/>
                    </a:moveTo>
                    <a:cubicBezTo>
                      <a:pt x="3318" y="1048"/>
                      <a:pt x="3353" y="1107"/>
                      <a:pt x="2746" y="2250"/>
                    </a:cubicBezTo>
                    <a:cubicBezTo>
                      <a:pt x="2746" y="2250"/>
                      <a:pt x="1924" y="6548"/>
                      <a:pt x="2008" y="7941"/>
                    </a:cubicBezTo>
                    <a:cubicBezTo>
                      <a:pt x="2091" y="9513"/>
                      <a:pt x="615" y="8156"/>
                      <a:pt x="67" y="12787"/>
                    </a:cubicBezTo>
                    <a:cubicBezTo>
                      <a:pt x="0" y="13402"/>
                      <a:pt x="5705" y="14710"/>
                      <a:pt x="6699" y="14710"/>
                    </a:cubicBezTo>
                    <a:cubicBezTo>
                      <a:pt x="6763" y="14710"/>
                      <a:pt x="6808" y="14704"/>
                      <a:pt x="6830" y="14692"/>
                    </a:cubicBezTo>
                    <a:cubicBezTo>
                      <a:pt x="6830" y="14692"/>
                      <a:pt x="8473" y="9227"/>
                      <a:pt x="8104" y="4548"/>
                    </a:cubicBezTo>
                    <a:cubicBezTo>
                      <a:pt x="8033" y="3519"/>
                      <a:pt x="7138" y="1571"/>
                      <a:pt x="6894" y="1571"/>
                    </a:cubicBezTo>
                    <a:cubicBezTo>
                      <a:pt x="6892" y="1571"/>
                      <a:pt x="6891" y="1571"/>
                      <a:pt x="6889" y="1572"/>
                    </a:cubicBezTo>
                    <a:cubicBezTo>
                      <a:pt x="6886" y="1572"/>
                      <a:pt x="6883" y="1572"/>
                      <a:pt x="6880" y="1572"/>
                    </a:cubicBezTo>
                    <a:cubicBezTo>
                      <a:pt x="6077" y="1572"/>
                      <a:pt x="4127" y="0"/>
                      <a:pt x="41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7227931" y="2700933"/>
                <a:ext cx="483851" cy="109794"/>
              </a:xfrm>
              <a:custGeom>
                <a:rect b="b" l="l" r="r" t="t"/>
                <a:pathLst>
                  <a:path extrusionOk="0" h="1740" w="7668">
                    <a:moveTo>
                      <a:pt x="822" y="0"/>
                    </a:moveTo>
                    <a:cubicBezTo>
                      <a:pt x="822" y="0"/>
                      <a:pt x="0" y="762"/>
                      <a:pt x="560" y="929"/>
                    </a:cubicBezTo>
                    <a:cubicBezTo>
                      <a:pt x="2662" y="1550"/>
                      <a:pt x="4207" y="1739"/>
                      <a:pt x="5308" y="1739"/>
                    </a:cubicBezTo>
                    <a:cubicBezTo>
                      <a:pt x="7014" y="1739"/>
                      <a:pt x="7656" y="1286"/>
                      <a:pt x="7656" y="1286"/>
                    </a:cubicBezTo>
                    <a:cubicBezTo>
                      <a:pt x="7656" y="1286"/>
                      <a:pt x="7668" y="1072"/>
                      <a:pt x="7620" y="310"/>
                    </a:cubicBezTo>
                    <a:cubicBezTo>
                      <a:pt x="7172" y="651"/>
                      <a:pt x="6493" y="769"/>
                      <a:pt x="5751" y="769"/>
                    </a:cubicBezTo>
                    <a:cubicBezTo>
                      <a:pt x="4164" y="769"/>
                      <a:pt x="2286" y="231"/>
                      <a:pt x="1750" y="191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7257967" y="2243139"/>
                <a:ext cx="294614" cy="493316"/>
              </a:xfrm>
              <a:custGeom>
                <a:rect b="b" l="l" r="r" t="t"/>
                <a:pathLst>
                  <a:path extrusionOk="0" h="7818" w="4669">
                    <a:moveTo>
                      <a:pt x="2247" y="1"/>
                    </a:moveTo>
                    <a:cubicBezTo>
                      <a:pt x="2163" y="1"/>
                      <a:pt x="2094" y="3"/>
                      <a:pt x="2048" y="4"/>
                    </a:cubicBezTo>
                    <a:cubicBezTo>
                      <a:pt x="1643" y="40"/>
                      <a:pt x="1310" y="1112"/>
                      <a:pt x="1310" y="1112"/>
                    </a:cubicBezTo>
                    <a:cubicBezTo>
                      <a:pt x="1599" y="741"/>
                      <a:pt x="2044" y="578"/>
                      <a:pt x="2477" y="578"/>
                    </a:cubicBezTo>
                    <a:cubicBezTo>
                      <a:pt x="2991" y="578"/>
                      <a:pt x="3486" y="808"/>
                      <a:pt x="3679" y="1195"/>
                    </a:cubicBezTo>
                    <a:cubicBezTo>
                      <a:pt x="4037" y="1909"/>
                      <a:pt x="4072" y="3433"/>
                      <a:pt x="2894" y="4969"/>
                    </a:cubicBezTo>
                    <a:cubicBezTo>
                      <a:pt x="2118" y="5957"/>
                      <a:pt x="402" y="6863"/>
                      <a:pt x="175" y="6863"/>
                    </a:cubicBezTo>
                    <a:cubicBezTo>
                      <a:pt x="172" y="6863"/>
                      <a:pt x="169" y="6863"/>
                      <a:pt x="167" y="6862"/>
                    </a:cubicBezTo>
                    <a:cubicBezTo>
                      <a:pt x="0" y="7220"/>
                      <a:pt x="84" y="7517"/>
                      <a:pt x="84" y="7517"/>
                    </a:cubicBezTo>
                    <a:cubicBezTo>
                      <a:pt x="84" y="7517"/>
                      <a:pt x="445" y="7817"/>
                      <a:pt x="774" y="7817"/>
                    </a:cubicBezTo>
                    <a:cubicBezTo>
                      <a:pt x="827" y="7817"/>
                      <a:pt x="879" y="7809"/>
                      <a:pt x="929" y="7791"/>
                    </a:cubicBezTo>
                    <a:cubicBezTo>
                      <a:pt x="2727" y="7136"/>
                      <a:pt x="4525" y="4279"/>
                      <a:pt x="4584" y="2374"/>
                    </a:cubicBezTo>
                    <a:cubicBezTo>
                      <a:pt x="4669" y="161"/>
                      <a:pt x="2927" y="1"/>
                      <a:pt x="2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7830415" y="1842324"/>
                <a:ext cx="166899" cy="199144"/>
              </a:xfrm>
              <a:custGeom>
                <a:rect b="b" l="l" r="r" t="t"/>
                <a:pathLst>
                  <a:path extrusionOk="0" h="3156" w="2645">
                    <a:moveTo>
                      <a:pt x="1769" y="0"/>
                    </a:moveTo>
                    <a:cubicBezTo>
                      <a:pt x="1755" y="0"/>
                      <a:pt x="1741" y="4"/>
                      <a:pt x="1727" y="10"/>
                    </a:cubicBezTo>
                    <a:cubicBezTo>
                      <a:pt x="1632" y="34"/>
                      <a:pt x="1465" y="689"/>
                      <a:pt x="1430" y="868"/>
                    </a:cubicBezTo>
                    <a:cubicBezTo>
                      <a:pt x="1453" y="749"/>
                      <a:pt x="1549" y="332"/>
                      <a:pt x="1549" y="213"/>
                    </a:cubicBezTo>
                    <a:cubicBezTo>
                      <a:pt x="1549" y="91"/>
                      <a:pt x="1497" y="21"/>
                      <a:pt x="1404" y="21"/>
                    </a:cubicBezTo>
                    <a:cubicBezTo>
                      <a:pt x="1397" y="21"/>
                      <a:pt x="1390" y="21"/>
                      <a:pt x="1382" y="22"/>
                    </a:cubicBezTo>
                    <a:cubicBezTo>
                      <a:pt x="1275" y="34"/>
                      <a:pt x="1132" y="761"/>
                      <a:pt x="930" y="1046"/>
                    </a:cubicBezTo>
                    <a:cubicBezTo>
                      <a:pt x="846" y="1118"/>
                      <a:pt x="715" y="1213"/>
                      <a:pt x="715" y="1213"/>
                    </a:cubicBezTo>
                    <a:cubicBezTo>
                      <a:pt x="572" y="1201"/>
                      <a:pt x="775" y="641"/>
                      <a:pt x="596" y="606"/>
                    </a:cubicBezTo>
                    <a:cubicBezTo>
                      <a:pt x="591" y="605"/>
                      <a:pt x="587" y="604"/>
                      <a:pt x="582" y="604"/>
                    </a:cubicBezTo>
                    <a:cubicBezTo>
                      <a:pt x="348" y="604"/>
                      <a:pt x="94" y="2017"/>
                      <a:pt x="1" y="2344"/>
                    </a:cubicBezTo>
                    <a:cubicBezTo>
                      <a:pt x="1" y="2344"/>
                      <a:pt x="484" y="3155"/>
                      <a:pt x="1054" y="3155"/>
                    </a:cubicBezTo>
                    <a:cubicBezTo>
                      <a:pt x="1188" y="3155"/>
                      <a:pt x="1327" y="3110"/>
                      <a:pt x="1465" y="2999"/>
                    </a:cubicBezTo>
                    <a:cubicBezTo>
                      <a:pt x="1930" y="2642"/>
                      <a:pt x="2156" y="2285"/>
                      <a:pt x="2263" y="2046"/>
                    </a:cubicBezTo>
                    <a:lnTo>
                      <a:pt x="2275" y="2034"/>
                    </a:lnTo>
                    <a:cubicBezTo>
                      <a:pt x="2477" y="1713"/>
                      <a:pt x="2644" y="963"/>
                      <a:pt x="2418" y="725"/>
                    </a:cubicBezTo>
                    <a:cubicBezTo>
                      <a:pt x="2412" y="717"/>
                      <a:pt x="2406" y="714"/>
                      <a:pt x="2400" y="714"/>
                    </a:cubicBezTo>
                    <a:cubicBezTo>
                      <a:pt x="2364" y="714"/>
                      <a:pt x="2313" y="816"/>
                      <a:pt x="2263" y="927"/>
                    </a:cubicBezTo>
                    <a:cubicBezTo>
                      <a:pt x="2275" y="868"/>
                      <a:pt x="2287" y="796"/>
                      <a:pt x="2287" y="737"/>
                    </a:cubicBezTo>
                    <a:cubicBezTo>
                      <a:pt x="2319" y="480"/>
                      <a:pt x="2226" y="301"/>
                      <a:pt x="2121" y="301"/>
                    </a:cubicBezTo>
                    <a:cubicBezTo>
                      <a:pt x="2109" y="301"/>
                      <a:pt x="2097" y="303"/>
                      <a:pt x="2084" y="308"/>
                    </a:cubicBezTo>
                    <a:cubicBezTo>
                      <a:pt x="2001" y="332"/>
                      <a:pt x="1918" y="665"/>
                      <a:pt x="1858" y="915"/>
                    </a:cubicBezTo>
                    <a:cubicBezTo>
                      <a:pt x="1882" y="737"/>
                      <a:pt x="1930" y="546"/>
                      <a:pt x="1930" y="391"/>
                    </a:cubicBezTo>
                    <a:cubicBezTo>
                      <a:pt x="1940" y="126"/>
                      <a:pt x="1854" y="0"/>
                      <a:pt x="1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6753100" y="1697572"/>
                <a:ext cx="1608545" cy="2835209"/>
              </a:xfrm>
              <a:custGeom>
                <a:rect b="b" l="l" r="r" t="t"/>
                <a:pathLst>
                  <a:path extrusionOk="0" h="44932" w="25492">
                    <a:moveTo>
                      <a:pt x="24183" y="1"/>
                    </a:moveTo>
                    <a:cubicBezTo>
                      <a:pt x="23975" y="1"/>
                      <a:pt x="23774" y="110"/>
                      <a:pt x="23658" y="316"/>
                    </a:cubicBezTo>
                    <a:lnTo>
                      <a:pt x="167" y="43702"/>
                    </a:lnTo>
                    <a:cubicBezTo>
                      <a:pt x="0" y="44000"/>
                      <a:pt x="84" y="44357"/>
                      <a:pt x="369" y="44512"/>
                    </a:cubicBezTo>
                    <a:lnTo>
                      <a:pt x="1036" y="44869"/>
                    </a:lnTo>
                    <a:cubicBezTo>
                      <a:pt x="1121" y="44912"/>
                      <a:pt x="1211" y="44932"/>
                      <a:pt x="1299" y="44932"/>
                    </a:cubicBezTo>
                    <a:cubicBezTo>
                      <a:pt x="1511" y="44932"/>
                      <a:pt x="1717" y="44817"/>
                      <a:pt x="1834" y="44607"/>
                    </a:cubicBezTo>
                    <a:lnTo>
                      <a:pt x="25325" y="1233"/>
                    </a:lnTo>
                    <a:cubicBezTo>
                      <a:pt x="25492" y="935"/>
                      <a:pt x="25408" y="578"/>
                      <a:pt x="25122" y="423"/>
                    </a:cubicBezTo>
                    <a:lnTo>
                      <a:pt x="24456" y="66"/>
                    </a:lnTo>
                    <a:cubicBezTo>
                      <a:pt x="24368" y="22"/>
                      <a:pt x="24275" y="1"/>
                      <a:pt x="24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6776384" y="1719405"/>
                <a:ext cx="1561220" cy="2792491"/>
              </a:xfrm>
              <a:custGeom>
                <a:rect b="b" l="l" r="r" t="t"/>
                <a:pathLst>
                  <a:path extrusionOk="0" h="44255" w="24742">
                    <a:moveTo>
                      <a:pt x="23893" y="0"/>
                    </a:moveTo>
                    <a:cubicBezTo>
                      <a:pt x="23715" y="0"/>
                      <a:pt x="23516" y="137"/>
                      <a:pt x="23384" y="363"/>
                    </a:cubicBezTo>
                    <a:lnTo>
                      <a:pt x="155" y="43249"/>
                    </a:lnTo>
                    <a:cubicBezTo>
                      <a:pt x="0" y="43535"/>
                      <a:pt x="36" y="43868"/>
                      <a:pt x="227" y="43964"/>
                    </a:cubicBezTo>
                    <a:lnTo>
                      <a:pt x="703" y="44226"/>
                    </a:lnTo>
                    <a:cubicBezTo>
                      <a:pt x="743" y="44245"/>
                      <a:pt x="787" y="44255"/>
                      <a:pt x="833" y="44255"/>
                    </a:cubicBezTo>
                    <a:cubicBezTo>
                      <a:pt x="1007" y="44255"/>
                      <a:pt x="1214" y="44118"/>
                      <a:pt x="1346" y="43892"/>
                    </a:cubicBezTo>
                    <a:lnTo>
                      <a:pt x="24575" y="1006"/>
                    </a:lnTo>
                    <a:cubicBezTo>
                      <a:pt x="24742" y="720"/>
                      <a:pt x="24694" y="387"/>
                      <a:pt x="24503" y="292"/>
                    </a:cubicBezTo>
                    <a:lnTo>
                      <a:pt x="24027" y="30"/>
                    </a:lnTo>
                    <a:cubicBezTo>
                      <a:pt x="23985" y="10"/>
                      <a:pt x="23940" y="0"/>
                      <a:pt x="23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8150461" y="1964739"/>
                <a:ext cx="42908" cy="38112"/>
              </a:xfrm>
              <a:custGeom>
                <a:rect b="b" l="l" r="r" t="t"/>
                <a:pathLst>
                  <a:path extrusionOk="0" h="604" w="680">
                    <a:moveTo>
                      <a:pt x="347" y="1"/>
                    </a:moveTo>
                    <a:cubicBezTo>
                      <a:pt x="245" y="1"/>
                      <a:pt x="140" y="62"/>
                      <a:pt x="84" y="166"/>
                    </a:cubicBezTo>
                    <a:cubicBezTo>
                      <a:pt x="1" y="297"/>
                      <a:pt x="60" y="487"/>
                      <a:pt x="203" y="571"/>
                    </a:cubicBezTo>
                    <a:cubicBezTo>
                      <a:pt x="248" y="593"/>
                      <a:pt x="296" y="604"/>
                      <a:pt x="345" y="604"/>
                    </a:cubicBezTo>
                    <a:cubicBezTo>
                      <a:pt x="453" y="604"/>
                      <a:pt x="559" y="550"/>
                      <a:pt x="608" y="452"/>
                    </a:cubicBezTo>
                    <a:cubicBezTo>
                      <a:pt x="680" y="297"/>
                      <a:pt x="620" y="118"/>
                      <a:pt x="489" y="47"/>
                    </a:cubicBezTo>
                    <a:cubicBezTo>
                      <a:pt x="446" y="16"/>
                      <a:pt x="397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7980720" y="2280620"/>
                <a:ext cx="42088" cy="37544"/>
              </a:xfrm>
              <a:custGeom>
                <a:rect b="b" l="l" r="r" t="t"/>
                <a:pathLst>
                  <a:path extrusionOk="0" h="595" w="667">
                    <a:moveTo>
                      <a:pt x="326" y="1"/>
                    </a:moveTo>
                    <a:cubicBezTo>
                      <a:pt x="221" y="1"/>
                      <a:pt x="120" y="57"/>
                      <a:pt x="72" y="161"/>
                    </a:cubicBezTo>
                    <a:cubicBezTo>
                      <a:pt x="0" y="292"/>
                      <a:pt x="36" y="482"/>
                      <a:pt x="191" y="553"/>
                    </a:cubicBezTo>
                    <a:cubicBezTo>
                      <a:pt x="234" y="581"/>
                      <a:pt x="285" y="594"/>
                      <a:pt x="335" y="594"/>
                    </a:cubicBezTo>
                    <a:cubicBezTo>
                      <a:pt x="437" y="594"/>
                      <a:pt x="540" y="542"/>
                      <a:pt x="595" y="446"/>
                    </a:cubicBezTo>
                    <a:cubicBezTo>
                      <a:pt x="667" y="292"/>
                      <a:pt x="607" y="113"/>
                      <a:pt x="476" y="41"/>
                    </a:cubicBezTo>
                    <a:cubicBezTo>
                      <a:pt x="429" y="14"/>
                      <a:pt x="378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7809403" y="2595176"/>
                <a:ext cx="42151" cy="37418"/>
              </a:xfrm>
              <a:custGeom>
                <a:rect b="b" l="l" r="r" t="t"/>
                <a:pathLst>
                  <a:path extrusionOk="0" h="593" w="668">
                    <a:moveTo>
                      <a:pt x="343" y="0"/>
                    </a:moveTo>
                    <a:cubicBezTo>
                      <a:pt x="238" y="0"/>
                      <a:pt x="129" y="54"/>
                      <a:pt x="72" y="152"/>
                    </a:cubicBezTo>
                    <a:cubicBezTo>
                      <a:pt x="0" y="295"/>
                      <a:pt x="48" y="486"/>
                      <a:pt x="191" y="557"/>
                    </a:cubicBezTo>
                    <a:cubicBezTo>
                      <a:pt x="242" y="581"/>
                      <a:pt x="295" y="592"/>
                      <a:pt x="346" y="592"/>
                    </a:cubicBezTo>
                    <a:cubicBezTo>
                      <a:pt x="451" y="592"/>
                      <a:pt x="548" y="542"/>
                      <a:pt x="596" y="438"/>
                    </a:cubicBezTo>
                    <a:cubicBezTo>
                      <a:pt x="667" y="307"/>
                      <a:pt x="608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7636633" y="2910931"/>
                <a:ext cx="44359" cy="37544"/>
              </a:xfrm>
              <a:custGeom>
                <a:rect b="b" l="l" r="r" t="t"/>
                <a:pathLst>
                  <a:path extrusionOk="0" h="595" w="703">
                    <a:moveTo>
                      <a:pt x="344" y="1"/>
                    </a:moveTo>
                    <a:cubicBezTo>
                      <a:pt x="243" y="1"/>
                      <a:pt x="143" y="54"/>
                      <a:pt x="95" y="149"/>
                    </a:cubicBezTo>
                    <a:cubicBezTo>
                      <a:pt x="0" y="292"/>
                      <a:pt x="60" y="482"/>
                      <a:pt x="214" y="554"/>
                    </a:cubicBezTo>
                    <a:cubicBezTo>
                      <a:pt x="257" y="581"/>
                      <a:pt x="307" y="594"/>
                      <a:pt x="356" y="594"/>
                    </a:cubicBezTo>
                    <a:cubicBezTo>
                      <a:pt x="457" y="594"/>
                      <a:pt x="559" y="539"/>
                      <a:pt x="607" y="435"/>
                    </a:cubicBezTo>
                    <a:cubicBezTo>
                      <a:pt x="703" y="292"/>
                      <a:pt x="643" y="113"/>
                      <a:pt x="488" y="42"/>
                    </a:cubicBezTo>
                    <a:cubicBezTo>
                      <a:pt x="445" y="14"/>
                      <a:pt x="394" y="1"/>
                      <a:pt x="3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7466830" y="3225487"/>
                <a:ext cx="42845" cy="37418"/>
              </a:xfrm>
              <a:custGeom>
                <a:rect b="b" l="l" r="r" t="t"/>
                <a:pathLst>
                  <a:path extrusionOk="0" h="593" w="679">
                    <a:moveTo>
                      <a:pt x="340" y="1"/>
                    </a:moveTo>
                    <a:cubicBezTo>
                      <a:pt x="233" y="1"/>
                      <a:pt x="121" y="54"/>
                      <a:pt x="72" y="153"/>
                    </a:cubicBezTo>
                    <a:cubicBezTo>
                      <a:pt x="0" y="296"/>
                      <a:pt x="48" y="486"/>
                      <a:pt x="191" y="557"/>
                    </a:cubicBezTo>
                    <a:cubicBezTo>
                      <a:pt x="234" y="581"/>
                      <a:pt x="284" y="593"/>
                      <a:pt x="335" y="593"/>
                    </a:cubicBezTo>
                    <a:cubicBezTo>
                      <a:pt x="440" y="593"/>
                      <a:pt x="547" y="543"/>
                      <a:pt x="596" y="438"/>
                    </a:cubicBezTo>
                    <a:cubicBezTo>
                      <a:pt x="679" y="307"/>
                      <a:pt x="619" y="117"/>
                      <a:pt x="476" y="34"/>
                    </a:cubicBezTo>
                    <a:cubicBezTo>
                      <a:pt x="436" y="11"/>
                      <a:pt x="389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7295512" y="3541053"/>
                <a:ext cx="43665" cy="37418"/>
              </a:xfrm>
              <a:custGeom>
                <a:rect b="b" l="l" r="r" t="t"/>
                <a:pathLst>
                  <a:path extrusionOk="0" h="593" w="692">
                    <a:moveTo>
                      <a:pt x="343" y="0"/>
                    </a:moveTo>
                    <a:cubicBezTo>
                      <a:pt x="239" y="0"/>
                      <a:pt x="133" y="54"/>
                      <a:pt x="84" y="152"/>
                    </a:cubicBezTo>
                    <a:cubicBezTo>
                      <a:pt x="1" y="295"/>
                      <a:pt x="48" y="486"/>
                      <a:pt x="203" y="557"/>
                    </a:cubicBezTo>
                    <a:cubicBezTo>
                      <a:pt x="246" y="580"/>
                      <a:pt x="295" y="592"/>
                      <a:pt x="345" y="592"/>
                    </a:cubicBezTo>
                    <a:cubicBezTo>
                      <a:pt x="446" y="592"/>
                      <a:pt x="548" y="542"/>
                      <a:pt x="596" y="438"/>
                    </a:cubicBezTo>
                    <a:cubicBezTo>
                      <a:pt x="691" y="295"/>
                      <a:pt x="632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7124951" y="3856618"/>
                <a:ext cx="42908" cy="37355"/>
              </a:xfrm>
              <a:custGeom>
                <a:rect b="b" l="l" r="r" t="t"/>
                <a:pathLst>
                  <a:path extrusionOk="0" h="592" w="680">
                    <a:moveTo>
                      <a:pt x="341" y="0"/>
                    </a:moveTo>
                    <a:cubicBezTo>
                      <a:pt x="233" y="0"/>
                      <a:pt x="122" y="53"/>
                      <a:pt x="72" y="152"/>
                    </a:cubicBezTo>
                    <a:cubicBezTo>
                      <a:pt x="1" y="295"/>
                      <a:pt x="49" y="485"/>
                      <a:pt x="191" y="557"/>
                    </a:cubicBezTo>
                    <a:cubicBezTo>
                      <a:pt x="234" y="580"/>
                      <a:pt x="285" y="592"/>
                      <a:pt x="336" y="592"/>
                    </a:cubicBezTo>
                    <a:cubicBezTo>
                      <a:pt x="441" y="592"/>
                      <a:pt x="548" y="542"/>
                      <a:pt x="596" y="438"/>
                    </a:cubicBezTo>
                    <a:cubicBezTo>
                      <a:pt x="680" y="295"/>
                      <a:pt x="620" y="116"/>
                      <a:pt x="477" y="33"/>
                    </a:cubicBezTo>
                    <a:cubicBezTo>
                      <a:pt x="437" y="11"/>
                      <a:pt x="389" y="0"/>
                      <a:pt x="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6953697" y="4171363"/>
                <a:ext cx="42845" cy="37292"/>
              </a:xfrm>
              <a:custGeom>
                <a:rect b="b" l="l" r="r" t="t"/>
                <a:pathLst>
                  <a:path extrusionOk="0" h="591" w="679">
                    <a:moveTo>
                      <a:pt x="343" y="1"/>
                    </a:moveTo>
                    <a:cubicBezTo>
                      <a:pt x="239" y="1"/>
                      <a:pt x="133" y="54"/>
                      <a:pt x="84" y="153"/>
                    </a:cubicBezTo>
                    <a:cubicBezTo>
                      <a:pt x="0" y="284"/>
                      <a:pt x="48" y="486"/>
                      <a:pt x="203" y="557"/>
                    </a:cubicBezTo>
                    <a:cubicBezTo>
                      <a:pt x="243" y="580"/>
                      <a:pt x="289" y="590"/>
                      <a:pt x="336" y="590"/>
                    </a:cubicBezTo>
                    <a:cubicBezTo>
                      <a:pt x="440" y="590"/>
                      <a:pt x="546" y="537"/>
                      <a:pt x="596" y="438"/>
                    </a:cubicBezTo>
                    <a:cubicBezTo>
                      <a:pt x="679" y="284"/>
                      <a:pt x="631" y="105"/>
                      <a:pt x="477" y="34"/>
                    </a:cubicBezTo>
                    <a:cubicBezTo>
                      <a:pt x="436" y="11"/>
                      <a:pt x="390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6854503" y="2908092"/>
                <a:ext cx="984234" cy="1680037"/>
              </a:xfrm>
              <a:custGeom>
                <a:rect b="b" l="l" r="r" t="t"/>
                <a:pathLst>
                  <a:path extrusionOk="0" h="26625" w="15598">
                    <a:moveTo>
                      <a:pt x="14294" y="0"/>
                    </a:moveTo>
                    <a:cubicBezTo>
                      <a:pt x="14087" y="0"/>
                      <a:pt x="13882" y="115"/>
                      <a:pt x="13764" y="325"/>
                    </a:cubicBezTo>
                    <a:lnTo>
                      <a:pt x="167" y="25399"/>
                    </a:lnTo>
                    <a:cubicBezTo>
                      <a:pt x="1" y="25697"/>
                      <a:pt x="84" y="26054"/>
                      <a:pt x="370" y="26197"/>
                    </a:cubicBezTo>
                    <a:lnTo>
                      <a:pt x="1036" y="26554"/>
                    </a:lnTo>
                    <a:cubicBezTo>
                      <a:pt x="1125" y="26602"/>
                      <a:pt x="1218" y="26625"/>
                      <a:pt x="1311" y="26625"/>
                    </a:cubicBezTo>
                    <a:cubicBezTo>
                      <a:pt x="1518" y="26625"/>
                      <a:pt x="1719" y="26510"/>
                      <a:pt x="1834" y="26304"/>
                    </a:cubicBezTo>
                    <a:lnTo>
                      <a:pt x="15431" y="1230"/>
                    </a:lnTo>
                    <a:cubicBezTo>
                      <a:pt x="15598" y="932"/>
                      <a:pt x="15503" y="575"/>
                      <a:pt x="15229" y="420"/>
                    </a:cubicBezTo>
                    <a:lnTo>
                      <a:pt x="14550" y="63"/>
                    </a:lnTo>
                    <a:cubicBezTo>
                      <a:pt x="14469" y="21"/>
                      <a:pt x="14382" y="0"/>
                      <a:pt x="14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6878544" y="2930051"/>
                <a:ext cx="936909" cy="1637129"/>
              </a:xfrm>
              <a:custGeom>
                <a:rect b="b" l="l" r="r" t="t"/>
                <a:pathLst>
                  <a:path extrusionOk="0" h="25945" w="14848">
                    <a:moveTo>
                      <a:pt x="14003" y="1"/>
                    </a:moveTo>
                    <a:cubicBezTo>
                      <a:pt x="13828" y="1"/>
                      <a:pt x="13622" y="137"/>
                      <a:pt x="13502" y="358"/>
                    </a:cubicBezTo>
                    <a:lnTo>
                      <a:pt x="155" y="24944"/>
                    </a:lnTo>
                    <a:cubicBezTo>
                      <a:pt x="1" y="25230"/>
                      <a:pt x="36" y="25552"/>
                      <a:pt x="227" y="25659"/>
                    </a:cubicBezTo>
                    <a:lnTo>
                      <a:pt x="703" y="25909"/>
                    </a:lnTo>
                    <a:cubicBezTo>
                      <a:pt x="746" y="25933"/>
                      <a:pt x="794" y="25944"/>
                      <a:pt x="844" y="25944"/>
                    </a:cubicBezTo>
                    <a:cubicBezTo>
                      <a:pt x="1016" y="25944"/>
                      <a:pt x="1217" y="25809"/>
                      <a:pt x="1346" y="25587"/>
                    </a:cubicBezTo>
                    <a:lnTo>
                      <a:pt x="14693" y="1001"/>
                    </a:lnTo>
                    <a:cubicBezTo>
                      <a:pt x="14848" y="715"/>
                      <a:pt x="14812" y="394"/>
                      <a:pt x="14622" y="286"/>
                    </a:cubicBezTo>
                    <a:lnTo>
                      <a:pt x="14145" y="36"/>
                    </a:lnTo>
                    <a:cubicBezTo>
                      <a:pt x="14102" y="12"/>
                      <a:pt x="14054" y="1"/>
                      <a:pt x="14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7568990" y="3280952"/>
                <a:ext cx="42151" cy="37418"/>
              </a:xfrm>
              <a:custGeom>
                <a:rect b="b" l="l" r="r" t="t"/>
                <a:pathLst>
                  <a:path extrusionOk="0" h="593" w="668">
                    <a:moveTo>
                      <a:pt x="335" y="0"/>
                    </a:moveTo>
                    <a:cubicBezTo>
                      <a:pt x="233" y="0"/>
                      <a:pt x="128" y="51"/>
                      <a:pt x="72" y="155"/>
                    </a:cubicBezTo>
                    <a:cubicBezTo>
                      <a:pt x="0" y="286"/>
                      <a:pt x="48" y="476"/>
                      <a:pt x="191" y="560"/>
                    </a:cubicBezTo>
                    <a:cubicBezTo>
                      <a:pt x="235" y="582"/>
                      <a:pt x="284" y="592"/>
                      <a:pt x="332" y="592"/>
                    </a:cubicBezTo>
                    <a:cubicBezTo>
                      <a:pt x="440" y="592"/>
                      <a:pt x="546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4" y="12"/>
                      <a:pt x="385" y="0"/>
                      <a:pt x="3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7398429" y="3596455"/>
                <a:ext cx="42151" cy="37418"/>
              </a:xfrm>
              <a:custGeom>
                <a:rect b="b" l="l" r="r" t="t"/>
                <a:pathLst>
                  <a:path extrusionOk="0" h="593" w="668">
                    <a:moveTo>
                      <a:pt x="327" y="1"/>
                    </a:moveTo>
                    <a:cubicBezTo>
                      <a:pt x="222" y="1"/>
                      <a:pt x="120" y="51"/>
                      <a:pt x="72" y="155"/>
                    </a:cubicBezTo>
                    <a:cubicBezTo>
                      <a:pt x="1" y="286"/>
                      <a:pt x="36" y="489"/>
                      <a:pt x="191" y="560"/>
                    </a:cubicBezTo>
                    <a:cubicBezTo>
                      <a:pt x="232" y="582"/>
                      <a:pt x="278" y="593"/>
                      <a:pt x="325" y="593"/>
                    </a:cubicBezTo>
                    <a:cubicBezTo>
                      <a:pt x="430" y="593"/>
                      <a:pt x="539" y="540"/>
                      <a:pt x="596" y="441"/>
                    </a:cubicBezTo>
                    <a:cubicBezTo>
                      <a:pt x="668" y="286"/>
                      <a:pt x="608" y="108"/>
                      <a:pt x="477" y="36"/>
                    </a:cubicBezTo>
                    <a:cubicBezTo>
                      <a:pt x="430" y="13"/>
                      <a:pt x="378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7227174" y="3911263"/>
                <a:ext cx="42088" cy="37418"/>
              </a:xfrm>
              <a:custGeom>
                <a:rect b="b" l="l" r="r" t="t"/>
                <a:pathLst>
                  <a:path extrusionOk="0" h="593" w="667">
                    <a:moveTo>
                      <a:pt x="334" y="1"/>
                    </a:moveTo>
                    <a:cubicBezTo>
                      <a:pt x="232" y="1"/>
                      <a:pt x="128" y="51"/>
                      <a:pt x="72" y="155"/>
                    </a:cubicBezTo>
                    <a:cubicBezTo>
                      <a:pt x="0" y="286"/>
                      <a:pt x="48" y="477"/>
                      <a:pt x="191" y="560"/>
                    </a:cubicBezTo>
                    <a:cubicBezTo>
                      <a:pt x="235" y="582"/>
                      <a:pt x="284" y="593"/>
                      <a:pt x="332" y="593"/>
                    </a:cubicBezTo>
                    <a:cubicBezTo>
                      <a:pt x="440" y="593"/>
                      <a:pt x="546" y="539"/>
                      <a:pt x="595" y="441"/>
                    </a:cubicBezTo>
                    <a:cubicBezTo>
                      <a:pt x="667" y="298"/>
                      <a:pt x="607" y="107"/>
                      <a:pt x="476" y="36"/>
                    </a:cubicBezTo>
                    <a:cubicBezTo>
                      <a:pt x="434" y="13"/>
                      <a:pt x="384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7056614" y="4226829"/>
                <a:ext cx="42151" cy="37418"/>
              </a:xfrm>
              <a:custGeom>
                <a:rect b="b" l="l" r="r" t="t"/>
                <a:pathLst>
                  <a:path extrusionOk="0" h="593" w="668">
                    <a:moveTo>
                      <a:pt x="327" y="0"/>
                    </a:moveTo>
                    <a:cubicBezTo>
                      <a:pt x="222" y="0"/>
                      <a:pt x="120" y="51"/>
                      <a:pt x="72" y="155"/>
                    </a:cubicBezTo>
                    <a:cubicBezTo>
                      <a:pt x="0" y="286"/>
                      <a:pt x="36" y="476"/>
                      <a:pt x="191" y="559"/>
                    </a:cubicBezTo>
                    <a:cubicBezTo>
                      <a:pt x="231" y="582"/>
                      <a:pt x="278" y="592"/>
                      <a:pt x="325" y="592"/>
                    </a:cubicBezTo>
                    <a:cubicBezTo>
                      <a:pt x="430" y="592"/>
                      <a:pt x="538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0" y="12"/>
                      <a:pt x="378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7369150" y="1960133"/>
                <a:ext cx="547014" cy="504358"/>
              </a:xfrm>
              <a:custGeom>
                <a:rect b="b" l="l" r="r" t="t"/>
                <a:pathLst>
                  <a:path extrusionOk="0" h="7993" w="8669">
                    <a:moveTo>
                      <a:pt x="6847" y="1"/>
                    </a:moveTo>
                    <a:cubicBezTo>
                      <a:pt x="5346" y="1739"/>
                      <a:pt x="5061" y="2203"/>
                      <a:pt x="4477" y="2668"/>
                    </a:cubicBezTo>
                    <a:cubicBezTo>
                      <a:pt x="3179" y="3977"/>
                      <a:pt x="2822" y="3799"/>
                      <a:pt x="1393" y="4811"/>
                    </a:cubicBezTo>
                    <a:cubicBezTo>
                      <a:pt x="0" y="5799"/>
                      <a:pt x="643" y="6859"/>
                      <a:pt x="715" y="7168"/>
                    </a:cubicBezTo>
                    <a:cubicBezTo>
                      <a:pt x="792" y="7500"/>
                      <a:pt x="1290" y="7992"/>
                      <a:pt x="2149" y="7992"/>
                    </a:cubicBezTo>
                    <a:cubicBezTo>
                      <a:pt x="2615" y="7992"/>
                      <a:pt x="3188" y="7848"/>
                      <a:pt x="3858" y="7454"/>
                    </a:cubicBezTo>
                    <a:cubicBezTo>
                      <a:pt x="3858" y="7454"/>
                      <a:pt x="4846" y="6716"/>
                      <a:pt x="6323" y="5323"/>
                    </a:cubicBezTo>
                    <a:cubicBezTo>
                      <a:pt x="7394" y="4335"/>
                      <a:pt x="8573" y="2430"/>
                      <a:pt x="8668" y="1787"/>
                    </a:cubicBezTo>
                    <a:cubicBezTo>
                      <a:pt x="7954" y="1239"/>
                      <a:pt x="7180" y="727"/>
                      <a:pt x="68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7515670" y="2190071"/>
                <a:ext cx="188606" cy="209113"/>
              </a:xfrm>
              <a:custGeom>
                <a:rect b="b" l="l" r="r" t="t"/>
                <a:pathLst>
                  <a:path extrusionOk="0" h="3314" w="2989">
                    <a:moveTo>
                      <a:pt x="905" y="0"/>
                    </a:moveTo>
                    <a:cubicBezTo>
                      <a:pt x="298" y="393"/>
                      <a:pt x="0" y="572"/>
                      <a:pt x="0" y="572"/>
                    </a:cubicBezTo>
                    <a:cubicBezTo>
                      <a:pt x="0" y="572"/>
                      <a:pt x="191" y="1203"/>
                      <a:pt x="619" y="1941"/>
                    </a:cubicBezTo>
                    <a:cubicBezTo>
                      <a:pt x="1020" y="2605"/>
                      <a:pt x="1961" y="3313"/>
                      <a:pt x="2138" y="3313"/>
                    </a:cubicBezTo>
                    <a:cubicBezTo>
                      <a:pt x="2145" y="3313"/>
                      <a:pt x="2151" y="3312"/>
                      <a:pt x="2155" y="3310"/>
                    </a:cubicBezTo>
                    <a:cubicBezTo>
                      <a:pt x="2810" y="2989"/>
                      <a:pt x="2989" y="2655"/>
                      <a:pt x="2989" y="2655"/>
                    </a:cubicBezTo>
                    <a:cubicBezTo>
                      <a:pt x="2667" y="2489"/>
                      <a:pt x="1988" y="2024"/>
                      <a:pt x="1655" y="1536"/>
                    </a:cubicBezTo>
                    <a:cubicBezTo>
                      <a:pt x="1215" y="929"/>
                      <a:pt x="905" y="369"/>
                      <a:pt x="9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7529930" y="2202060"/>
                <a:ext cx="160085" cy="189363"/>
              </a:xfrm>
              <a:custGeom>
                <a:rect b="b" l="l" r="r" t="t"/>
                <a:pathLst>
                  <a:path extrusionOk="0" h="3001" w="2537">
                    <a:moveTo>
                      <a:pt x="381" y="1"/>
                    </a:moveTo>
                    <a:cubicBezTo>
                      <a:pt x="381" y="1"/>
                      <a:pt x="191" y="96"/>
                      <a:pt x="0" y="215"/>
                    </a:cubicBezTo>
                    <a:cubicBezTo>
                      <a:pt x="60" y="560"/>
                      <a:pt x="358" y="1096"/>
                      <a:pt x="619" y="1525"/>
                    </a:cubicBezTo>
                    <a:cubicBezTo>
                      <a:pt x="1131" y="2370"/>
                      <a:pt x="2215" y="3001"/>
                      <a:pt x="2215" y="3001"/>
                    </a:cubicBezTo>
                    <a:cubicBezTo>
                      <a:pt x="2215" y="3001"/>
                      <a:pt x="2334" y="2977"/>
                      <a:pt x="2536" y="2715"/>
                    </a:cubicBezTo>
                    <a:cubicBezTo>
                      <a:pt x="2441" y="2644"/>
                      <a:pt x="1679" y="2370"/>
                      <a:pt x="1024" y="1429"/>
                    </a:cubicBezTo>
                    <a:cubicBezTo>
                      <a:pt x="429" y="560"/>
                      <a:pt x="393" y="155"/>
                      <a:pt x="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7741065" y="1982660"/>
                <a:ext cx="169045" cy="165827"/>
              </a:xfrm>
              <a:custGeom>
                <a:rect b="b" l="l" r="r" t="t"/>
                <a:pathLst>
                  <a:path extrusionOk="0" h="2628" w="2679">
                    <a:moveTo>
                      <a:pt x="643" y="1"/>
                    </a:moveTo>
                    <a:cubicBezTo>
                      <a:pt x="262" y="418"/>
                      <a:pt x="0" y="727"/>
                      <a:pt x="0" y="727"/>
                    </a:cubicBezTo>
                    <a:cubicBezTo>
                      <a:pt x="0" y="727"/>
                      <a:pt x="262" y="1192"/>
                      <a:pt x="786" y="1727"/>
                    </a:cubicBezTo>
                    <a:cubicBezTo>
                      <a:pt x="1434" y="2406"/>
                      <a:pt x="1970" y="2628"/>
                      <a:pt x="2182" y="2628"/>
                    </a:cubicBezTo>
                    <a:cubicBezTo>
                      <a:pt x="2219" y="2628"/>
                      <a:pt x="2246" y="2621"/>
                      <a:pt x="2262" y="2608"/>
                    </a:cubicBezTo>
                    <a:cubicBezTo>
                      <a:pt x="2667" y="2013"/>
                      <a:pt x="2679" y="1751"/>
                      <a:pt x="2679" y="1751"/>
                    </a:cubicBezTo>
                    <a:cubicBezTo>
                      <a:pt x="2488" y="1739"/>
                      <a:pt x="2036" y="1561"/>
                      <a:pt x="1679" y="1156"/>
                    </a:cubicBezTo>
                    <a:cubicBezTo>
                      <a:pt x="1024" y="477"/>
                      <a:pt x="798" y="203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7755325" y="1994460"/>
                <a:ext cx="148033" cy="141533"/>
              </a:xfrm>
              <a:custGeom>
                <a:rect b="b" l="l" r="r" t="t"/>
                <a:pathLst>
                  <a:path extrusionOk="0" h="2243" w="2346">
                    <a:moveTo>
                      <a:pt x="253" y="0"/>
                    </a:moveTo>
                    <a:cubicBezTo>
                      <a:pt x="251" y="0"/>
                      <a:pt x="220" y="33"/>
                      <a:pt x="0" y="278"/>
                    </a:cubicBezTo>
                    <a:cubicBezTo>
                      <a:pt x="476" y="1326"/>
                      <a:pt x="1798" y="2100"/>
                      <a:pt x="2143" y="2243"/>
                    </a:cubicBezTo>
                    <a:cubicBezTo>
                      <a:pt x="2143" y="2243"/>
                      <a:pt x="2239" y="2136"/>
                      <a:pt x="2346" y="1838"/>
                    </a:cubicBezTo>
                    <a:cubicBezTo>
                      <a:pt x="1191" y="1481"/>
                      <a:pt x="250" y="4"/>
                      <a:pt x="250" y="4"/>
                    </a:cubicBezTo>
                    <a:cubicBezTo>
                      <a:pt x="250" y="4"/>
                      <a:pt x="254" y="0"/>
                      <a:pt x="2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7920586" y="1528526"/>
                <a:ext cx="191635" cy="323829"/>
              </a:xfrm>
              <a:custGeom>
                <a:rect b="b" l="l" r="r" t="t"/>
                <a:pathLst>
                  <a:path extrusionOk="0" h="5132" w="3037">
                    <a:moveTo>
                      <a:pt x="683" y="0"/>
                    </a:moveTo>
                    <a:cubicBezTo>
                      <a:pt x="657" y="0"/>
                      <a:pt x="632" y="7"/>
                      <a:pt x="632" y="7"/>
                    </a:cubicBezTo>
                    <a:cubicBezTo>
                      <a:pt x="656" y="28"/>
                      <a:pt x="683" y="54"/>
                      <a:pt x="713" y="86"/>
                    </a:cubicBezTo>
                    <a:lnTo>
                      <a:pt x="713" y="86"/>
                    </a:lnTo>
                    <a:cubicBezTo>
                      <a:pt x="760" y="15"/>
                      <a:pt x="721" y="0"/>
                      <a:pt x="683" y="0"/>
                    </a:cubicBezTo>
                    <a:close/>
                    <a:moveTo>
                      <a:pt x="713" y="86"/>
                    </a:moveTo>
                    <a:cubicBezTo>
                      <a:pt x="686" y="126"/>
                      <a:pt x="632" y="185"/>
                      <a:pt x="536" y="269"/>
                    </a:cubicBezTo>
                    <a:cubicBezTo>
                      <a:pt x="179" y="602"/>
                      <a:pt x="1" y="1519"/>
                      <a:pt x="1" y="1519"/>
                    </a:cubicBezTo>
                    <a:cubicBezTo>
                      <a:pt x="1" y="1519"/>
                      <a:pt x="429" y="2043"/>
                      <a:pt x="596" y="2281"/>
                    </a:cubicBezTo>
                    <a:cubicBezTo>
                      <a:pt x="751" y="2507"/>
                      <a:pt x="1013" y="2828"/>
                      <a:pt x="1275" y="3007"/>
                    </a:cubicBezTo>
                    <a:cubicBezTo>
                      <a:pt x="1691" y="3293"/>
                      <a:pt x="2144" y="4007"/>
                      <a:pt x="2144" y="4007"/>
                    </a:cubicBezTo>
                    <a:cubicBezTo>
                      <a:pt x="2144" y="4007"/>
                      <a:pt x="2299" y="4412"/>
                      <a:pt x="2120" y="4900"/>
                    </a:cubicBezTo>
                    <a:cubicBezTo>
                      <a:pt x="2075" y="5059"/>
                      <a:pt x="2162" y="5131"/>
                      <a:pt x="2290" y="5131"/>
                    </a:cubicBezTo>
                    <a:cubicBezTo>
                      <a:pt x="2430" y="5131"/>
                      <a:pt x="2621" y="5044"/>
                      <a:pt x="2739" y="4888"/>
                    </a:cubicBezTo>
                    <a:cubicBezTo>
                      <a:pt x="2989" y="4567"/>
                      <a:pt x="2739" y="4424"/>
                      <a:pt x="2894" y="4245"/>
                    </a:cubicBezTo>
                    <a:cubicBezTo>
                      <a:pt x="3037" y="4102"/>
                      <a:pt x="2858" y="3888"/>
                      <a:pt x="2644" y="3793"/>
                    </a:cubicBezTo>
                    <a:lnTo>
                      <a:pt x="2441" y="2983"/>
                    </a:lnTo>
                    <a:cubicBezTo>
                      <a:pt x="2215" y="2197"/>
                      <a:pt x="1727" y="2031"/>
                      <a:pt x="1727" y="2031"/>
                    </a:cubicBezTo>
                    <a:cubicBezTo>
                      <a:pt x="1511" y="1199"/>
                      <a:pt x="1001" y="397"/>
                      <a:pt x="713" y="86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7872503" y="1525055"/>
                <a:ext cx="148853" cy="175986"/>
              </a:xfrm>
              <a:custGeom>
                <a:rect b="b" l="l" r="r" t="t"/>
                <a:pathLst>
                  <a:path extrusionOk="0" h="2789" w="2359">
                    <a:moveTo>
                      <a:pt x="712" y="0"/>
                    </a:moveTo>
                    <a:cubicBezTo>
                      <a:pt x="511" y="0"/>
                      <a:pt x="1" y="907"/>
                      <a:pt x="1" y="907"/>
                    </a:cubicBezTo>
                    <a:cubicBezTo>
                      <a:pt x="155" y="1002"/>
                      <a:pt x="1501" y="2788"/>
                      <a:pt x="1501" y="2788"/>
                    </a:cubicBezTo>
                    <a:cubicBezTo>
                      <a:pt x="1501" y="2788"/>
                      <a:pt x="2275" y="2098"/>
                      <a:pt x="2322" y="1883"/>
                    </a:cubicBezTo>
                    <a:cubicBezTo>
                      <a:pt x="2358" y="1669"/>
                      <a:pt x="905" y="62"/>
                      <a:pt x="727" y="2"/>
                    </a:cubicBezTo>
                    <a:cubicBezTo>
                      <a:pt x="722" y="1"/>
                      <a:pt x="717" y="0"/>
                      <a:pt x="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7996496" y="1518366"/>
                <a:ext cx="219399" cy="298968"/>
              </a:xfrm>
              <a:custGeom>
                <a:rect b="b" l="l" r="r" t="t"/>
                <a:pathLst>
                  <a:path extrusionOk="0" h="4738" w="3477">
                    <a:moveTo>
                      <a:pt x="384" y="0"/>
                    </a:moveTo>
                    <a:cubicBezTo>
                      <a:pt x="353" y="0"/>
                      <a:pt x="310" y="25"/>
                      <a:pt x="310" y="25"/>
                    </a:cubicBezTo>
                    <a:cubicBezTo>
                      <a:pt x="337" y="42"/>
                      <a:pt x="369" y="64"/>
                      <a:pt x="405" y="91"/>
                    </a:cubicBezTo>
                    <a:lnTo>
                      <a:pt x="405" y="91"/>
                    </a:lnTo>
                    <a:cubicBezTo>
                      <a:pt x="431" y="19"/>
                      <a:pt x="412" y="0"/>
                      <a:pt x="384" y="0"/>
                    </a:cubicBezTo>
                    <a:close/>
                    <a:moveTo>
                      <a:pt x="405" y="91"/>
                    </a:moveTo>
                    <a:cubicBezTo>
                      <a:pt x="388" y="135"/>
                      <a:pt x="356" y="197"/>
                      <a:pt x="298" y="287"/>
                    </a:cubicBezTo>
                    <a:cubicBezTo>
                      <a:pt x="12" y="680"/>
                      <a:pt x="0" y="1608"/>
                      <a:pt x="0" y="1608"/>
                    </a:cubicBezTo>
                    <a:cubicBezTo>
                      <a:pt x="0" y="1608"/>
                      <a:pt x="500" y="2061"/>
                      <a:pt x="715" y="2251"/>
                    </a:cubicBezTo>
                    <a:cubicBezTo>
                      <a:pt x="917" y="2442"/>
                      <a:pt x="1215" y="2716"/>
                      <a:pt x="1512" y="2847"/>
                    </a:cubicBezTo>
                    <a:cubicBezTo>
                      <a:pt x="1977" y="3037"/>
                      <a:pt x="2548" y="3668"/>
                      <a:pt x="2548" y="3668"/>
                    </a:cubicBezTo>
                    <a:cubicBezTo>
                      <a:pt x="2548" y="3668"/>
                      <a:pt x="2762" y="4025"/>
                      <a:pt x="2691" y="4549"/>
                    </a:cubicBezTo>
                    <a:cubicBezTo>
                      <a:pt x="2672" y="4679"/>
                      <a:pt x="2738" y="4737"/>
                      <a:pt x="2835" y="4737"/>
                    </a:cubicBezTo>
                    <a:cubicBezTo>
                      <a:pt x="2978" y="4737"/>
                      <a:pt x="3187" y="4612"/>
                      <a:pt x="3286" y="4406"/>
                    </a:cubicBezTo>
                    <a:cubicBezTo>
                      <a:pt x="3477" y="4049"/>
                      <a:pt x="3203" y="3966"/>
                      <a:pt x="3334" y="3751"/>
                    </a:cubicBezTo>
                    <a:cubicBezTo>
                      <a:pt x="3417" y="3597"/>
                      <a:pt x="3215" y="3406"/>
                      <a:pt x="2989" y="3359"/>
                    </a:cubicBezTo>
                    <a:lnTo>
                      <a:pt x="2631" y="2608"/>
                    </a:lnTo>
                    <a:cubicBezTo>
                      <a:pt x="2262" y="1870"/>
                      <a:pt x="1750" y="1811"/>
                      <a:pt x="1750" y="1811"/>
                    </a:cubicBezTo>
                    <a:cubicBezTo>
                      <a:pt x="1395" y="1025"/>
                      <a:pt x="739" y="346"/>
                      <a:pt x="405" y="9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7"/>
              <p:cNvSpPr/>
              <p:nvPr/>
            </p:nvSpPr>
            <p:spPr>
              <a:xfrm>
                <a:off x="7887521" y="1448514"/>
                <a:ext cx="199144" cy="207410"/>
              </a:xfrm>
              <a:custGeom>
                <a:rect b="b" l="l" r="r" t="t"/>
                <a:pathLst>
                  <a:path extrusionOk="0" h="3287" w="3156">
                    <a:moveTo>
                      <a:pt x="1084" y="1"/>
                    </a:moveTo>
                    <a:lnTo>
                      <a:pt x="1" y="1489"/>
                    </a:lnTo>
                    <a:cubicBezTo>
                      <a:pt x="1" y="1489"/>
                      <a:pt x="703" y="2049"/>
                      <a:pt x="798" y="2203"/>
                    </a:cubicBezTo>
                    <a:cubicBezTo>
                      <a:pt x="906" y="2346"/>
                      <a:pt x="1620" y="2942"/>
                      <a:pt x="2156" y="3287"/>
                    </a:cubicBezTo>
                    <a:cubicBezTo>
                      <a:pt x="2394" y="3120"/>
                      <a:pt x="3156" y="2049"/>
                      <a:pt x="3156" y="2049"/>
                    </a:cubicBezTo>
                    <a:cubicBezTo>
                      <a:pt x="3156" y="2049"/>
                      <a:pt x="2370" y="989"/>
                      <a:pt x="2096" y="620"/>
                    </a:cubicBezTo>
                    <a:cubicBezTo>
                      <a:pt x="1834" y="251"/>
                      <a:pt x="1370" y="60"/>
                      <a:pt x="10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7"/>
              <p:cNvSpPr/>
              <p:nvPr/>
            </p:nvSpPr>
            <p:spPr>
              <a:xfrm>
                <a:off x="7665912" y="1440248"/>
                <a:ext cx="105251" cy="251517"/>
              </a:xfrm>
              <a:custGeom>
                <a:rect b="b" l="l" r="r" t="t"/>
                <a:pathLst>
                  <a:path extrusionOk="0" h="3986" w="1668">
                    <a:moveTo>
                      <a:pt x="786" y="1"/>
                    </a:moveTo>
                    <a:cubicBezTo>
                      <a:pt x="679" y="596"/>
                      <a:pt x="750" y="1620"/>
                      <a:pt x="715" y="1894"/>
                    </a:cubicBezTo>
                    <a:cubicBezTo>
                      <a:pt x="643" y="2358"/>
                      <a:pt x="548" y="2977"/>
                      <a:pt x="524" y="3215"/>
                    </a:cubicBezTo>
                    <a:cubicBezTo>
                      <a:pt x="441" y="3263"/>
                      <a:pt x="322" y="3323"/>
                      <a:pt x="286" y="3406"/>
                    </a:cubicBezTo>
                    <a:cubicBezTo>
                      <a:pt x="239" y="3489"/>
                      <a:pt x="0" y="3656"/>
                      <a:pt x="12" y="3704"/>
                    </a:cubicBezTo>
                    <a:cubicBezTo>
                      <a:pt x="24" y="3727"/>
                      <a:pt x="44" y="3736"/>
                      <a:pt x="68" y="3736"/>
                    </a:cubicBezTo>
                    <a:cubicBezTo>
                      <a:pt x="141" y="3736"/>
                      <a:pt x="250" y="3656"/>
                      <a:pt x="286" y="3656"/>
                    </a:cubicBezTo>
                    <a:cubicBezTo>
                      <a:pt x="322" y="3668"/>
                      <a:pt x="358" y="3787"/>
                      <a:pt x="441" y="3835"/>
                    </a:cubicBezTo>
                    <a:cubicBezTo>
                      <a:pt x="524" y="3855"/>
                      <a:pt x="617" y="3986"/>
                      <a:pt x="703" y="3986"/>
                    </a:cubicBezTo>
                    <a:cubicBezTo>
                      <a:pt x="715" y="3986"/>
                      <a:pt x="727" y="3983"/>
                      <a:pt x="739" y="3977"/>
                    </a:cubicBezTo>
                    <a:cubicBezTo>
                      <a:pt x="822" y="3930"/>
                      <a:pt x="953" y="3715"/>
                      <a:pt x="977" y="3537"/>
                    </a:cubicBezTo>
                    <a:cubicBezTo>
                      <a:pt x="989" y="3501"/>
                      <a:pt x="1024" y="3454"/>
                      <a:pt x="1024" y="3430"/>
                    </a:cubicBezTo>
                    <a:cubicBezTo>
                      <a:pt x="1251" y="3061"/>
                      <a:pt x="1453" y="2108"/>
                      <a:pt x="1501" y="1894"/>
                    </a:cubicBezTo>
                    <a:cubicBezTo>
                      <a:pt x="1608" y="1465"/>
                      <a:pt x="1667" y="298"/>
                      <a:pt x="1262" y="203"/>
                    </a:cubicBezTo>
                    <a:cubicBezTo>
                      <a:pt x="893" y="108"/>
                      <a:pt x="786" y="1"/>
                      <a:pt x="786" y="1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7669635" y="1661226"/>
                <a:ext cx="24104" cy="25556"/>
              </a:xfrm>
              <a:custGeom>
                <a:rect b="b" l="l" r="r" t="t"/>
                <a:pathLst>
                  <a:path extrusionOk="0" h="405" w="382">
                    <a:moveTo>
                      <a:pt x="331" y="1"/>
                    </a:moveTo>
                    <a:cubicBezTo>
                      <a:pt x="305" y="1"/>
                      <a:pt x="274" y="19"/>
                      <a:pt x="251" y="59"/>
                    </a:cubicBezTo>
                    <a:cubicBezTo>
                      <a:pt x="203" y="154"/>
                      <a:pt x="120" y="225"/>
                      <a:pt x="120" y="225"/>
                    </a:cubicBezTo>
                    <a:lnTo>
                      <a:pt x="1" y="297"/>
                    </a:lnTo>
                    <a:cubicBezTo>
                      <a:pt x="29" y="376"/>
                      <a:pt x="63" y="404"/>
                      <a:pt x="101" y="404"/>
                    </a:cubicBezTo>
                    <a:cubicBezTo>
                      <a:pt x="142" y="404"/>
                      <a:pt x="189" y="370"/>
                      <a:pt x="239" y="333"/>
                    </a:cubicBezTo>
                    <a:cubicBezTo>
                      <a:pt x="322" y="261"/>
                      <a:pt x="382" y="154"/>
                      <a:pt x="382" y="59"/>
                    </a:cubicBezTo>
                    <a:cubicBezTo>
                      <a:pt x="382" y="22"/>
                      <a:pt x="359" y="1"/>
                      <a:pt x="331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7676450" y="1669114"/>
                <a:ext cx="27827" cy="25114"/>
              </a:xfrm>
              <a:custGeom>
                <a:rect b="b" l="l" r="r" t="t"/>
                <a:pathLst>
                  <a:path extrusionOk="0" h="398" w="441">
                    <a:moveTo>
                      <a:pt x="361" y="1"/>
                    </a:moveTo>
                    <a:cubicBezTo>
                      <a:pt x="336" y="1"/>
                      <a:pt x="310" y="15"/>
                      <a:pt x="298" y="53"/>
                    </a:cubicBezTo>
                    <a:cubicBezTo>
                      <a:pt x="250" y="148"/>
                      <a:pt x="191" y="148"/>
                      <a:pt x="155" y="172"/>
                    </a:cubicBezTo>
                    <a:cubicBezTo>
                      <a:pt x="95" y="219"/>
                      <a:pt x="0" y="267"/>
                      <a:pt x="0" y="267"/>
                    </a:cubicBezTo>
                    <a:cubicBezTo>
                      <a:pt x="0" y="327"/>
                      <a:pt x="0" y="398"/>
                      <a:pt x="95" y="398"/>
                    </a:cubicBezTo>
                    <a:cubicBezTo>
                      <a:pt x="202" y="386"/>
                      <a:pt x="250" y="327"/>
                      <a:pt x="333" y="255"/>
                    </a:cubicBezTo>
                    <a:cubicBezTo>
                      <a:pt x="381" y="208"/>
                      <a:pt x="441" y="88"/>
                      <a:pt x="417" y="29"/>
                    </a:cubicBezTo>
                    <a:cubicBezTo>
                      <a:pt x="406" y="12"/>
                      <a:pt x="384" y="1"/>
                      <a:pt x="361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7686167" y="1673026"/>
                <a:ext cx="25619" cy="23789"/>
              </a:xfrm>
              <a:custGeom>
                <a:rect b="b" l="l" r="r" t="t"/>
                <a:pathLst>
                  <a:path extrusionOk="0" h="377" w="406">
                    <a:moveTo>
                      <a:pt x="337" y="1"/>
                    </a:moveTo>
                    <a:cubicBezTo>
                      <a:pt x="321" y="1"/>
                      <a:pt x="306" y="13"/>
                      <a:pt x="287" y="38"/>
                    </a:cubicBezTo>
                    <a:cubicBezTo>
                      <a:pt x="263" y="86"/>
                      <a:pt x="168" y="205"/>
                      <a:pt x="144" y="217"/>
                    </a:cubicBezTo>
                    <a:cubicBezTo>
                      <a:pt x="120" y="229"/>
                      <a:pt x="1" y="324"/>
                      <a:pt x="1" y="324"/>
                    </a:cubicBezTo>
                    <a:cubicBezTo>
                      <a:pt x="32" y="348"/>
                      <a:pt x="58" y="376"/>
                      <a:pt x="100" y="376"/>
                    </a:cubicBezTo>
                    <a:cubicBezTo>
                      <a:pt x="121" y="376"/>
                      <a:pt x="147" y="368"/>
                      <a:pt x="179" y="348"/>
                    </a:cubicBezTo>
                    <a:cubicBezTo>
                      <a:pt x="275" y="288"/>
                      <a:pt x="322" y="265"/>
                      <a:pt x="346" y="205"/>
                    </a:cubicBezTo>
                    <a:cubicBezTo>
                      <a:pt x="382" y="146"/>
                      <a:pt x="406" y="50"/>
                      <a:pt x="382" y="26"/>
                    </a:cubicBezTo>
                    <a:cubicBezTo>
                      <a:pt x="365" y="10"/>
                      <a:pt x="351" y="1"/>
                      <a:pt x="337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7"/>
              <p:cNvSpPr/>
              <p:nvPr/>
            </p:nvSpPr>
            <p:spPr>
              <a:xfrm>
                <a:off x="7698977" y="1681418"/>
                <a:ext cx="17352" cy="15523"/>
              </a:xfrm>
              <a:custGeom>
                <a:rect b="b" l="l" r="r" t="t"/>
                <a:pathLst>
                  <a:path extrusionOk="0" h="246" w="275">
                    <a:moveTo>
                      <a:pt x="250" y="1"/>
                    </a:moveTo>
                    <a:cubicBezTo>
                      <a:pt x="215" y="1"/>
                      <a:pt x="155" y="60"/>
                      <a:pt x="131" y="84"/>
                    </a:cubicBezTo>
                    <a:cubicBezTo>
                      <a:pt x="96" y="120"/>
                      <a:pt x="0" y="203"/>
                      <a:pt x="0" y="203"/>
                    </a:cubicBezTo>
                    <a:cubicBezTo>
                      <a:pt x="19" y="213"/>
                      <a:pt x="54" y="245"/>
                      <a:pt x="98" y="245"/>
                    </a:cubicBezTo>
                    <a:cubicBezTo>
                      <a:pt x="108" y="245"/>
                      <a:pt x="120" y="243"/>
                      <a:pt x="131" y="239"/>
                    </a:cubicBezTo>
                    <a:cubicBezTo>
                      <a:pt x="191" y="203"/>
                      <a:pt x="238" y="155"/>
                      <a:pt x="250" y="132"/>
                    </a:cubicBezTo>
                    <a:cubicBezTo>
                      <a:pt x="274" y="96"/>
                      <a:pt x="274" y="1"/>
                      <a:pt x="250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7"/>
              <p:cNvSpPr/>
              <p:nvPr/>
            </p:nvSpPr>
            <p:spPr>
              <a:xfrm>
                <a:off x="7696705" y="1397592"/>
                <a:ext cx="84933" cy="165196"/>
              </a:xfrm>
              <a:custGeom>
                <a:rect b="b" l="l" r="r" t="t"/>
                <a:pathLst>
                  <a:path extrusionOk="0" h="2618" w="1346">
                    <a:moveTo>
                      <a:pt x="1084" y="1"/>
                    </a:moveTo>
                    <a:cubicBezTo>
                      <a:pt x="783" y="1"/>
                      <a:pt x="12" y="341"/>
                      <a:pt x="12" y="534"/>
                    </a:cubicBezTo>
                    <a:cubicBezTo>
                      <a:pt x="1" y="1105"/>
                      <a:pt x="132" y="2415"/>
                      <a:pt x="132" y="2415"/>
                    </a:cubicBezTo>
                    <a:cubicBezTo>
                      <a:pt x="302" y="2585"/>
                      <a:pt x="730" y="2617"/>
                      <a:pt x="1029" y="2617"/>
                    </a:cubicBezTo>
                    <a:cubicBezTo>
                      <a:pt x="1211" y="2617"/>
                      <a:pt x="1346" y="2606"/>
                      <a:pt x="1346" y="2606"/>
                    </a:cubicBezTo>
                    <a:cubicBezTo>
                      <a:pt x="1346" y="2606"/>
                      <a:pt x="1310" y="177"/>
                      <a:pt x="1191" y="34"/>
                    </a:cubicBezTo>
                    <a:cubicBezTo>
                      <a:pt x="1174" y="11"/>
                      <a:pt x="1136" y="1"/>
                      <a:pt x="1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7"/>
              <p:cNvSpPr/>
              <p:nvPr/>
            </p:nvSpPr>
            <p:spPr>
              <a:xfrm>
                <a:off x="7708757" y="1371469"/>
                <a:ext cx="309758" cy="245711"/>
              </a:xfrm>
              <a:custGeom>
                <a:rect b="b" l="l" r="r" t="t"/>
                <a:pathLst>
                  <a:path extrusionOk="0" h="3894" w="4909">
                    <a:moveTo>
                      <a:pt x="792" y="1"/>
                    </a:moveTo>
                    <a:cubicBezTo>
                      <a:pt x="717" y="1"/>
                      <a:pt x="655" y="61"/>
                      <a:pt x="643" y="245"/>
                    </a:cubicBezTo>
                    <a:cubicBezTo>
                      <a:pt x="633" y="782"/>
                      <a:pt x="157" y="818"/>
                      <a:pt x="31" y="818"/>
                    </a:cubicBezTo>
                    <a:cubicBezTo>
                      <a:pt x="11" y="818"/>
                      <a:pt x="0" y="817"/>
                      <a:pt x="0" y="817"/>
                    </a:cubicBezTo>
                    <a:lnTo>
                      <a:pt x="0" y="817"/>
                    </a:lnTo>
                    <a:cubicBezTo>
                      <a:pt x="0" y="817"/>
                      <a:pt x="167" y="1353"/>
                      <a:pt x="333" y="1722"/>
                    </a:cubicBezTo>
                    <a:cubicBezTo>
                      <a:pt x="464" y="2019"/>
                      <a:pt x="1072" y="2650"/>
                      <a:pt x="1393" y="2841"/>
                    </a:cubicBezTo>
                    <a:cubicBezTo>
                      <a:pt x="1548" y="2948"/>
                      <a:pt x="1965" y="3210"/>
                      <a:pt x="2596" y="3865"/>
                    </a:cubicBezTo>
                    <a:cubicBezTo>
                      <a:pt x="2613" y="3884"/>
                      <a:pt x="2637" y="3893"/>
                      <a:pt x="2665" y="3893"/>
                    </a:cubicBezTo>
                    <a:cubicBezTo>
                      <a:pt x="3130" y="3893"/>
                      <a:pt x="4909" y="1468"/>
                      <a:pt x="4572" y="1400"/>
                    </a:cubicBezTo>
                    <a:cubicBezTo>
                      <a:pt x="3262" y="1138"/>
                      <a:pt x="2000" y="114"/>
                      <a:pt x="1595" y="43"/>
                    </a:cubicBezTo>
                    <a:cubicBezTo>
                      <a:pt x="1549" y="34"/>
                      <a:pt x="1514" y="30"/>
                      <a:pt x="1487" y="30"/>
                    </a:cubicBezTo>
                    <a:cubicBezTo>
                      <a:pt x="1295" y="30"/>
                      <a:pt x="1496" y="222"/>
                      <a:pt x="1131" y="222"/>
                    </a:cubicBezTo>
                    <a:cubicBezTo>
                      <a:pt x="1131" y="222"/>
                      <a:pt x="936" y="1"/>
                      <a:pt x="7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7"/>
              <p:cNvSpPr/>
              <p:nvPr/>
            </p:nvSpPr>
            <p:spPr>
              <a:xfrm>
                <a:off x="7745545" y="1365285"/>
                <a:ext cx="272781" cy="177185"/>
              </a:xfrm>
              <a:custGeom>
                <a:rect b="b" l="l" r="r" t="t"/>
                <a:pathLst>
                  <a:path extrusionOk="0" h="2808" w="4323">
                    <a:moveTo>
                      <a:pt x="578" y="0"/>
                    </a:moveTo>
                    <a:cubicBezTo>
                      <a:pt x="406" y="0"/>
                      <a:pt x="214" y="24"/>
                      <a:pt x="0" y="81"/>
                    </a:cubicBezTo>
                    <a:cubicBezTo>
                      <a:pt x="0" y="81"/>
                      <a:pt x="36" y="391"/>
                      <a:pt x="0" y="701"/>
                    </a:cubicBezTo>
                    <a:cubicBezTo>
                      <a:pt x="524" y="1165"/>
                      <a:pt x="929" y="1141"/>
                      <a:pt x="1239" y="1284"/>
                    </a:cubicBezTo>
                    <a:cubicBezTo>
                      <a:pt x="1882" y="1594"/>
                      <a:pt x="1786" y="1677"/>
                      <a:pt x="2191" y="1939"/>
                    </a:cubicBezTo>
                    <a:cubicBezTo>
                      <a:pt x="2965" y="2475"/>
                      <a:pt x="3203" y="2701"/>
                      <a:pt x="3370" y="2808"/>
                    </a:cubicBezTo>
                    <a:cubicBezTo>
                      <a:pt x="3608" y="2427"/>
                      <a:pt x="4322" y="1379"/>
                      <a:pt x="4060" y="1284"/>
                    </a:cubicBezTo>
                    <a:cubicBezTo>
                      <a:pt x="2739" y="772"/>
                      <a:pt x="2358" y="736"/>
                      <a:pt x="1882" y="510"/>
                    </a:cubicBezTo>
                    <a:cubicBezTo>
                      <a:pt x="1670" y="414"/>
                      <a:pt x="1296" y="0"/>
                      <a:pt x="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7671843" y="1349383"/>
                <a:ext cx="97616" cy="99824"/>
              </a:xfrm>
              <a:custGeom>
                <a:rect b="b" l="l" r="r" t="t"/>
                <a:pathLst>
                  <a:path extrusionOk="0" h="1582" w="1547">
                    <a:moveTo>
                      <a:pt x="680" y="0"/>
                    </a:moveTo>
                    <a:cubicBezTo>
                      <a:pt x="680" y="0"/>
                      <a:pt x="1" y="1465"/>
                      <a:pt x="106" y="1465"/>
                    </a:cubicBezTo>
                    <a:cubicBezTo>
                      <a:pt x="107" y="1465"/>
                      <a:pt x="108" y="1465"/>
                      <a:pt x="109" y="1465"/>
                    </a:cubicBezTo>
                    <a:cubicBezTo>
                      <a:pt x="236" y="1444"/>
                      <a:pt x="402" y="1379"/>
                      <a:pt x="575" y="1379"/>
                    </a:cubicBezTo>
                    <a:cubicBezTo>
                      <a:pt x="709" y="1379"/>
                      <a:pt x="848" y="1418"/>
                      <a:pt x="978" y="1548"/>
                    </a:cubicBezTo>
                    <a:cubicBezTo>
                      <a:pt x="999" y="1571"/>
                      <a:pt x="1021" y="1581"/>
                      <a:pt x="1042" y="1581"/>
                    </a:cubicBezTo>
                    <a:cubicBezTo>
                      <a:pt x="1277" y="1581"/>
                      <a:pt x="1547" y="379"/>
                      <a:pt x="1405" y="379"/>
                    </a:cubicBezTo>
                    <a:cubicBezTo>
                      <a:pt x="1401" y="379"/>
                      <a:pt x="1398" y="380"/>
                      <a:pt x="1395" y="381"/>
                    </a:cubicBezTo>
                    <a:cubicBezTo>
                      <a:pt x="1373" y="389"/>
                      <a:pt x="1350" y="392"/>
                      <a:pt x="1327" y="392"/>
                    </a:cubicBezTo>
                    <a:cubicBezTo>
                      <a:pt x="1102" y="392"/>
                      <a:pt x="842" y="54"/>
                      <a:pt x="680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7572018" y="1290826"/>
                <a:ext cx="168351" cy="160022"/>
              </a:xfrm>
              <a:custGeom>
                <a:rect b="b" l="l" r="r" t="t"/>
                <a:pathLst>
                  <a:path extrusionOk="0" h="2536" w="2668">
                    <a:moveTo>
                      <a:pt x="1169" y="0"/>
                    </a:moveTo>
                    <a:cubicBezTo>
                      <a:pt x="979" y="0"/>
                      <a:pt x="789" y="72"/>
                      <a:pt x="607" y="237"/>
                    </a:cubicBezTo>
                    <a:cubicBezTo>
                      <a:pt x="595" y="249"/>
                      <a:pt x="584" y="261"/>
                      <a:pt x="560" y="297"/>
                    </a:cubicBezTo>
                    <a:lnTo>
                      <a:pt x="560" y="273"/>
                    </a:lnTo>
                    <a:lnTo>
                      <a:pt x="560" y="273"/>
                    </a:lnTo>
                    <a:cubicBezTo>
                      <a:pt x="60" y="738"/>
                      <a:pt x="0" y="1214"/>
                      <a:pt x="619" y="1976"/>
                    </a:cubicBezTo>
                    <a:cubicBezTo>
                      <a:pt x="938" y="2353"/>
                      <a:pt x="1322" y="2536"/>
                      <a:pt x="1629" y="2536"/>
                    </a:cubicBezTo>
                    <a:cubicBezTo>
                      <a:pt x="1758" y="2536"/>
                      <a:pt x="1873" y="2503"/>
                      <a:pt x="1965" y="2440"/>
                    </a:cubicBezTo>
                    <a:cubicBezTo>
                      <a:pt x="1988" y="2404"/>
                      <a:pt x="2096" y="2321"/>
                      <a:pt x="2096" y="2321"/>
                    </a:cubicBezTo>
                    <a:cubicBezTo>
                      <a:pt x="2584" y="1761"/>
                      <a:pt x="2667" y="1214"/>
                      <a:pt x="2191" y="630"/>
                    </a:cubicBezTo>
                    <a:cubicBezTo>
                      <a:pt x="1887" y="257"/>
                      <a:pt x="1528" y="0"/>
                      <a:pt x="1169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7567854" y="1282118"/>
                <a:ext cx="190499" cy="116293"/>
              </a:xfrm>
              <a:custGeom>
                <a:rect b="b" l="l" r="r" t="t"/>
                <a:pathLst>
                  <a:path extrusionOk="0" h="1843" w="3019">
                    <a:moveTo>
                      <a:pt x="1537" y="1"/>
                    </a:moveTo>
                    <a:cubicBezTo>
                      <a:pt x="1144" y="1"/>
                      <a:pt x="745" y="199"/>
                      <a:pt x="590" y="328"/>
                    </a:cubicBezTo>
                    <a:cubicBezTo>
                      <a:pt x="376" y="471"/>
                      <a:pt x="257" y="554"/>
                      <a:pt x="138" y="947"/>
                    </a:cubicBezTo>
                    <a:cubicBezTo>
                      <a:pt x="0" y="1438"/>
                      <a:pt x="390" y="1842"/>
                      <a:pt x="411" y="1842"/>
                    </a:cubicBezTo>
                    <a:cubicBezTo>
                      <a:pt x="412" y="1842"/>
                      <a:pt x="412" y="1841"/>
                      <a:pt x="411" y="1840"/>
                    </a:cubicBezTo>
                    <a:cubicBezTo>
                      <a:pt x="340" y="1638"/>
                      <a:pt x="376" y="1150"/>
                      <a:pt x="376" y="1149"/>
                    </a:cubicBezTo>
                    <a:lnTo>
                      <a:pt x="376" y="1149"/>
                    </a:lnTo>
                    <a:lnTo>
                      <a:pt x="447" y="1423"/>
                    </a:lnTo>
                    <a:lnTo>
                      <a:pt x="519" y="935"/>
                    </a:lnTo>
                    <a:cubicBezTo>
                      <a:pt x="519" y="935"/>
                      <a:pt x="590" y="1030"/>
                      <a:pt x="780" y="1054"/>
                    </a:cubicBezTo>
                    <a:cubicBezTo>
                      <a:pt x="839" y="1063"/>
                      <a:pt x="891" y="1066"/>
                      <a:pt x="936" y="1066"/>
                    </a:cubicBezTo>
                    <a:cubicBezTo>
                      <a:pt x="1141" y="1066"/>
                      <a:pt x="1221" y="995"/>
                      <a:pt x="1221" y="995"/>
                    </a:cubicBezTo>
                    <a:lnTo>
                      <a:pt x="1221" y="995"/>
                    </a:lnTo>
                    <a:cubicBezTo>
                      <a:pt x="1221" y="995"/>
                      <a:pt x="1192" y="1006"/>
                      <a:pt x="1149" y="1006"/>
                    </a:cubicBezTo>
                    <a:cubicBezTo>
                      <a:pt x="1084" y="1006"/>
                      <a:pt x="985" y="980"/>
                      <a:pt x="900" y="852"/>
                    </a:cubicBezTo>
                    <a:lnTo>
                      <a:pt x="900" y="852"/>
                    </a:lnTo>
                    <a:cubicBezTo>
                      <a:pt x="1185" y="935"/>
                      <a:pt x="1316" y="947"/>
                      <a:pt x="1412" y="947"/>
                    </a:cubicBezTo>
                    <a:cubicBezTo>
                      <a:pt x="1417" y="948"/>
                      <a:pt x="1421" y="949"/>
                      <a:pt x="1423" y="949"/>
                    </a:cubicBezTo>
                    <a:cubicBezTo>
                      <a:pt x="1463" y="949"/>
                      <a:pt x="971" y="756"/>
                      <a:pt x="971" y="756"/>
                    </a:cubicBezTo>
                    <a:cubicBezTo>
                      <a:pt x="971" y="756"/>
                      <a:pt x="1060" y="707"/>
                      <a:pt x="1204" y="707"/>
                    </a:cubicBezTo>
                    <a:cubicBezTo>
                      <a:pt x="1343" y="707"/>
                      <a:pt x="1534" y="753"/>
                      <a:pt x="1745" y="935"/>
                    </a:cubicBezTo>
                    <a:cubicBezTo>
                      <a:pt x="1780" y="874"/>
                      <a:pt x="1877" y="782"/>
                      <a:pt x="1964" y="782"/>
                    </a:cubicBezTo>
                    <a:cubicBezTo>
                      <a:pt x="1997" y="782"/>
                      <a:pt x="2028" y="795"/>
                      <a:pt x="2054" y="828"/>
                    </a:cubicBezTo>
                    <a:cubicBezTo>
                      <a:pt x="2281" y="1114"/>
                      <a:pt x="2281" y="1292"/>
                      <a:pt x="2293" y="1399"/>
                    </a:cubicBezTo>
                    <a:cubicBezTo>
                      <a:pt x="2302" y="1466"/>
                      <a:pt x="2433" y="1685"/>
                      <a:pt x="2559" y="1685"/>
                    </a:cubicBezTo>
                    <a:cubicBezTo>
                      <a:pt x="2590" y="1685"/>
                      <a:pt x="2621" y="1671"/>
                      <a:pt x="2650" y="1638"/>
                    </a:cubicBezTo>
                    <a:cubicBezTo>
                      <a:pt x="2805" y="1459"/>
                      <a:pt x="3019" y="995"/>
                      <a:pt x="2924" y="804"/>
                    </a:cubicBezTo>
                    <a:lnTo>
                      <a:pt x="2924" y="804"/>
                    </a:lnTo>
                    <a:cubicBezTo>
                      <a:pt x="2908" y="888"/>
                      <a:pt x="2819" y="948"/>
                      <a:pt x="2757" y="948"/>
                    </a:cubicBezTo>
                    <a:cubicBezTo>
                      <a:pt x="2723" y="948"/>
                      <a:pt x="2697" y="930"/>
                      <a:pt x="2697" y="887"/>
                    </a:cubicBezTo>
                    <a:cubicBezTo>
                      <a:pt x="2697" y="854"/>
                      <a:pt x="2856" y="767"/>
                      <a:pt x="2834" y="767"/>
                    </a:cubicBezTo>
                    <a:cubicBezTo>
                      <a:pt x="2833" y="767"/>
                      <a:pt x="2831" y="768"/>
                      <a:pt x="2828" y="768"/>
                    </a:cubicBezTo>
                    <a:cubicBezTo>
                      <a:pt x="2814" y="772"/>
                      <a:pt x="2800" y="774"/>
                      <a:pt x="2788" y="774"/>
                    </a:cubicBezTo>
                    <a:cubicBezTo>
                      <a:pt x="2685" y="774"/>
                      <a:pt x="2685" y="649"/>
                      <a:pt x="2685" y="649"/>
                    </a:cubicBezTo>
                    <a:cubicBezTo>
                      <a:pt x="2685" y="649"/>
                      <a:pt x="2293" y="280"/>
                      <a:pt x="1971" y="102"/>
                    </a:cubicBezTo>
                    <a:cubicBezTo>
                      <a:pt x="1836" y="29"/>
                      <a:pt x="1687" y="1"/>
                      <a:pt x="15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>
                <a:off x="7716266" y="1431919"/>
                <a:ext cx="134529" cy="253662"/>
              </a:xfrm>
              <a:custGeom>
                <a:rect b="b" l="l" r="r" t="t"/>
                <a:pathLst>
                  <a:path extrusionOk="0" h="4020" w="2132">
                    <a:moveTo>
                      <a:pt x="1202" y="0"/>
                    </a:moveTo>
                    <a:cubicBezTo>
                      <a:pt x="1179" y="0"/>
                      <a:pt x="1167" y="2"/>
                      <a:pt x="1167" y="2"/>
                    </a:cubicBezTo>
                    <a:cubicBezTo>
                      <a:pt x="976" y="621"/>
                      <a:pt x="1072" y="1240"/>
                      <a:pt x="1048" y="1514"/>
                    </a:cubicBezTo>
                    <a:cubicBezTo>
                      <a:pt x="1000" y="2002"/>
                      <a:pt x="750" y="2681"/>
                      <a:pt x="679" y="2919"/>
                    </a:cubicBezTo>
                    <a:cubicBezTo>
                      <a:pt x="595" y="2954"/>
                      <a:pt x="453" y="3014"/>
                      <a:pt x="405" y="3074"/>
                    </a:cubicBezTo>
                    <a:cubicBezTo>
                      <a:pt x="345" y="3157"/>
                      <a:pt x="36" y="3359"/>
                      <a:pt x="48" y="3395"/>
                    </a:cubicBezTo>
                    <a:cubicBezTo>
                      <a:pt x="51" y="3420"/>
                      <a:pt x="65" y="3429"/>
                      <a:pt x="86" y="3429"/>
                    </a:cubicBezTo>
                    <a:cubicBezTo>
                      <a:pt x="145" y="3429"/>
                      <a:pt x="254" y="3353"/>
                      <a:pt x="298" y="3335"/>
                    </a:cubicBezTo>
                    <a:lnTo>
                      <a:pt x="298" y="3335"/>
                    </a:lnTo>
                    <a:cubicBezTo>
                      <a:pt x="203" y="3455"/>
                      <a:pt x="0" y="3728"/>
                      <a:pt x="0" y="3776"/>
                    </a:cubicBezTo>
                    <a:cubicBezTo>
                      <a:pt x="0" y="3789"/>
                      <a:pt x="6" y="3794"/>
                      <a:pt x="15" y="3794"/>
                    </a:cubicBezTo>
                    <a:cubicBezTo>
                      <a:pt x="58" y="3794"/>
                      <a:pt x="186" y="3680"/>
                      <a:pt x="274" y="3621"/>
                    </a:cubicBezTo>
                    <a:lnTo>
                      <a:pt x="274" y="3621"/>
                    </a:lnTo>
                    <a:cubicBezTo>
                      <a:pt x="155" y="3728"/>
                      <a:pt x="48" y="3847"/>
                      <a:pt x="60" y="3895"/>
                    </a:cubicBezTo>
                    <a:cubicBezTo>
                      <a:pt x="64" y="3902"/>
                      <a:pt x="73" y="3905"/>
                      <a:pt x="84" y="3905"/>
                    </a:cubicBezTo>
                    <a:cubicBezTo>
                      <a:pt x="135" y="3905"/>
                      <a:pt x="244" y="3848"/>
                      <a:pt x="322" y="3800"/>
                    </a:cubicBezTo>
                    <a:lnTo>
                      <a:pt x="322" y="3800"/>
                    </a:lnTo>
                    <a:cubicBezTo>
                      <a:pt x="262" y="3859"/>
                      <a:pt x="214" y="3907"/>
                      <a:pt x="214" y="3931"/>
                    </a:cubicBezTo>
                    <a:cubicBezTo>
                      <a:pt x="217" y="3955"/>
                      <a:pt x="231" y="3964"/>
                      <a:pt x="252" y="3964"/>
                    </a:cubicBezTo>
                    <a:cubicBezTo>
                      <a:pt x="313" y="3964"/>
                      <a:pt x="435" y="3880"/>
                      <a:pt x="524" y="3836"/>
                    </a:cubicBezTo>
                    <a:lnTo>
                      <a:pt x="524" y="3836"/>
                    </a:lnTo>
                    <a:cubicBezTo>
                      <a:pt x="464" y="3883"/>
                      <a:pt x="417" y="3943"/>
                      <a:pt x="441" y="3978"/>
                    </a:cubicBezTo>
                    <a:cubicBezTo>
                      <a:pt x="448" y="4007"/>
                      <a:pt x="461" y="4019"/>
                      <a:pt x="480" y="4019"/>
                    </a:cubicBezTo>
                    <a:cubicBezTo>
                      <a:pt x="525" y="4019"/>
                      <a:pt x="599" y="3951"/>
                      <a:pt x="691" y="3859"/>
                    </a:cubicBezTo>
                    <a:cubicBezTo>
                      <a:pt x="810" y="3788"/>
                      <a:pt x="941" y="3681"/>
                      <a:pt x="988" y="3562"/>
                    </a:cubicBezTo>
                    <a:cubicBezTo>
                      <a:pt x="1036" y="3490"/>
                      <a:pt x="1072" y="3419"/>
                      <a:pt x="1107" y="3335"/>
                    </a:cubicBezTo>
                    <a:cubicBezTo>
                      <a:pt x="1119" y="3300"/>
                      <a:pt x="1167" y="3264"/>
                      <a:pt x="1167" y="3240"/>
                    </a:cubicBezTo>
                    <a:cubicBezTo>
                      <a:pt x="1465" y="2883"/>
                      <a:pt x="1810" y="1907"/>
                      <a:pt x="1893" y="1704"/>
                    </a:cubicBezTo>
                    <a:cubicBezTo>
                      <a:pt x="2060" y="1276"/>
                      <a:pt x="2131" y="287"/>
                      <a:pt x="1727" y="121"/>
                    </a:cubicBezTo>
                    <a:cubicBezTo>
                      <a:pt x="1450" y="14"/>
                      <a:pt x="1273" y="0"/>
                      <a:pt x="1202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7"/>
              <p:cNvSpPr/>
              <p:nvPr/>
            </p:nvSpPr>
            <p:spPr>
              <a:xfrm>
                <a:off x="7757534" y="1373677"/>
                <a:ext cx="107522" cy="130175"/>
              </a:xfrm>
              <a:custGeom>
                <a:rect b="b" l="l" r="r" t="t"/>
                <a:pathLst>
                  <a:path extrusionOk="0" h="2063" w="1704">
                    <a:moveTo>
                      <a:pt x="462" y="1"/>
                    </a:moveTo>
                    <a:cubicBezTo>
                      <a:pt x="424" y="1"/>
                      <a:pt x="386" y="3"/>
                      <a:pt x="346" y="8"/>
                    </a:cubicBezTo>
                    <a:cubicBezTo>
                      <a:pt x="156" y="32"/>
                      <a:pt x="1" y="270"/>
                      <a:pt x="108" y="639"/>
                    </a:cubicBezTo>
                    <a:cubicBezTo>
                      <a:pt x="239" y="984"/>
                      <a:pt x="346" y="1865"/>
                      <a:pt x="346" y="1865"/>
                    </a:cubicBezTo>
                    <a:cubicBezTo>
                      <a:pt x="535" y="2013"/>
                      <a:pt x="740" y="2063"/>
                      <a:pt x="933" y="2063"/>
                    </a:cubicBezTo>
                    <a:cubicBezTo>
                      <a:pt x="1348" y="2063"/>
                      <a:pt x="1704" y="1830"/>
                      <a:pt x="1704" y="1830"/>
                    </a:cubicBezTo>
                    <a:cubicBezTo>
                      <a:pt x="1704" y="1830"/>
                      <a:pt x="1493" y="1"/>
                      <a:pt x="4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7"/>
              <p:cNvSpPr/>
              <p:nvPr/>
            </p:nvSpPr>
            <p:spPr>
              <a:xfrm>
                <a:off x="7331606" y="1888514"/>
                <a:ext cx="301302" cy="357525"/>
              </a:xfrm>
              <a:custGeom>
                <a:rect b="b" l="l" r="r" t="t"/>
                <a:pathLst>
                  <a:path extrusionOk="0" h="5666" w="4775">
                    <a:moveTo>
                      <a:pt x="4264" y="0"/>
                    </a:moveTo>
                    <a:cubicBezTo>
                      <a:pt x="4021" y="0"/>
                      <a:pt x="3741" y="76"/>
                      <a:pt x="3655" y="148"/>
                    </a:cubicBezTo>
                    <a:cubicBezTo>
                      <a:pt x="3536" y="243"/>
                      <a:pt x="167" y="5029"/>
                      <a:pt x="167" y="5029"/>
                    </a:cubicBezTo>
                    <a:cubicBezTo>
                      <a:pt x="48" y="5255"/>
                      <a:pt x="0" y="5553"/>
                      <a:pt x="203" y="5660"/>
                    </a:cubicBezTo>
                    <a:cubicBezTo>
                      <a:pt x="210" y="5664"/>
                      <a:pt x="220" y="5666"/>
                      <a:pt x="232" y="5666"/>
                    </a:cubicBezTo>
                    <a:cubicBezTo>
                      <a:pt x="546" y="5666"/>
                      <a:pt x="2235" y="4329"/>
                      <a:pt x="2465" y="3755"/>
                    </a:cubicBezTo>
                    <a:cubicBezTo>
                      <a:pt x="2703" y="3160"/>
                      <a:pt x="3441" y="1898"/>
                      <a:pt x="3810" y="1457"/>
                    </a:cubicBezTo>
                    <a:cubicBezTo>
                      <a:pt x="4179" y="1029"/>
                      <a:pt x="4775" y="350"/>
                      <a:pt x="4632" y="124"/>
                    </a:cubicBezTo>
                    <a:cubicBezTo>
                      <a:pt x="4570" y="34"/>
                      <a:pt x="4425" y="0"/>
                      <a:pt x="4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7"/>
              <p:cNvSpPr/>
              <p:nvPr/>
            </p:nvSpPr>
            <p:spPr>
              <a:xfrm>
                <a:off x="7336843" y="1887820"/>
                <a:ext cx="287799" cy="339857"/>
              </a:xfrm>
              <a:custGeom>
                <a:rect b="b" l="l" r="r" t="t"/>
                <a:pathLst>
                  <a:path extrusionOk="0" h="5386" w="4561">
                    <a:moveTo>
                      <a:pt x="4132" y="0"/>
                    </a:moveTo>
                    <a:cubicBezTo>
                      <a:pt x="3834" y="0"/>
                      <a:pt x="3377" y="220"/>
                      <a:pt x="3084" y="432"/>
                    </a:cubicBezTo>
                    <a:cubicBezTo>
                      <a:pt x="2703" y="730"/>
                      <a:pt x="655" y="3838"/>
                      <a:pt x="655" y="3838"/>
                    </a:cubicBezTo>
                    <a:cubicBezTo>
                      <a:pt x="655" y="3838"/>
                      <a:pt x="0" y="5147"/>
                      <a:pt x="24" y="5362"/>
                    </a:cubicBezTo>
                    <a:cubicBezTo>
                      <a:pt x="24" y="5378"/>
                      <a:pt x="36" y="5386"/>
                      <a:pt x="56" y="5386"/>
                    </a:cubicBezTo>
                    <a:cubicBezTo>
                      <a:pt x="295" y="5386"/>
                      <a:pt x="1788" y="4385"/>
                      <a:pt x="2084" y="3838"/>
                    </a:cubicBezTo>
                    <a:cubicBezTo>
                      <a:pt x="2417" y="3242"/>
                      <a:pt x="2953" y="2171"/>
                      <a:pt x="3322" y="1635"/>
                    </a:cubicBezTo>
                    <a:cubicBezTo>
                      <a:pt x="3679" y="1099"/>
                      <a:pt x="4561" y="313"/>
                      <a:pt x="4370" y="87"/>
                    </a:cubicBezTo>
                    <a:cubicBezTo>
                      <a:pt x="4318" y="26"/>
                      <a:pt x="4235" y="0"/>
                      <a:pt x="4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7306050" y="1864725"/>
                <a:ext cx="259909" cy="284076"/>
              </a:xfrm>
              <a:custGeom>
                <a:rect b="b" l="l" r="r" t="t"/>
                <a:pathLst>
                  <a:path extrusionOk="0" h="4502" w="4119">
                    <a:moveTo>
                      <a:pt x="2485" y="1"/>
                    </a:moveTo>
                    <a:cubicBezTo>
                      <a:pt x="2482" y="1"/>
                      <a:pt x="2479" y="1"/>
                      <a:pt x="2477" y="1"/>
                    </a:cubicBezTo>
                    <a:cubicBezTo>
                      <a:pt x="2084" y="1"/>
                      <a:pt x="1072" y="501"/>
                      <a:pt x="548" y="1120"/>
                    </a:cubicBezTo>
                    <a:cubicBezTo>
                      <a:pt x="227" y="1525"/>
                      <a:pt x="0" y="2406"/>
                      <a:pt x="512" y="3311"/>
                    </a:cubicBezTo>
                    <a:cubicBezTo>
                      <a:pt x="1012" y="4216"/>
                      <a:pt x="1489" y="4501"/>
                      <a:pt x="1489" y="4501"/>
                    </a:cubicBezTo>
                    <a:cubicBezTo>
                      <a:pt x="1489" y="4501"/>
                      <a:pt x="3275" y="1584"/>
                      <a:pt x="3977" y="858"/>
                    </a:cubicBezTo>
                    <a:cubicBezTo>
                      <a:pt x="4119" y="693"/>
                      <a:pt x="2820" y="1"/>
                      <a:pt x="2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7"/>
              <p:cNvSpPr/>
              <p:nvPr/>
            </p:nvSpPr>
            <p:spPr>
              <a:xfrm>
                <a:off x="7295489" y="1912540"/>
                <a:ext cx="184883" cy="238203"/>
              </a:xfrm>
              <a:custGeom>
                <a:rect b="b" l="l" r="r" t="t"/>
                <a:pathLst>
                  <a:path extrusionOk="0" h="3775" w="2930">
                    <a:moveTo>
                      <a:pt x="929" y="1"/>
                    </a:moveTo>
                    <a:cubicBezTo>
                      <a:pt x="596" y="417"/>
                      <a:pt x="1" y="1608"/>
                      <a:pt x="489" y="2465"/>
                    </a:cubicBezTo>
                    <a:cubicBezTo>
                      <a:pt x="1001" y="3370"/>
                      <a:pt x="1656" y="3775"/>
                      <a:pt x="1656" y="3775"/>
                    </a:cubicBezTo>
                    <a:cubicBezTo>
                      <a:pt x="1656" y="3775"/>
                      <a:pt x="2334" y="2620"/>
                      <a:pt x="2930" y="1727"/>
                    </a:cubicBezTo>
                    <a:cubicBezTo>
                      <a:pt x="2191" y="1370"/>
                      <a:pt x="977" y="572"/>
                      <a:pt x="9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7"/>
              <p:cNvSpPr/>
              <p:nvPr/>
            </p:nvSpPr>
            <p:spPr>
              <a:xfrm>
                <a:off x="7919765" y="884017"/>
                <a:ext cx="236562" cy="205138"/>
              </a:xfrm>
              <a:custGeom>
                <a:rect b="b" l="l" r="r" t="t"/>
                <a:pathLst>
                  <a:path extrusionOk="0" h="3251" w="3749">
                    <a:moveTo>
                      <a:pt x="426" y="1"/>
                    </a:moveTo>
                    <a:cubicBezTo>
                      <a:pt x="1" y="1"/>
                      <a:pt x="514" y="2112"/>
                      <a:pt x="514" y="2112"/>
                    </a:cubicBezTo>
                    <a:cubicBezTo>
                      <a:pt x="755" y="2106"/>
                      <a:pt x="991" y="2086"/>
                      <a:pt x="1234" y="2086"/>
                    </a:cubicBezTo>
                    <a:cubicBezTo>
                      <a:pt x="1891" y="2086"/>
                      <a:pt x="2594" y="2234"/>
                      <a:pt x="3550" y="3208"/>
                    </a:cubicBezTo>
                    <a:cubicBezTo>
                      <a:pt x="3578" y="3237"/>
                      <a:pt x="3599" y="3251"/>
                      <a:pt x="3614" y="3251"/>
                    </a:cubicBezTo>
                    <a:cubicBezTo>
                      <a:pt x="3749" y="3251"/>
                      <a:pt x="3436" y="2214"/>
                      <a:pt x="3383" y="1648"/>
                    </a:cubicBezTo>
                    <a:cubicBezTo>
                      <a:pt x="3347" y="1089"/>
                      <a:pt x="3478" y="1041"/>
                      <a:pt x="3526" y="696"/>
                    </a:cubicBezTo>
                    <a:lnTo>
                      <a:pt x="3526" y="696"/>
                    </a:lnTo>
                    <a:cubicBezTo>
                      <a:pt x="3476" y="713"/>
                      <a:pt x="3390" y="722"/>
                      <a:pt x="3277" y="722"/>
                    </a:cubicBezTo>
                    <a:cubicBezTo>
                      <a:pt x="2634" y="722"/>
                      <a:pt x="1128" y="448"/>
                      <a:pt x="561" y="53"/>
                    </a:cubicBezTo>
                    <a:cubicBezTo>
                      <a:pt x="508" y="17"/>
                      <a:pt x="464" y="1"/>
                      <a:pt x="426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8075371" y="916451"/>
                <a:ext cx="447063" cy="351341"/>
              </a:xfrm>
              <a:custGeom>
                <a:rect b="b" l="l" r="r" t="t"/>
                <a:pathLst>
                  <a:path extrusionOk="0" h="5568" w="7085">
                    <a:moveTo>
                      <a:pt x="1295" y="0"/>
                    </a:moveTo>
                    <a:cubicBezTo>
                      <a:pt x="756" y="0"/>
                      <a:pt x="322" y="74"/>
                      <a:pt x="322" y="74"/>
                    </a:cubicBezTo>
                    <a:lnTo>
                      <a:pt x="60" y="1813"/>
                    </a:lnTo>
                    <a:lnTo>
                      <a:pt x="0" y="2515"/>
                    </a:lnTo>
                    <a:cubicBezTo>
                      <a:pt x="0" y="2515"/>
                      <a:pt x="357" y="2634"/>
                      <a:pt x="1334" y="4170"/>
                    </a:cubicBezTo>
                    <a:cubicBezTo>
                      <a:pt x="1543" y="4496"/>
                      <a:pt x="1785" y="4594"/>
                      <a:pt x="2026" y="4594"/>
                    </a:cubicBezTo>
                    <a:cubicBezTo>
                      <a:pt x="2399" y="4594"/>
                      <a:pt x="2771" y="4361"/>
                      <a:pt x="3025" y="4361"/>
                    </a:cubicBezTo>
                    <a:cubicBezTo>
                      <a:pt x="3029" y="4361"/>
                      <a:pt x="3033" y="4361"/>
                      <a:pt x="3036" y="4361"/>
                    </a:cubicBezTo>
                    <a:cubicBezTo>
                      <a:pt x="4175" y="4415"/>
                      <a:pt x="5132" y="5567"/>
                      <a:pt x="5436" y="5567"/>
                    </a:cubicBezTo>
                    <a:cubicBezTo>
                      <a:pt x="5463" y="5567"/>
                      <a:pt x="5485" y="5559"/>
                      <a:pt x="5501" y="5539"/>
                    </a:cubicBezTo>
                    <a:cubicBezTo>
                      <a:pt x="6144" y="4849"/>
                      <a:pt x="6787" y="3099"/>
                      <a:pt x="6537" y="2730"/>
                    </a:cubicBezTo>
                    <a:cubicBezTo>
                      <a:pt x="6192" y="2206"/>
                      <a:pt x="7085" y="2575"/>
                      <a:pt x="5168" y="1372"/>
                    </a:cubicBezTo>
                    <a:cubicBezTo>
                      <a:pt x="3572" y="372"/>
                      <a:pt x="3286" y="301"/>
                      <a:pt x="2143" y="74"/>
                    </a:cubicBezTo>
                    <a:cubicBezTo>
                      <a:pt x="1862" y="19"/>
                      <a:pt x="1565" y="0"/>
                      <a:pt x="1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>
                <a:off x="7793627" y="763622"/>
                <a:ext cx="264515" cy="287610"/>
              </a:xfrm>
              <a:custGeom>
                <a:rect b="b" l="l" r="r" t="t"/>
                <a:pathLst>
                  <a:path extrusionOk="0" h="4558" w="4192">
                    <a:moveTo>
                      <a:pt x="2057" y="0"/>
                    </a:moveTo>
                    <a:cubicBezTo>
                      <a:pt x="1682" y="0"/>
                      <a:pt x="1303" y="137"/>
                      <a:pt x="953" y="377"/>
                    </a:cubicBezTo>
                    <a:cubicBezTo>
                      <a:pt x="120" y="937"/>
                      <a:pt x="0" y="1877"/>
                      <a:pt x="703" y="2937"/>
                    </a:cubicBezTo>
                    <a:cubicBezTo>
                      <a:pt x="834" y="3139"/>
                      <a:pt x="1084" y="3270"/>
                      <a:pt x="1239" y="3437"/>
                    </a:cubicBezTo>
                    <a:cubicBezTo>
                      <a:pt x="1274" y="3544"/>
                      <a:pt x="1572" y="3985"/>
                      <a:pt x="1608" y="4151"/>
                    </a:cubicBezTo>
                    <a:cubicBezTo>
                      <a:pt x="1632" y="4191"/>
                      <a:pt x="1669" y="4206"/>
                      <a:pt x="1712" y="4206"/>
                    </a:cubicBezTo>
                    <a:cubicBezTo>
                      <a:pt x="1775" y="4206"/>
                      <a:pt x="1852" y="4175"/>
                      <a:pt x="1929" y="4140"/>
                    </a:cubicBezTo>
                    <a:cubicBezTo>
                      <a:pt x="2254" y="4371"/>
                      <a:pt x="2439" y="4558"/>
                      <a:pt x="2667" y="4558"/>
                    </a:cubicBezTo>
                    <a:cubicBezTo>
                      <a:pt x="2815" y="4558"/>
                      <a:pt x="2981" y="4479"/>
                      <a:pt x="3215" y="4282"/>
                    </a:cubicBezTo>
                    <a:cubicBezTo>
                      <a:pt x="4001" y="3616"/>
                      <a:pt x="4191" y="1937"/>
                      <a:pt x="3501" y="877"/>
                    </a:cubicBezTo>
                    <a:cubicBezTo>
                      <a:pt x="3086" y="262"/>
                      <a:pt x="2576" y="0"/>
                      <a:pt x="2057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>
                <a:off x="7794385" y="748793"/>
                <a:ext cx="265272" cy="176554"/>
              </a:xfrm>
              <a:custGeom>
                <a:rect b="b" l="l" r="r" t="t"/>
                <a:pathLst>
                  <a:path extrusionOk="0" h="2798" w="4204">
                    <a:moveTo>
                      <a:pt x="2433" y="0"/>
                    </a:moveTo>
                    <a:cubicBezTo>
                      <a:pt x="2132" y="0"/>
                      <a:pt x="1776" y="97"/>
                      <a:pt x="1346" y="326"/>
                    </a:cubicBezTo>
                    <a:cubicBezTo>
                      <a:pt x="0" y="1041"/>
                      <a:pt x="96" y="2053"/>
                      <a:pt x="310" y="2220"/>
                    </a:cubicBezTo>
                    <a:lnTo>
                      <a:pt x="1441" y="1981"/>
                    </a:lnTo>
                    <a:lnTo>
                      <a:pt x="2441" y="2184"/>
                    </a:lnTo>
                    <a:cubicBezTo>
                      <a:pt x="2441" y="2184"/>
                      <a:pt x="2477" y="1993"/>
                      <a:pt x="2596" y="1934"/>
                    </a:cubicBezTo>
                    <a:cubicBezTo>
                      <a:pt x="2623" y="1918"/>
                      <a:pt x="2650" y="1911"/>
                      <a:pt x="2676" y="1911"/>
                    </a:cubicBezTo>
                    <a:cubicBezTo>
                      <a:pt x="2892" y="1911"/>
                      <a:pt x="3068" y="2386"/>
                      <a:pt x="3036" y="2577"/>
                    </a:cubicBezTo>
                    <a:cubicBezTo>
                      <a:pt x="3024" y="2756"/>
                      <a:pt x="3363" y="2798"/>
                      <a:pt x="3679" y="2798"/>
                    </a:cubicBezTo>
                    <a:cubicBezTo>
                      <a:pt x="3950" y="2798"/>
                      <a:pt x="4203" y="2767"/>
                      <a:pt x="4203" y="2767"/>
                    </a:cubicBezTo>
                    <a:cubicBezTo>
                      <a:pt x="4203" y="2767"/>
                      <a:pt x="4168" y="1410"/>
                      <a:pt x="3679" y="755"/>
                    </a:cubicBezTo>
                    <a:cubicBezTo>
                      <a:pt x="3363" y="330"/>
                      <a:pt x="2990" y="0"/>
                      <a:pt x="24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7779367" y="853540"/>
                <a:ext cx="181097" cy="112697"/>
              </a:xfrm>
              <a:custGeom>
                <a:rect b="b" l="l" r="r" t="t"/>
                <a:pathLst>
                  <a:path extrusionOk="0" h="1786" w="2870">
                    <a:moveTo>
                      <a:pt x="1524" y="1"/>
                    </a:moveTo>
                    <a:cubicBezTo>
                      <a:pt x="974" y="1"/>
                      <a:pt x="393" y="155"/>
                      <a:pt x="393" y="155"/>
                    </a:cubicBezTo>
                    <a:cubicBezTo>
                      <a:pt x="238" y="452"/>
                      <a:pt x="0" y="726"/>
                      <a:pt x="417" y="810"/>
                    </a:cubicBezTo>
                    <a:cubicBezTo>
                      <a:pt x="834" y="869"/>
                      <a:pt x="2620" y="821"/>
                      <a:pt x="2786" y="1786"/>
                    </a:cubicBezTo>
                    <a:cubicBezTo>
                      <a:pt x="2870" y="1750"/>
                      <a:pt x="2810" y="595"/>
                      <a:pt x="2298" y="190"/>
                    </a:cubicBezTo>
                    <a:cubicBezTo>
                      <a:pt x="2117" y="47"/>
                      <a:pt x="1825" y="1"/>
                      <a:pt x="15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7910048" y="693580"/>
                <a:ext cx="139830" cy="172768"/>
              </a:xfrm>
              <a:custGeom>
                <a:rect b="b" l="l" r="r" t="t"/>
                <a:pathLst>
                  <a:path extrusionOk="0" h="2738" w="2216">
                    <a:moveTo>
                      <a:pt x="1062" y="0"/>
                    </a:moveTo>
                    <a:cubicBezTo>
                      <a:pt x="655" y="0"/>
                      <a:pt x="167" y="419"/>
                      <a:pt x="72" y="928"/>
                    </a:cubicBezTo>
                    <a:cubicBezTo>
                      <a:pt x="1" y="1273"/>
                      <a:pt x="608" y="1392"/>
                      <a:pt x="1025" y="1618"/>
                    </a:cubicBezTo>
                    <a:cubicBezTo>
                      <a:pt x="1430" y="1844"/>
                      <a:pt x="2215" y="2737"/>
                      <a:pt x="2215" y="2737"/>
                    </a:cubicBezTo>
                    <a:cubicBezTo>
                      <a:pt x="2096" y="1630"/>
                      <a:pt x="1692" y="368"/>
                      <a:pt x="1358" y="94"/>
                    </a:cubicBezTo>
                    <a:cubicBezTo>
                      <a:pt x="1271" y="29"/>
                      <a:pt x="1169" y="0"/>
                      <a:pt x="1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7921343" y="700837"/>
                <a:ext cx="64173" cy="50165"/>
              </a:xfrm>
              <a:custGeom>
                <a:rect b="b" l="l" r="r" t="t"/>
                <a:pathLst>
                  <a:path extrusionOk="0" h="795" w="1017">
                    <a:moveTo>
                      <a:pt x="823" y="0"/>
                    </a:moveTo>
                    <a:cubicBezTo>
                      <a:pt x="812" y="0"/>
                      <a:pt x="800" y="1"/>
                      <a:pt x="786" y="3"/>
                    </a:cubicBezTo>
                    <a:cubicBezTo>
                      <a:pt x="548" y="39"/>
                      <a:pt x="477" y="146"/>
                      <a:pt x="477" y="146"/>
                    </a:cubicBezTo>
                    <a:cubicBezTo>
                      <a:pt x="477" y="146"/>
                      <a:pt x="600" y="79"/>
                      <a:pt x="666" y="79"/>
                    </a:cubicBezTo>
                    <a:cubicBezTo>
                      <a:pt x="696" y="79"/>
                      <a:pt x="714" y="93"/>
                      <a:pt x="703" y="134"/>
                    </a:cubicBezTo>
                    <a:cubicBezTo>
                      <a:pt x="666" y="236"/>
                      <a:pt x="395" y="404"/>
                      <a:pt x="291" y="404"/>
                    </a:cubicBezTo>
                    <a:cubicBezTo>
                      <a:pt x="262" y="404"/>
                      <a:pt x="245" y="391"/>
                      <a:pt x="251" y="360"/>
                    </a:cubicBezTo>
                    <a:cubicBezTo>
                      <a:pt x="256" y="347"/>
                      <a:pt x="257" y="341"/>
                      <a:pt x="255" y="341"/>
                    </a:cubicBezTo>
                    <a:lnTo>
                      <a:pt x="255" y="341"/>
                    </a:lnTo>
                    <a:cubicBezTo>
                      <a:pt x="237" y="341"/>
                      <a:pt x="1" y="729"/>
                      <a:pt x="1" y="729"/>
                    </a:cubicBezTo>
                    <a:cubicBezTo>
                      <a:pt x="4" y="775"/>
                      <a:pt x="43" y="795"/>
                      <a:pt x="102" y="795"/>
                    </a:cubicBezTo>
                    <a:cubicBezTo>
                      <a:pt x="260" y="795"/>
                      <a:pt x="562" y="655"/>
                      <a:pt x="727" y="491"/>
                    </a:cubicBezTo>
                    <a:cubicBezTo>
                      <a:pt x="940" y="277"/>
                      <a:pt x="1016" y="0"/>
                      <a:pt x="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7830415" y="1054136"/>
                <a:ext cx="368188" cy="492306"/>
              </a:xfrm>
              <a:custGeom>
                <a:rect b="b" l="l" r="r" t="t"/>
                <a:pathLst>
                  <a:path extrusionOk="0" h="7802" w="5835">
                    <a:moveTo>
                      <a:pt x="4608" y="1"/>
                    </a:moveTo>
                    <a:cubicBezTo>
                      <a:pt x="4318" y="1"/>
                      <a:pt x="4085" y="36"/>
                      <a:pt x="4085" y="36"/>
                    </a:cubicBezTo>
                    <a:cubicBezTo>
                      <a:pt x="3954" y="429"/>
                      <a:pt x="3311" y="2214"/>
                      <a:pt x="2823" y="3334"/>
                    </a:cubicBezTo>
                    <a:cubicBezTo>
                      <a:pt x="2334" y="4179"/>
                      <a:pt x="1882" y="5191"/>
                      <a:pt x="1513" y="5810"/>
                    </a:cubicBezTo>
                    <a:cubicBezTo>
                      <a:pt x="1311" y="5953"/>
                      <a:pt x="1013" y="5989"/>
                      <a:pt x="810" y="6167"/>
                    </a:cubicBezTo>
                    <a:cubicBezTo>
                      <a:pt x="608" y="6370"/>
                      <a:pt x="489" y="6394"/>
                      <a:pt x="263" y="6465"/>
                    </a:cubicBezTo>
                    <a:cubicBezTo>
                      <a:pt x="186" y="6498"/>
                      <a:pt x="220" y="6611"/>
                      <a:pt x="346" y="6611"/>
                    </a:cubicBezTo>
                    <a:cubicBezTo>
                      <a:pt x="357" y="6611"/>
                      <a:pt x="369" y="6610"/>
                      <a:pt x="382" y="6608"/>
                    </a:cubicBezTo>
                    <a:cubicBezTo>
                      <a:pt x="525" y="6572"/>
                      <a:pt x="810" y="6572"/>
                      <a:pt x="810" y="6572"/>
                    </a:cubicBezTo>
                    <a:lnTo>
                      <a:pt x="810" y="6572"/>
                    </a:lnTo>
                    <a:cubicBezTo>
                      <a:pt x="810" y="6572"/>
                      <a:pt x="632" y="6822"/>
                      <a:pt x="441" y="6977"/>
                    </a:cubicBezTo>
                    <a:cubicBezTo>
                      <a:pt x="251" y="7120"/>
                      <a:pt x="1" y="7358"/>
                      <a:pt x="120" y="7394"/>
                    </a:cubicBezTo>
                    <a:cubicBezTo>
                      <a:pt x="122" y="7394"/>
                      <a:pt x="125" y="7394"/>
                      <a:pt x="128" y="7394"/>
                    </a:cubicBezTo>
                    <a:cubicBezTo>
                      <a:pt x="196" y="7394"/>
                      <a:pt x="378" y="7269"/>
                      <a:pt x="549" y="7144"/>
                    </a:cubicBezTo>
                    <a:lnTo>
                      <a:pt x="549" y="7144"/>
                    </a:lnTo>
                    <a:cubicBezTo>
                      <a:pt x="322" y="7322"/>
                      <a:pt x="96" y="7525"/>
                      <a:pt x="156" y="7584"/>
                    </a:cubicBezTo>
                    <a:cubicBezTo>
                      <a:pt x="166" y="7597"/>
                      <a:pt x="182" y="7603"/>
                      <a:pt x="202" y="7603"/>
                    </a:cubicBezTo>
                    <a:cubicBezTo>
                      <a:pt x="276" y="7603"/>
                      <a:pt x="408" y="7528"/>
                      <a:pt x="549" y="7453"/>
                    </a:cubicBezTo>
                    <a:lnTo>
                      <a:pt x="549" y="7453"/>
                    </a:lnTo>
                    <a:cubicBezTo>
                      <a:pt x="418" y="7560"/>
                      <a:pt x="322" y="7679"/>
                      <a:pt x="382" y="7739"/>
                    </a:cubicBezTo>
                    <a:cubicBezTo>
                      <a:pt x="392" y="7746"/>
                      <a:pt x="405" y="7750"/>
                      <a:pt x="421" y="7750"/>
                    </a:cubicBezTo>
                    <a:cubicBezTo>
                      <a:pt x="484" y="7750"/>
                      <a:pt x="592" y="7700"/>
                      <a:pt x="715" y="7644"/>
                    </a:cubicBezTo>
                    <a:lnTo>
                      <a:pt x="715" y="7644"/>
                    </a:lnTo>
                    <a:cubicBezTo>
                      <a:pt x="632" y="7691"/>
                      <a:pt x="596" y="7751"/>
                      <a:pt x="596" y="7775"/>
                    </a:cubicBezTo>
                    <a:cubicBezTo>
                      <a:pt x="598" y="7793"/>
                      <a:pt x="616" y="7801"/>
                      <a:pt x="646" y="7801"/>
                    </a:cubicBezTo>
                    <a:cubicBezTo>
                      <a:pt x="774" y="7801"/>
                      <a:pt x="1126" y="7644"/>
                      <a:pt x="1453" y="7394"/>
                    </a:cubicBezTo>
                    <a:cubicBezTo>
                      <a:pt x="1751" y="7156"/>
                      <a:pt x="1965" y="6655"/>
                      <a:pt x="2108" y="6358"/>
                    </a:cubicBezTo>
                    <a:cubicBezTo>
                      <a:pt x="2596" y="5858"/>
                      <a:pt x="4013" y="4369"/>
                      <a:pt x="4263" y="3846"/>
                    </a:cubicBezTo>
                    <a:cubicBezTo>
                      <a:pt x="4597" y="3191"/>
                      <a:pt x="5835" y="1095"/>
                      <a:pt x="5680" y="452"/>
                    </a:cubicBezTo>
                    <a:cubicBezTo>
                      <a:pt x="5581" y="77"/>
                      <a:pt x="5034" y="1"/>
                      <a:pt x="4608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8046029" y="943016"/>
                <a:ext cx="176617" cy="224573"/>
              </a:xfrm>
              <a:custGeom>
                <a:rect b="b" l="l" r="r" t="t"/>
                <a:pathLst>
                  <a:path extrusionOk="0" h="3559" w="2799">
                    <a:moveTo>
                      <a:pt x="1495" y="1"/>
                    </a:moveTo>
                    <a:cubicBezTo>
                      <a:pt x="1049" y="1"/>
                      <a:pt x="848" y="420"/>
                      <a:pt x="596" y="1011"/>
                    </a:cubicBezTo>
                    <a:cubicBezTo>
                      <a:pt x="120" y="2190"/>
                      <a:pt x="1" y="3285"/>
                      <a:pt x="1" y="3285"/>
                    </a:cubicBezTo>
                    <a:cubicBezTo>
                      <a:pt x="1" y="3285"/>
                      <a:pt x="2096" y="3380"/>
                      <a:pt x="2573" y="3559"/>
                    </a:cubicBezTo>
                    <a:cubicBezTo>
                      <a:pt x="2799" y="3213"/>
                      <a:pt x="2739" y="1558"/>
                      <a:pt x="2501" y="892"/>
                    </a:cubicBezTo>
                    <a:cubicBezTo>
                      <a:pt x="2275" y="225"/>
                      <a:pt x="1942" y="70"/>
                      <a:pt x="1620" y="11"/>
                    </a:cubicBezTo>
                    <a:cubicBezTo>
                      <a:pt x="1576" y="4"/>
                      <a:pt x="1535" y="1"/>
                      <a:pt x="14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8072342" y="3361279"/>
                <a:ext cx="184883" cy="277577"/>
              </a:xfrm>
              <a:custGeom>
                <a:rect b="b" l="l" r="r" t="t"/>
                <a:pathLst>
                  <a:path extrusionOk="0" h="4399" w="2930">
                    <a:moveTo>
                      <a:pt x="929" y="1"/>
                    </a:moveTo>
                    <a:cubicBezTo>
                      <a:pt x="1108" y="180"/>
                      <a:pt x="1560" y="1263"/>
                      <a:pt x="1501" y="1442"/>
                    </a:cubicBezTo>
                    <a:cubicBezTo>
                      <a:pt x="1394" y="939"/>
                      <a:pt x="787" y="272"/>
                      <a:pt x="198" y="272"/>
                    </a:cubicBezTo>
                    <a:cubicBezTo>
                      <a:pt x="132" y="272"/>
                      <a:pt x="66" y="281"/>
                      <a:pt x="1" y="299"/>
                    </a:cubicBezTo>
                    <a:cubicBezTo>
                      <a:pt x="525" y="418"/>
                      <a:pt x="1167" y="1156"/>
                      <a:pt x="989" y="2204"/>
                    </a:cubicBezTo>
                    <a:cubicBezTo>
                      <a:pt x="822" y="3239"/>
                      <a:pt x="1287" y="4335"/>
                      <a:pt x="1965" y="4394"/>
                    </a:cubicBezTo>
                    <a:cubicBezTo>
                      <a:pt x="1965" y="4394"/>
                      <a:pt x="1993" y="4399"/>
                      <a:pt x="2039" y="4399"/>
                    </a:cubicBezTo>
                    <a:cubicBezTo>
                      <a:pt x="2230" y="4399"/>
                      <a:pt x="2738" y="4321"/>
                      <a:pt x="2834" y="3513"/>
                    </a:cubicBezTo>
                    <a:cubicBezTo>
                      <a:pt x="2930" y="2525"/>
                      <a:pt x="1382" y="120"/>
                      <a:pt x="9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8125725" y="2884240"/>
                <a:ext cx="73638" cy="192392"/>
              </a:xfrm>
              <a:custGeom>
                <a:rect b="b" l="l" r="r" t="t"/>
                <a:pathLst>
                  <a:path extrusionOk="0" h="3049" w="1167">
                    <a:moveTo>
                      <a:pt x="0" y="0"/>
                    </a:moveTo>
                    <a:cubicBezTo>
                      <a:pt x="643" y="1143"/>
                      <a:pt x="60" y="1727"/>
                      <a:pt x="464" y="3048"/>
                    </a:cubicBezTo>
                    <a:cubicBezTo>
                      <a:pt x="464" y="3048"/>
                      <a:pt x="476" y="2310"/>
                      <a:pt x="822" y="1739"/>
                    </a:cubicBezTo>
                    <a:cubicBezTo>
                      <a:pt x="1167" y="1155"/>
                      <a:pt x="1095" y="12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8" name="Google Shape;1108;p37"/>
            <p:cNvGrpSpPr/>
            <p:nvPr/>
          </p:nvGrpSpPr>
          <p:grpSpPr>
            <a:xfrm>
              <a:off x="8326250" y="-23900"/>
              <a:ext cx="1220922" cy="4629226"/>
              <a:chOff x="8326250" y="-23900"/>
              <a:chExt cx="1220922" cy="4629226"/>
            </a:xfrm>
          </p:grpSpPr>
          <p:grpSp>
            <p:nvGrpSpPr>
              <p:cNvPr id="1109" name="Google Shape;1109;p37"/>
              <p:cNvGrpSpPr/>
              <p:nvPr/>
            </p:nvGrpSpPr>
            <p:grpSpPr>
              <a:xfrm>
                <a:off x="8326250" y="-23900"/>
                <a:ext cx="1220922" cy="4629226"/>
                <a:chOff x="8326271" y="-20999"/>
                <a:chExt cx="1220922" cy="4626450"/>
              </a:xfrm>
            </p:grpSpPr>
            <p:sp>
              <p:nvSpPr>
                <p:cNvPr id="1110" name="Google Shape;1110;p37"/>
                <p:cNvSpPr/>
                <p:nvPr/>
              </p:nvSpPr>
              <p:spPr>
                <a:xfrm>
                  <a:off x="8326271" y="-20999"/>
                  <a:ext cx="1220922" cy="4626450"/>
                </a:xfrm>
                <a:custGeom>
                  <a:rect b="b" l="l" r="r" t="t"/>
                  <a:pathLst>
                    <a:path extrusionOk="0" h="67033" w="19349">
                      <a:moveTo>
                        <a:pt x="1" y="1"/>
                      </a:moveTo>
                      <a:lnTo>
                        <a:pt x="1" y="67033"/>
                      </a:lnTo>
                      <a:lnTo>
                        <a:pt x="19349" y="67033"/>
                      </a:lnTo>
                      <a:lnTo>
                        <a:pt x="193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37"/>
                <p:cNvSpPr/>
                <p:nvPr/>
              </p:nvSpPr>
              <p:spPr>
                <a:xfrm>
                  <a:off x="8382288" y="62488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37"/>
                <p:cNvSpPr/>
                <p:nvPr/>
              </p:nvSpPr>
              <p:spPr>
                <a:xfrm>
                  <a:off x="9021913" y="77372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37"/>
                <p:cNvSpPr/>
                <p:nvPr/>
              </p:nvSpPr>
              <p:spPr>
                <a:xfrm flipH="1" rot="10800000">
                  <a:off x="8377525" y="155768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37"/>
                <p:cNvSpPr/>
                <p:nvPr/>
              </p:nvSpPr>
              <p:spPr>
                <a:xfrm flipH="1" rot="10800000">
                  <a:off x="8852125" y="141158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37"/>
                <p:cNvSpPr/>
                <p:nvPr/>
              </p:nvSpPr>
              <p:spPr>
                <a:xfrm flipH="1" rot="10800000">
                  <a:off x="8382288" y="106716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37"/>
                <p:cNvSpPr/>
                <p:nvPr/>
              </p:nvSpPr>
              <p:spPr>
                <a:xfrm flipH="1" rot="10800000">
                  <a:off x="9026688" y="106716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37"/>
                <p:cNvSpPr/>
                <p:nvPr/>
              </p:nvSpPr>
              <p:spPr>
                <a:xfrm flipH="1" rot="10800000">
                  <a:off x="8856888" y="92106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37"/>
                <p:cNvSpPr/>
                <p:nvPr/>
              </p:nvSpPr>
              <p:spPr>
                <a:xfrm flipH="1" rot="10800000">
                  <a:off x="8487063" y="312983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37"/>
                <p:cNvSpPr/>
                <p:nvPr/>
              </p:nvSpPr>
              <p:spPr>
                <a:xfrm flipH="1" rot="10800000">
                  <a:off x="8809263" y="312983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37"/>
                <p:cNvSpPr/>
                <p:nvPr/>
              </p:nvSpPr>
              <p:spPr>
                <a:xfrm flipH="1" rot="10800000">
                  <a:off x="9131463" y="341403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37"/>
                <p:cNvSpPr/>
                <p:nvPr/>
              </p:nvSpPr>
              <p:spPr>
                <a:xfrm flipH="1" rot="10800000">
                  <a:off x="8639463" y="298373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37"/>
                <p:cNvSpPr/>
                <p:nvPr/>
              </p:nvSpPr>
              <p:spPr>
                <a:xfrm flipH="1">
                  <a:off x="8529925" y="219703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37"/>
                <p:cNvSpPr/>
                <p:nvPr/>
              </p:nvSpPr>
              <p:spPr>
                <a:xfrm flipH="1">
                  <a:off x="8377525" y="234313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37"/>
                <p:cNvSpPr/>
                <p:nvPr/>
              </p:nvSpPr>
              <p:spPr>
                <a:xfrm flipH="1">
                  <a:off x="9179088" y="170651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37"/>
                <p:cNvSpPr/>
                <p:nvPr/>
              </p:nvSpPr>
              <p:spPr>
                <a:xfrm flipH="1">
                  <a:off x="8534688" y="170651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37"/>
                <p:cNvSpPr/>
                <p:nvPr/>
              </p:nvSpPr>
              <p:spPr>
                <a:xfrm flipH="1">
                  <a:off x="8704488" y="185261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37"/>
                <p:cNvSpPr/>
                <p:nvPr/>
              </p:nvSpPr>
              <p:spPr>
                <a:xfrm rot="10800000">
                  <a:off x="8529925" y="263931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37"/>
                <p:cNvSpPr/>
                <p:nvPr/>
              </p:nvSpPr>
              <p:spPr>
                <a:xfrm rot="10800000">
                  <a:off x="8699725" y="249321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37"/>
                <p:cNvSpPr/>
                <p:nvPr/>
              </p:nvSpPr>
              <p:spPr>
                <a:xfrm rot="10800000">
                  <a:off x="9064788" y="421271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37"/>
                <p:cNvSpPr/>
                <p:nvPr/>
              </p:nvSpPr>
              <p:spPr>
                <a:xfrm rot="10800000">
                  <a:off x="8742588" y="421271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37"/>
                <p:cNvSpPr/>
                <p:nvPr/>
              </p:nvSpPr>
              <p:spPr>
                <a:xfrm rot="10800000">
                  <a:off x="8420388" y="421271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37"/>
                <p:cNvSpPr/>
                <p:nvPr/>
              </p:nvSpPr>
              <p:spPr>
                <a:xfrm rot="10800000">
                  <a:off x="8912388" y="406661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37"/>
                <p:cNvSpPr/>
                <p:nvPr/>
              </p:nvSpPr>
              <p:spPr>
                <a:xfrm flipH="1">
                  <a:off x="9021925" y="391653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37"/>
                <p:cNvSpPr/>
                <p:nvPr/>
              </p:nvSpPr>
              <p:spPr>
                <a:xfrm>
                  <a:off x="9021925" y="356411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37"/>
                <p:cNvSpPr/>
                <p:nvPr/>
              </p:nvSpPr>
              <p:spPr>
                <a:xfrm>
                  <a:off x="9174325" y="371021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37"/>
                <p:cNvSpPr/>
                <p:nvPr/>
              </p:nvSpPr>
              <p:spPr>
                <a:xfrm flipH="1" rot="10800000">
                  <a:off x="8377525" y="372218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37"/>
                <p:cNvSpPr/>
                <p:nvPr/>
              </p:nvSpPr>
              <p:spPr>
                <a:xfrm rot="10800000">
                  <a:off x="8377525" y="372218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37"/>
                <p:cNvSpPr/>
                <p:nvPr/>
              </p:nvSpPr>
              <p:spPr>
                <a:xfrm rot="10800000">
                  <a:off x="8547325" y="357608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37"/>
                <p:cNvSpPr/>
                <p:nvPr/>
              </p:nvSpPr>
              <p:spPr>
                <a:xfrm flipH="1" rot="10800000">
                  <a:off x="8591013" y="406536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37"/>
                <p:cNvSpPr/>
                <p:nvPr/>
              </p:nvSpPr>
              <p:spPr>
                <a:xfrm rot="10800000">
                  <a:off x="8591013" y="4065363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37"/>
                <p:cNvSpPr/>
                <p:nvPr/>
              </p:nvSpPr>
              <p:spPr>
                <a:xfrm rot="10800000">
                  <a:off x="8487075" y="3279900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37"/>
                <p:cNvSpPr/>
                <p:nvPr/>
              </p:nvSpPr>
              <p:spPr>
                <a:xfrm flipH="1" rot="10800000">
                  <a:off x="9131463" y="2811525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37"/>
                <p:cNvSpPr/>
                <p:nvPr/>
              </p:nvSpPr>
              <p:spPr>
                <a:xfrm rot="10800000">
                  <a:off x="8377525" y="131638"/>
                  <a:ext cx="322200" cy="146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4" name="Google Shape;1144;p37"/>
              <p:cNvSpPr/>
              <p:nvPr/>
            </p:nvSpPr>
            <p:spPr>
              <a:xfrm>
                <a:off x="9026666" y="128836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8704466" y="128836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8844616" y="274936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8522416" y="274936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9026666" y="421036"/>
                <a:ext cx="3222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8"/>
          <p:cNvSpPr txBox="1"/>
          <p:nvPr>
            <p:ph type="title"/>
          </p:nvPr>
        </p:nvSpPr>
        <p:spPr>
          <a:xfrm>
            <a:off x="717698" y="3108400"/>
            <a:ext cx="51846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</a:t>
            </a:r>
            <a:endParaRPr/>
          </a:p>
        </p:txBody>
      </p:sp>
      <p:sp>
        <p:nvSpPr>
          <p:cNvPr id="1154" name="Google Shape;1154;p38"/>
          <p:cNvSpPr txBox="1"/>
          <p:nvPr>
            <p:ph idx="1" type="subTitle"/>
          </p:nvPr>
        </p:nvSpPr>
        <p:spPr>
          <a:xfrm>
            <a:off x="717698" y="3810725"/>
            <a:ext cx="51846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what are the basic thoughts of us about this project</a:t>
            </a:r>
            <a:endParaRPr/>
          </a:p>
        </p:txBody>
      </p:sp>
      <p:sp>
        <p:nvSpPr>
          <p:cNvPr id="1155" name="Google Shape;1155;p38"/>
          <p:cNvSpPr txBox="1"/>
          <p:nvPr>
            <p:ph idx="2" type="title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56" name="Google Shape;1156;p38"/>
          <p:cNvSpPr/>
          <p:nvPr/>
        </p:nvSpPr>
        <p:spPr>
          <a:xfrm rot="-1066182">
            <a:off x="5515465" y="-547496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8"/>
          <p:cNvSpPr/>
          <p:nvPr/>
        </p:nvSpPr>
        <p:spPr>
          <a:xfrm rot="-1066182">
            <a:off x="4642606" y="73578"/>
            <a:ext cx="912492" cy="74749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8"/>
          <p:cNvSpPr/>
          <p:nvPr/>
        </p:nvSpPr>
        <p:spPr>
          <a:xfrm rot="-1066182">
            <a:off x="4860472" y="16767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8"/>
          <p:cNvSpPr/>
          <p:nvPr/>
        </p:nvSpPr>
        <p:spPr>
          <a:xfrm>
            <a:off x="7420370" y="1943073"/>
            <a:ext cx="2262595" cy="2117059"/>
          </a:xfrm>
          <a:custGeom>
            <a:rect b="b" l="l" r="r" t="t"/>
            <a:pathLst>
              <a:path extrusionOk="0" h="31217" w="33363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7484225" y="2169922"/>
            <a:ext cx="1578859" cy="1034382"/>
          </a:xfrm>
          <a:custGeom>
            <a:rect b="b" l="l" r="r" t="t"/>
            <a:pathLst>
              <a:path extrusionOk="0" h="22127" w="23281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8"/>
          <p:cNvSpPr/>
          <p:nvPr/>
        </p:nvSpPr>
        <p:spPr>
          <a:xfrm rot="-1066182">
            <a:off x="6736494" y="63723"/>
            <a:ext cx="1789786" cy="128983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8"/>
          <p:cNvSpPr/>
          <p:nvPr/>
        </p:nvSpPr>
        <p:spPr>
          <a:xfrm>
            <a:off x="7391496" y="1333516"/>
            <a:ext cx="1764340" cy="1603070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6230306" y="880585"/>
            <a:ext cx="1789772" cy="1289821"/>
          </a:xfrm>
          <a:custGeom>
            <a:rect b="b" l="l" r="r" t="t"/>
            <a:pathLst>
              <a:path extrusionOk="0" h="19019" w="26391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8"/>
          <p:cNvSpPr/>
          <p:nvPr/>
        </p:nvSpPr>
        <p:spPr>
          <a:xfrm>
            <a:off x="6617879" y="981632"/>
            <a:ext cx="1856097" cy="1351603"/>
          </a:xfrm>
          <a:custGeom>
            <a:rect b="b" l="l" r="r" t="t"/>
            <a:pathLst>
              <a:path extrusionOk="0" h="19930" w="27369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8"/>
          <p:cNvSpPr/>
          <p:nvPr/>
        </p:nvSpPr>
        <p:spPr>
          <a:xfrm rot="-1066182">
            <a:off x="7391487" y="-500540"/>
            <a:ext cx="1764354" cy="1603083"/>
          </a:xfrm>
          <a:custGeom>
            <a:rect b="b" l="l" r="r" t="t"/>
            <a:pathLst>
              <a:path extrusionOk="0" h="23638" w="26016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8"/>
          <p:cNvSpPr/>
          <p:nvPr/>
        </p:nvSpPr>
        <p:spPr>
          <a:xfrm rot="-1066182">
            <a:off x="6518628" y="120534"/>
            <a:ext cx="912492" cy="747490"/>
          </a:xfrm>
          <a:custGeom>
            <a:rect b="b" l="l" r="r" t="t"/>
            <a:pathLst>
              <a:path extrusionOk="0" h="11022" w="13455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8"/>
          <p:cNvSpPr/>
          <p:nvPr/>
        </p:nvSpPr>
        <p:spPr>
          <a:xfrm>
            <a:off x="7744987" y="701672"/>
            <a:ext cx="1613378" cy="1468724"/>
          </a:xfrm>
          <a:custGeom>
            <a:rect b="b" l="l" r="r" t="t"/>
            <a:pathLst>
              <a:path extrusionOk="0" h="21657" w="2379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9"/>
          <p:cNvSpPr/>
          <p:nvPr/>
        </p:nvSpPr>
        <p:spPr>
          <a:xfrm>
            <a:off x="806825" y="2408881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9"/>
          <p:cNvSpPr/>
          <p:nvPr/>
        </p:nvSpPr>
        <p:spPr>
          <a:xfrm>
            <a:off x="806825" y="3482625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9"/>
          <p:cNvSpPr/>
          <p:nvPr/>
        </p:nvSpPr>
        <p:spPr>
          <a:xfrm>
            <a:off x="806825" y="1335125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9"/>
          <p:cNvSpPr txBox="1"/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1176" name="Google Shape;1176;p39"/>
          <p:cNvSpPr txBox="1"/>
          <p:nvPr>
            <p:ph idx="5" type="subTitle"/>
          </p:nvPr>
        </p:nvSpPr>
        <p:spPr>
          <a:xfrm>
            <a:off x="2085000" y="3999950"/>
            <a:ext cx="41697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visual fire fighting robot to control the on site activities</a:t>
            </a:r>
            <a:endParaRPr/>
          </a:p>
        </p:txBody>
      </p:sp>
      <p:sp>
        <p:nvSpPr>
          <p:cNvPr id="1177" name="Google Shape;1177;p39"/>
          <p:cNvSpPr txBox="1"/>
          <p:nvPr>
            <p:ph idx="1" type="subTitle"/>
          </p:nvPr>
        </p:nvSpPr>
        <p:spPr>
          <a:xfrm>
            <a:off x="2085000" y="2929925"/>
            <a:ext cx="41697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dedicated web based admin panel to control data flow and the robot control</a:t>
            </a:r>
            <a:endParaRPr/>
          </a:p>
        </p:txBody>
      </p:sp>
      <p:sp>
        <p:nvSpPr>
          <p:cNvPr id="1178" name="Google Shape;1178;p39"/>
          <p:cNvSpPr txBox="1"/>
          <p:nvPr>
            <p:ph idx="2" type="subTitle"/>
          </p:nvPr>
        </p:nvSpPr>
        <p:spPr>
          <a:xfrm>
            <a:off x="2085000" y="1859900"/>
            <a:ext cx="41697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has an user friendly mobile application fo the users</a:t>
            </a:r>
            <a:endParaRPr/>
          </a:p>
        </p:txBody>
      </p:sp>
      <p:sp>
        <p:nvSpPr>
          <p:cNvPr id="1179" name="Google Shape;1179;p39"/>
          <p:cNvSpPr txBox="1"/>
          <p:nvPr>
            <p:ph idx="3" type="subTitle"/>
          </p:nvPr>
        </p:nvSpPr>
        <p:spPr>
          <a:xfrm>
            <a:off x="2084974" y="1421675"/>
            <a:ext cx="4169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</a:t>
            </a:r>
            <a:endParaRPr/>
          </a:p>
        </p:txBody>
      </p:sp>
      <p:sp>
        <p:nvSpPr>
          <p:cNvPr id="1180" name="Google Shape;1180;p39"/>
          <p:cNvSpPr txBox="1"/>
          <p:nvPr>
            <p:ph idx="4" type="subTitle"/>
          </p:nvPr>
        </p:nvSpPr>
        <p:spPr>
          <a:xfrm>
            <a:off x="2084974" y="2491725"/>
            <a:ext cx="4169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Panel</a:t>
            </a:r>
            <a:endParaRPr/>
          </a:p>
        </p:txBody>
      </p:sp>
      <p:sp>
        <p:nvSpPr>
          <p:cNvPr id="1181" name="Google Shape;1181;p39"/>
          <p:cNvSpPr txBox="1"/>
          <p:nvPr>
            <p:ph idx="6" type="subTitle"/>
          </p:nvPr>
        </p:nvSpPr>
        <p:spPr>
          <a:xfrm flipH="1">
            <a:off x="2084826" y="3561775"/>
            <a:ext cx="4169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 fighting robot</a:t>
            </a:r>
            <a:endParaRPr/>
          </a:p>
        </p:txBody>
      </p:sp>
      <p:sp>
        <p:nvSpPr>
          <p:cNvPr id="1182" name="Google Shape;1182;p39"/>
          <p:cNvSpPr/>
          <p:nvPr/>
        </p:nvSpPr>
        <p:spPr>
          <a:xfrm>
            <a:off x="1105575" y="2640318"/>
            <a:ext cx="467899" cy="572726"/>
          </a:xfrm>
          <a:custGeom>
            <a:rect b="b" l="l" r="r" t="t"/>
            <a:pathLst>
              <a:path extrusionOk="0" h="10408" w="8503">
                <a:moveTo>
                  <a:pt x="4690" y="2159"/>
                </a:moveTo>
                <a:cubicBezTo>
                  <a:pt x="4731" y="2159"/>
                  <a:pt x="4772" y="2162"/>
                  <a:pt x="4811" y="2167"/>
                </a:cubicBezTo>
                <a:cubicBezTo>
                  <a:pt x="5383" y="2334"/>
                  <a:pt x="5835" y="2691"/>
                  <a:pt x="6097" y="3167"/>
                </a:cubicBezTo>
                <a:cubicBezTo>
                  <a:pt x="6359" y="3572"/>
                  <a:pt x="6455" y="4096"/>
                  <a:pt x="6383" y="4596"/>
                </a:cubicBezTo>
                <a:cubicBezTo>
                  <a:pt x="6336" y="4954"/>
                  <a:pt x="6217" y="5311"/>
                  <a:pt x="6002" y="5597"/>
                </a:cubicBezTo>
                <a:cubicBezTo>
                  <a:pt x="5907" y="5716"/>
                  <a:pt x="5859" y="5811"/>
                  <a:pt x="5740" y="5906"/>
                </a:cubicBezTo>
                <a:cubicBezTo>
                  <a:pt x="5359" y="6287"/>
                  <a:pt x="4811" y="6454"/>
                  <a:pt x="4216" y="6454"/>
                </a:cubicBezTo>
                <a:cubicBezTo>
                  <a:pt x="3740" y="6454"/>
                  <a:pt x="3287" y="6311"/>
                  <a:pt x="2906" y="5978"/>
                </a:cubicBezTo>
                <a:cubicBezTo>
                  <a:pt x="2644" y="5787"/>
                  <a:pt x="2406" y="5477"/>
                  <a:pt x="2263" y="5192"/>
                </a:cubicBezTo>
                <a:cubicBezTo>
                  <a:pt x="2216" y="5096"/>
                  <a:pt x="2192" y="5025"/>
                  <a:pt x="2168" y="4954"/>
                </a:cubicBezTo>
                <a:cubicBezTo>
                  <a:pt x="1930" y="4263"/>
                  <a:pt x="2144" y="3596"/>
                  <a:pt x="2644" y="3215"/>
                </a:cubicBezTo>
                <a:cubicBezTo>
                  <a:pt x="2750" y="3129"/>
                  <a:pt x="2874" y="3089"/>
                  <a:pt x="2999" y="3089"/>
                </a:cubicBezTo>
                <a:cubicBezTo>
                  <a:pt x="3186" y="3089"/>
                  <a:pt x="3373" y="3177"/>
                  <a:pt x="3502" y="3334"/>
                </a:cubicBezTo>
                <a:cubicBezTo>
                  <a:pt x="3573" y="3429"/>
                  <a:pt x="3621" y="3453"/>
                  <a:pt x="3621" y="3453"/>
                </a:cubicBezTo>
                <a:cubicBezTo>
                  <a:pt x="3621" y="3453"/>
                  <a:pt x="3740" y="3429"/>
                  <a:pt x="3859" y="3215"/>
                </a:cubicBezTo>
                <a:cubicBezTo>
                  <a:pt x="3978" y="3048"/>
                  <a:pt x="4049" y="2834"/>
                  <a:pt x="4049" y="2715"/>
                </a:cubicBezTo>
                <a:cubicBezTo>
                  <a:pt x="4073" y="2524"/>
                  <a:pt x="4168" y="2358"/>
                  <a:pt x="4311" y="2263"/>
                </a:cubicBezTo>
                <a:cubicBezTo>
                  <a:pt x="4421" y="2190"/>
                  <a:pt x="4557" y="2159"/>
                  <a:pt x="4690" y="2159"/>
                </a:cubicBezTo>
                <a:close/>
                <a:moveTo>
                  <a:pt x="4240" y="0"/>
                </a:moveTo>
                <a:cubicBezTo>
                  <a:pt x="1906" y="0"/>
                  <a:pt x="1" y="1905"/>
                  <a:pt x="1" y="4263"/>
                </a:cubicBezTo>
                <a:cubicBezTo>
                  <a:pt x="1" y="6168"/>
                  <a:pt x="1239" y="7811"/>
                  <a:pt x="3025" y="8335"/>
                </a:cubicBezTo>
                <a:lnTo>
                  <a:pt x="3954" y="10216"/>
                </a:lnTo>
                <a:cubicBezTo>
                  <a:pt x="4002" y="10312"/>
                  <a:pt x="4097" y="10407"/>
                  <a:pt x="4216" y="10407"/>
                </a:cubicBezTo>
                <a:cubicBezTo>
                  <a:pt x="4335" y="10407"/>
                  <a:pt x="4430" y="10336"/>
                  <a:pt x="4478" y="10216"/>
                </a:cubicBezTo>
                <a:lnTo>
                  <a:pt x="5407" y="8335"/>
                </a:lnTo>
                <a:cubicBezTo>
                  <a:pt x="7217" y="7811"/>
                  <a:pt x="8455" y="6144"/>
                  <a:pt x="8455" y="4263"/>
                </a:cubicBezTo>
                <a:cubicBezTo>
                  <a:pt x="8503" y="1905"/>
                  <a:pt x="6598" y="0"/>
                  <a:pt x="42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3" name="Google Shape;1183;p39"/>
          <p:cNvGrpSpPr/>
          <p:nvPr/>
        </p:nvGrpSpPr>
        <p:grpSpPr>
          <a:xfrm>
            <a:off x="1073993" y="3767721"/>
            <a:ext cx="565243" cy="529810"/>
            <a:chOff x="3191700" y="2323750"/>
            <a:chExt cx="251275" cy="259000"/>
          </a:xfrm>
        </p:grpSpPr>
        <p:sp>
          <p:nvSpPr>
            <p:cNvPr id="1184" name="Google Shape;1184;p39"/>
            <p:cNvSpPr/>
            <p:nvPr/>
          </p:nvSpPr>
          <p:spPr>
            <a:xfrm>
              <a:off x="3256600" y="2389250"/>
              <a:ext cx="52425" cy="50025"/>
            </a:xfrm>
            <a:custGeom>
              <a:rect b="b" l="l" r="r" t="t"/>
              <a:pathLst>
                <a:path extrusionOk="0" h="2001" w="2097">
                  <a:moveTo>
                    <a:pt x="1405" y="0"/>
                  </a:moveTo>
                  <a:cubicBezTo>
                    <a:pt x="1358" y="238"/>
                    <a:pt x="1334" y="405"/>
                    <a:pt x="1239" y="548"/>
                  </a:cubicBezTo>
                  <a:cubicBezTo>
                    <a:pt x="1144" y="762"/>
                    <a:pt x="929" y="881"/>
                    <a:pt x="691" y="881"/>
                  </a:cubicBezTo>
                  <a:cubicBezTo>
                    <a:pt x="477" y="881"/>
                    <a:pt x="334" y="786"/>
                    <a:pt x="215" y="714"/>
                  </a:cubicBezTo>
                  <a:lnTo>
                    <a:pt x="167" y="691"/>
                  </a:lnTo>
                  <a:cubicBezTo>
                    <a:pt x="0" y="881"/>
                    <a:pt x="24" y="1143"/>
                    <a:pt x="96" y="1286"/>
                  </a:cubicBezTo>
                  <a:cubicBezTo>
                    <a:pt x="191" y="1643"/>
                    <a:pt x="548" y="2000"/>
                    <a:pt x="1024" y="2000"/>
                  </a:cubicBezTo>
                  <a:cubicBezTo>
                    <a:pt x="1667" y="2000"/>
                    <a:pt x="1977" y="1524"/>
                    <a:pt x="2025" y="1119"/>
                  </a:cubicBezTo>
                  <a:cubicBezTo>
                    <a:pt x="2096" y="691"/>
                    <a:pt x="1906" y="191"/>
                    <a:pt x="1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3191700" y="2323750"/>
              <a:ext cx="181625" cy="181600"/>
            </a:xfrm>
            <a:custGeom>
              <a:rect b="b" l="l" r="r" t="t"/>
              <a:pathLst>
                <a:path extrusionOk="0" h="7264" w="7265">
                  <a:moveTo>
                    <a:pt x="3901" y="2001"/>
                  </a:moveTo>
                  <a:cubicBezTo>
                    <a:pt x="3951" y="2001"/>
                    <a:pt x="4001" y="2009"/>
                    <a:pt x="4049" y="2025"/>
                  </a:cubicBezTo>
                  <a:cubicBezTo>
                    <a:pt x="4478" y="2144"/>
                    <a:pt x="4811" y="2382"/>
                    <a:pt x="5002" y="2739"/>
                  </a:cubicBezTo>
                  <a:cubicBezTo>
                    <a:pt x="5192" y="3072"/>
                    <a:pt x="5287" y="3430"/>
                    <a:pt x="5216" y="3811"/>
                  </a:cubicBezTo>
                  <a:cubicBezTo>
                    <a:pt x="5168" y="4216"/>
                    <a:pt x="4978" y="4525"/>
                    <a:pt x="4740" y="4811"/>
                  </a:cubicBezTo>
                  <a:cubicBezTo>
                    <a:pt x="4454" y="5097"/>
                    <a:pt x="4049" y="5240"/>
                    <a:pt x="3620" y="5240"/>
                  </a:cubicBezTo>
                  <a:cubicBezTo>
                    <a:pt x="3263" y="5240"/>
                    <a:pt x="2930" y="5121"/>
                    <a:pt x="2620" y="4882"/>
                  </a:cubicBezTo>
                  <a:cubicBezTo>
                    <a:pt x="2358" y="4692"/>
                    <a:pt x="2192" y="4406"/>
                    <a:pt x="2073" y="4120"/>
                  </a:cubicBezTo>
                  <a:cubicBezTo>
                    <a:pt x="1906" y="3573"/>
                    <a:pt x="2073" y="3072"/>
                    <a:pt x="2454" y="2787"/>
                  </a:cubicBezTo>
                  <a:cubicBezTo>
                    <a:pt x="2541" y="2717"/>
                    <a:pt x="2632" y="2692"/>
                    <a:pt x="2718" y="2692"/>
                  </a:cubicBezTo>
                  <a:cubicBezTo>
                    <a:pt x="2865" y="2692"/>
                    <a:pt x="2997" y="2765"/>
                    <a:pt x="3073" y="2811"/>
                  </a:cubicBezTo>
                  <a:cubicBezTo>
                    <a:pt x="3144" y="2834"/>
                    <a:pt x="3216" y="2906"/>
                    <a:pt x="3263" y="2906"/>
                  </a:cubicBezTo>
                  <a:lnTo>
                    <a:pt x="3287" y="2906"/>
                  </a:lnTo>
                  <a:cubicBezTo>
                    <a:pt x="3287" y="2906"/>
                    <a:pt x="3335" y="2811"/>
                    <a:pt x="3382" y="2477"/>
                  </a:cubicBezTo>
                  <a:cubicBezTo>
                    <a:pt x="3406" y="2334"/>
                    <a:pt x="3454" y="2191"/>
                    <a:pt x="3620" y="2096"/>
                  </a:cubicBezTo>
                  <a:cubicBezTo>
                    <a:pt x="3700" y="2033"/>
                    <a:pt x="3800" y="2001"/>
                    <a:pt x="3901" y="2001"/>
                  </a:cubicBezTo>
                  <a:close/>
                  <a:moveTo>
                    <a:pt x="3644" y="0"/>
                  </a:moveTo>
                  <a:cubicBezTo>
                    <a:pt x="1644" y="0"/>
                    <a:pt x="1" y="1644"/>
                    <a:pt x="1" y="3644"/>
                  </a:cubicBezTo>
                  <a:cubicBezTo>
                    <a:pt x="1" y="5644"/>
                    <a:pt x="1620" y="7264"/>
                    <a:pt x="3644" y="7264"/>
                  </a:cubicBezTo>
                  <a:cubicBezTo>
                    <a:pt x="5645" y="7264"/>
                    <a:pt x="7264" y="5644"/>
                    <a:pt x="7264" y="3644"/>
                  </a:cubicBezTo>
                  <a:cubicBezTo>
                    <a:pt x="7264" y="1644"/>
                    <a:pt x="5645" y="0"/>
                    <a:pt x="3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3211950" y="2493425"/>
              <a:ext cx="142325" cy="89325"/>
            </a:xfrm>
            <a:custGeom>
              <a:rect b="b" l="l" r="r" t="t"/>
              <a:pathLst>
                <a:path extrusionOk="0" h="3573" w="5693">
                  <a:moveTo>
                    <a:pt x="1524" y="2334"/>
                  </a:moveTo>
                  <a:cubicBezTo>
                    <a:pt x="1691" y="2334"/>
                    <a:pt x="1810" y="2477"/>
                    <a:pt x="1810" y="2620"/>
                  </a:cubicBezTo>
                  <a:cubicBezTo>
                    <a:pt x="1810" y="2811"/>
                    <a:pt x="1667" y="2930"/>
                    <a:pt x="1524" y="2930"/>
                  </a:cubicBezTo>
                  <a:cubicBezTo>
                    <a:pt x="1334" y="2930"/>
                    <a:pt x="1215" y="2787"/>
                    <a:pt x="1215" y="2620"/>
                  </a:cubicBezTo>
                  <a:cubicBezTo>
                    <a:pt x="1215" y="2453"/>
                    <a:pt x="1382" y="2334"/>
                    <a:pt x="1524" y="2334"/>
                  </a:cubicBezTo>
                  <a:close/>
                  <a:moveTo>
                    <a:pt x="4144" y="2334"/>
                  </a:moveTo>
                  <a:cubicBezTo>
                    <a:pt x="4311" y="2334"/>
                    <a:pt x="4430" y="2477"/>
                    <a:pt x="4430" y="2620"/>
                  </a:cubicBezTo>
                  <a:cubicBezTo>
                    <a:pt x="4430" y="2811"/>
                    <a:pt x="4287" y="2930"/>
                    <a:pt x="4144" y="2930"/>
                  </a:cubicBezTo>
                  <a:cubicBezTo>
                    <a:pt x="3954" y="2930"/>
                    <a:pt x="3834" y="2787"/>
                    <a:pt x="3834" y="2620"/>
                  </a:cubicBezTo>
                  <a:cubicBezTo>
                    <a:pt x="3834" y="2477"/>
                    <a:pt x="3954" y="2334"/>
                    <a:pt x="4144" y="2334"/>
                  </a:cubicBezTo>
                  <a:close/>
                  <a:moveTo>
                    <a:pt x="0" y="1"/>
                  </a:moveTo>
                  <a:lnTo>
                    <a:pt x="0" y="2668"/>
                  </a:lnTo>
                  <a:cubicBezTo>
                    <a:pt x="0" y="3168"/>
                    <a:pt x="381" y="3573"/>
                    <a:pt x="858" y="3573"/>
                  </a:cubicBezTo>
                  <a:lnTo>
                    <a:pt x="4835" y="3573"/>
                  </a:lnTo>
                  <a:cubicBezTo>
                    <a:pt x="5311" y="3573"/>
                    <a:pt x="5692" y="3168"/>
                    <a:pt x="5692" y="2668"/>
                  </a:cubicBezTo>
                  <a:lnTo>
                    <a:pt x="5692" y="1"/>
                  </a:lnTo>
                  <a:cubicBezTo>
                    <a:pt x="4954" y="691"/>
                    <a:pt x="3930" y="1072"/>
                    <a:pt x="2858" y="1072"/>
                  </a:cubicBezTo>
                  <a:cubicBezTo>
                    <a:pt x="1739" y="1072"/>
                    <a:pt x="739" y="66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3368525" y="2385075"/>
              <a:ext cx="74450" cy="158975"/>
            </a:xfrm>
            <a:custGeom>
              <a:rect b="b" l="l" r="r" t="t"/>
              <a:pathLst>
                <a:path extrusionOk="0" h="6359" w="2978">
                  <a:moveTo>
                    <a:pt x="2025" y="0"/>
                  </a:moveTo>
                  <a:cubicBezTo>
                    <a:pt x="1691" y="0"/>
                    <a:pt x="1429" y="262"/>
                    <a:pt x="1429" y="596"/>
                  </a:cubicBezTo>
                  <a:lnTo>
                    <a:pt x="1429" y="2429"/>
                  </a:lnTo>
                  <a:cubicBezTo>
                    <a:pt x="1429" y="2763"/>
                    <a:pt x="1691" y="3025"/>
                    <a:pt x="2025" y="3025"/>
                  </a:cubicBezTo>
                  <a:lnTo>
                    <a:pt x="2382" y="3025"/>
                  </a:lnTo>
                  <a:lnTo>
                    <a:pt x="2382" y="4835"/>
                  </a:lnTo>
                  <a:cubicBezTo>
                    <a:pt x="2382" y="5359"/>
                    <a:pt x="1953" y="5763"/>
                    <a:pt x="1453" y="5763"/>
                  </a:cubicBezTo>
                  <a:lnTo>
                    <a:pt x="1" y="5763"/>
                  </a:lnTo>
                  <a:lnTo>
                    <a:pt x="1" y="6359"/>
                  </a:lnTo>
                  <a:lnTo>
                    <a:pt x="1453" y="6359"/>
                  </a:lnTo>
                  <a:cubicBezTo>
                    <a:pt x="2287" y="6359"/>
                    <a:pt x="2977" y="5668"/>
                    <a:pt x="2977" y="4835"/>
                  </a:cubicBezTo>
                  <a:lnTo>
                    <a:pt x="2977" y="286"/>
                  </a:lnTo>
                  <a:cubicBezTo>
                    <a:pt x="2977" y="143"/>
                    <a:pt x="2811" y="0"/>
                    <a:pt x="2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39"/>
          <p:cNvGrpSpPr/>
          <p:nvPr/>
        </p:nvGrpSpPr>
        <p:grpSpPr>
          <a:xfrm>
            <a:off x="1150155" y="1580561"/>
            <a:ext cx="467891" cy="572721"/>
            <a:chOff x="3191700" y="2850650"/>
            <a:chExt cx="226275" cy="263175"/>
          </a:xfrm>
        </p:grpSpPr>
        <p:sp>
          <p:nvSpPr>
            <p:cNvPr id="1189" name="Google Shape;1189;p39"/>
            <p:cNvSpPr/>
            <p:nvPr/>
          </p:nvSpPr>
          <p:spPr>
            <a:xfrm>
              <a:off x="3191700" y="3084625"/>
              <a:ext cx="169700" cy="29200"/>
            </a:xfrm>
            <a:custGeom>
              <a:rect b="b" l="l" r="r" t="t"/>
              <a:pathLst>
                <a:path extrusionOk="0" h="1168" w="6788">
                  <a:moveTo>
                    <a:pt x="1" y="0"/>
                  </a:moveTo>
                  <a:lnTo>
                    <a:pt x="1" y="238"/>
                  </a:lnTo>
                  <a:cubicBezTo>
                    <a:pt x="1" y="738"/>
                    <a:pt x="429" y="1167"/>
                    <a:pt x="929" y="1167"/>
                  </a:cubicBezTo>
                  <a:lnTo>
                    <a:pt x="5883" y="1167"/>
                  </a:lnTo>
                  <a:cubicBezTo>
                    <a:pt x="6383" y="1167"/>
                    <a:pt x="6788" y="738"/>
                    <a:pt x="6788" y="238"/>
                  </a:cubicBezTo>
                  <a:lnTo>
                    <a:pt x="6788" y="0"/>
                  </a:lnTo>
                  <a:cubicBezTo>
                    <a:pt x="6597" y="119"/>
                    <a:pt x="6359" y="167"/>
                    <a:pt x="6121" y="167"/>
                  </a:cubicBezTo>
                  <a:lnTo>
                    <a:pt x="691" y="167"/>
                  </a:lnTo>
                  <a:cubicBezTo>
                    <a:pt x="453" y="167"/>
                    <a:pt x="215" y="11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3191700" y="2850650"/>
              <a:ext cx="169700" cy="223275"/>
            </a:xfrm>
            <a:custGeom>
              <a:rect b="b" l="l" r="r" t="t"/>
              <a:pathLst>
                <a:path extrusionOk="0" h="8931" w="6788">
                  <a:moveTo>
                    <a:pt x="929" y="0"/>
                  </a:moveTo>
                  <a:cubicBezTo>
                    <a:pt x="429" y="0"/>
                    <a:pt x="1" y="429"/>
                    <a:pt x="1" y="929"/>
                  </a:cubicBezTo>
                  <a:lnTo>
                    <a:pt x="1" y="8549"/>
                  </a:lnTo>
                  <a:cubicBezTo>
                    <a:pt x="96" y="8764"/>
                    <a:pt x="406" y="8931"/>
                    <a:pt x="691" y="8931"/>
                  </a:cubicBezTo>
                  <a:lnTo>
                    <a:pt x="6121" y="8931"/>
                  </a:lnTo>
                  <a:cubicBezTo>
                    <a:pt x="6431" y="8931"/>
                    <a:pt x="6716" y="8788"/>
                    <a:pt x="6788" y="8549"/>
                  </a:cubicBezTo>
                  <a:lnTo>
                    <a:pt x="6788" y="7668"/>
                  </a:lnTo>
                  <a:lnTo>
                    <a:pt x="5454" y="7668"/>
                  </a:lnTo>
                  <a:lnTo>
                    <a:pt x="4621" y="8145"/>
                  </a:lnTo>
                  <a:cubicBezTo>
                    <a:pt x="4502" y="8216"/>
                    <a:pt x="4335" y="8264"/>
                    <a:pt x="4168" y="8264"/>
                  </a:cubicBezTo>
                  <a:cubicBezTo>
                    <a:pt x="3930" y="8264"/>
                    <a:pt x="3740" y="8168"/>
                    <a:pt x="3549" y="8026"/>
                  </a:cubicBezTo>
                  <a:cubicBezTo>
                    <a:pt x="3359" y="7859"/>
                    <a:pt x="3287" y="7621"/>
                    <a:pt x="3287" y="7383"/>
                  </a:cubicBezTo>
                  <a:lnTo>
                    <a:pt x="3287" y="3668"/>
                  </a:lnTo>
                  <a:cubicBezTo>
                    <a:pt x="3287" y="2953"/>
                    <a:pt x="3882" y="2358"/>
                    <a:pt x="4597" y="2358"/>
                  </a:cubicBezTo>
                  <a:lnTo>
                    <a:pt x="6788" y="2358"/>
                  </a:lnTo>
                  <a:lnTo>
                    <a:pt x="6788" y="929"/>
                  </a:lnTo>
                  <a:cubicBezTo>
                    <a:pt x="6788" y="429"/>
                    <a:pt x="6383" y="0"/>
                    <a:pt x="5859" y="0"/>
                  </a:cubicBezTo>
                  <a:lnTo>
                    <a:pt x="5359" y="0"/>
                  </a:lnTo>
                  <a:lnTo>
                    <a:pt x="4978" y="738"/>
                  </a:lnTo>
                  <a:cubicBezTo>
                    <a:pt x="4787" y="1048"/>
                    <a:pt x="4502" y="1215"/>
                    <a:pt x="4168" y="1215"/>
                  </a:cubicBezTo>
                  <a:lnTo>
                    <a:pt x="2644" y="1215"/>
                  </a:lnTo>
                  <a:cubicBezTo>
                    <a:pt x="2287" y="1215"/>
                    <a:pt x="2001" y="1048"/>
                    <a:pt x="1858" y="738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3289950" y="2924475"/>
              <a:ext cx="128025" cy="116100"/>
            </a:xfrm>
            <a:custGeom>
              <a:rect b="b" l="l" r="r" t="t"/>
              <a:pathLst>
                <a:path extrusionOk="0" h="4644" w="5121">
                  <a:moveTo>
                    <a:pt x="2719" y="649"/>
                  </a:moveTo>
                  <a:cubicBezTo>
                    <a:pt x="2778" y="649"/>
                    <a:pt x="2840" y="663"/>
                    <a:pt x="2905" y="691"/>
                  </a:cubicBezTo>
                  <a:cubicBezTo>
                    <a:pt x="3572" y="929"/>
                    <a:pt x="4001" y="1548"/>
                    <a:pt x="3882" y="2239"/>
                  </a:cubicBezTo>
                  <a:cubicBezTo>
                    <a:pt x="3858" y="2572"/>
                    <a:pt x="3691" y="2834"/>
                    <a:pt x="3453" y="3025"/>
                  </a:cubicBezTo>
                  <a:cubicBezTo>
                    <a:pt x="3215" y="3287"/>
                    <a:pt x="2905" y="3382"/>
                    <a:pt x="2548" y="3382"/>
                  </a:cubicBezTo>
                  <a:cubicBezTo>
                    <a:pt x="2239" y="3382"/>
                    <a:pt x="1977" y="3310"/>
                    <a:pt x="1739" y="3096"/>
                  </a:cubicBezTo>
                  <a:cubicBezTo>
                    <a:pt x="1524" y="2905"/>
                    <a:pt x="1357" y="2691"/>
                    <a:pt x="1262" y="2429"/>
                  </a:cubicBezTo>
                  <a:cubicBezTo>
                    <a:pt x="1119" y="2001"/>
                    <a:pt x="1238" y="1572"/>
                    <a:pt x="1596" y="1310"/>
                  </a:cubicBezTo>
                  <a:cubicBezTo>
                    <a:pt x="1669" y="1247"/>
                    <a:pt x="1762" y="1216"/>
                    <a:pt x="1858" y="1216"/>
                  </a:cubicBezTo>
                  <a:cubicBezTo>
                    <a:pt x="1980" y="1216"/>
                    <a:pt x="2109" y="1265"/>
                    <a:pt x="2215" y="1358"/>
                  </a:cubicBezTo>
                  <a:cubicBezTo>
                    <a:pt x="2239" y="1310"/>
                    <a:pt x="2262" y="1191"/>
                    <a:pt x="2262" y="1096"/>
                  </a:cubicBezTo>
                  <a:cubicBezTo>
                    <a:pt x="2262" y="953"/>
                    <a:pt x="2358" y="834"/>
                    <a:pt x="2477" y="738"/>
                  </a:cubicBezTo>
                  <a:cubicBezTo>
                    <a:pt x="2549" y="681"/>
                    <a:pt x="2630" y="649"/>
                    <a:pt x="2719" y="649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lnTo>
                    <a:pt x="0" y="4406"/>
                  </a:lnTo>
                  <a:cubicBezTo>
                    <a:pt x="0" y="4477"/>
                    <a:pt x="48" y="4549"/>
                    <a:pt x="95" y="4596"/>
                  </a:cubicBezTo>
                  <a:cubicBezTo>
                    <a:pt x="167" y="4644"/>
                    <a:pt x="214" y="4644"/>
                    <a:pt x="286" y="4644"/>
                  </a:cubicBezTo>
                  <a:cubicBezTo>
                    <a:pt x="310" y="4644"/>
                    <a:pt x="357" y="4644"/>
                    <a:pt x="405" y="4620"/>
                  </a:cubicBezTo>
                  <a:lnTo>
                    <a:pt x="1381" y="4049"/>
                  </a:lnTo>
                  <a:lnTo>
                    <a:pt x="4453" y="4049"/>
                  </a:lnTo>
                  <a:cubicBezTo>
                    <a:pt x="4834" y="4049"/>
                    <a:pt x="5120" y="3763"/>
                    <a:pt x="5120" y="3358"/>
                  </a:cubicBezTo>
                  <a:lnTo>
                    <a:pt x="5120" y="643"/>
                  </a:lnTo>
                  <a:cubicBezTo>
                    <a:pt x="5120" y="334"/>
                    <a:pt x="4811" y="0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3334600" y="2959000"/>
              <a:ext cx="38125" cy="35750"/>
            </a:xfrm>
            <a:custGeom>
              <a:rect b="b" l="l" r="r" t="t"/>
              <a:pathLst>
                <a:path extrusionOk="0" h="1430" w="1525">
                  <a:moveTo>
                    <a:pt x="1119" y="0"/>
                  </a:moveTo>
                  <a:cubicBezTo>
                    <a:pt x="1048" y="191"/>
                    <a:pt x="929" y="524"/>
                    <a:pt x="667" y="643"/>
                  </a:cubicBezTo>
                  <a:cubicBezTo>
                    <a:pt x="619" y="653"/>
                    <a:pt x="555" y="667"/>
                    <a:pt x="480" y="667"/>
                  </a:cubicBezTo>
                  <a:cubicBezTo>
                    <a:pt x="370" y="667"/>
                    <a:pt x="237" y="637"/>
                    <a:pt x="95" y="524"/>
                  </a:cubicBezTo>
                  <a:cubicBezTo>
                    <a:pt x="0" y="643"/>
                    <a:pt x="48" y="762"/>
                    <a:pt x="72" y="881"/>
                  </a:cubicBezTo>
                  <a:cubicBezTo>
                    <a:pt x="167" y="1120"/>
                    <a:pt x="429" y="1429"/>
                    <a:pt x="762" y="1429"/>
                  </a:cubicBezTo>
                  <a:cubicBezTo>
                    <a:pt x="1238" y="1429"/>
                    <a:pt x="1429" y="1072"/>
                    <a:pt x="1500" y="762"/>
                  </a:cubicBezTo>
                  <a:cubicBezTo>
                    <a:pt x="1524" y="500"/>
                    <a:pt x="1429" y="167"/>
                    <a:pt x="1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0"/>
          <p:cNvSpPr txBox="1"/>
          <p:nvPr>
            <p:ph type="title"/>
          </p:nvPr>
        </p:nvSpPr>
        <p:spPr>
          <a:xfrm>
            <a:off x="717698" y="3108400"/>
            <a:ext cx="51846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Equipment List</a:t>
            </a:r>
            <a:endParaRPr/>
          </a:p>
        </p:txBody>
      </p:sp>
      <p:sp>
        <p:nvSpPr>
          <p:cNvPr id="1198" name="Google Shape;1198;p40"/>
          <p:cNvSpPr txBox="1"/>
          <p:nvPr>
            <p:ph idx="1" type="subTitle"/>
          </p:nvPr>
        </p:nvSpPr>
        <p:spPr>
          <a:xfrm>
            <a:off x="717698" y="3810725"/>
            <a:ext cx="51846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required equipments for this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0"/>
          <p:cNvSpPr txBox="1"/>
          <p:nvPr>
            <p:ph idx="2" type="title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1"/>
          <p:cNvSpPr txBox="1"/>
          <p:nvPr>
            <p:ph idx="1" type="subTitle"/>
          </p:nvPr>
        </p:nvSpPr>
        <p:spPr>
          <a:xfrm>
            <a:off x="717700" y="2756275"/>
            <a:ext cx="37947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1"/>
          <p:cNvSpPr txBox="1"/>
          <p:nvPr>
            <p:ph type="title"/>
          </p:nvPr>
        </p:nvSpPr>
        <p:spPr>
          <a:xfrm>
            <a:off x="717700" y="1047725"/>
            <a:ext cx="45081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6" name="Google Shape;12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250" y="-46717"/>
            <a:ext cx="9261451" cy="52095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207" name="Google Shape;1207;p41"/>
          <p:cNvGrpSpPr/>
          <p:nvPr/>
        </p:nvGrpSpPr>
        <p:grpSpPr>
          <a:xfrm>
            <a:off x="7713709" y="3259477"/>
            <a:ext cx="3875899" cy="2733434"/>
            <a:chOff x="4550309" y="-893948"/>
            <a:chExt cx="3875899" cy="2733434"/>
          </a:xfrm>
        </p:grpSpPr>
        <p:sp>
          <p:nvSpPr>
            <p:cNvPr id="1208" name="Google Shape;1208;p41"/>
            <p:cNvSpPr/>
            <p:nvPr/>
          </p:nvSpPr>
          <p:spPr>
            <a:xfrm rot="-1066182">
              <a:off x="5132837" y="5410"/>
              <a:ext cx="1764354" cy="1603083"/>
            </a:xfrm>
            <a:custGeom>
              <a:rect b="b" l="l" r="r" t="t"/>
              <a:pathLst>
                <a:path extrusionOk="0" h="23638" w="26016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 rot="-1066182">
              <a:off x="6518628" y="120534"/>
              <a:ext cx="912492" cy="747490"/>
            </a:xfrm>
            <a:custGeom>
              <a:rect b="b" l="l" r="r" t="t"/>
              <a:pathLst>
                <a:path extrusionOk="0" h="11022" w="13455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 rot="-1066182">
              <a:off x="6482294" y="95323"/>
              <a:ext cx="1789786" cy="128983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 rot="-1066182">
              <a:off x="5515465" y="-547496"/>
              <a:ext cx="1764354" cy="1603083"/>
            </a:xfrm>
            <a:custGeom>
              <a:rect b="b" l="l" r="r" t="t"/>
              <a:pathLst>
                <a:path extrusionOk="0" h="23638" w="26016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 rot="-1066182">
              <a:off x="5277816" y="-651603"/>
              <a:ext cx="1789786" cy="128983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 rot="-1066182">
              <a:off x="4642606" y="73578"/>
              <a:ext cx="912492" cy="747490"/>
            </a:xfrm>
            <a:custGeom>
              <a:rect b="b" l="l" r="r" t="t"/>
              <a:pathLst>
                <a:path extrusionOk="0" h="11022" w="13455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 rot="-1066182">
              <a:off x="4860472" y="16767"/>
              <a:ext cx="1789786" cy="128983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41"/>
          <p:cNvGrpSpPr/>
          <p:nvPr/>
        </p:nvGrpSpPr>
        <p:grpSpPr>
          <a:xfrm>
            <a:off x="-741091" y="-1580123"/>
            <a:ext cx="2973107" cy="2733434"/>
            <a:chOff x="4550309" y="-893948"/>
            <a:chExt cx="2973107" cy="2733434"/>
          </a:xfrm>
        </p:grpSpPr>
        <p:sp>
          <p:nvSpPr>
            <p:cNvPr id="1216" name="Google Shape;1216;p41"/>
            <p:cNvSpPr/>
            <p:nvPr/>
          </p:nvSpPr>
          <p:spPr>
            <a:xfrm rot="-1066182">
              <a:off x="5132837" y="5410"/>
              <a:ext cx="1764354" cy="1603083"/>
            </a:xfrm>
            <a:custGeom>
              <a:rect b="b" l="l" r="r" t="t"/>
              <a:pathLst>
                <a:path extrusionOk="0" h="23638" w="26016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 rot="-1066182">
              <a:off x="6518628" y="120534"/>
              <a:ext cx="912492" cy="747490"/>
            </a:xfrm>
            <a:custGeom>
              <a:rect b="b" l="l" r="r" t="t"/>
              <a:pathLst>
                <a:path extrusionOk="0" h="11022" w="13455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 rot="-1066182">
              <a:off x="5515465" y="-547496"/>
              <a:ext cx="1764354" cy="1603083"/>
            </a:xfrm>
            <a:custGeom>
              <a:rect b="b" l="l" r="r" t="t"/>
              <a:pathLst>
                <a:path extrusionOk="0" h="23638" w="26016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 rot="-1066182">
              <a:off x="5277816" y="-651603"/>
              <a:ext cx="1789786" cy="128983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 rot="-1066182">
              <a:off x="4642606" y="73578"/>
              <a:ext cx="912492" cy="747490"/>
            </a:xfrm>
            <a:custGeom>
              <a:rect b="b" l="l" r="r" t="t"/>
              <a:pathLst>
                <a:path extrusionOk="0" h="11022" w="13455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 rot="-1066182">
              <a:off x="4860472" y="16767"/>
              <a:ext cx="1789786" cy="128983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41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1223" name="Google Shape;1223;p41"/>
            <p:cNvSpPr/>
            <p:nvPr/>
          </p:nvSpPr>
          <p:spPr>
            <a:xfrm>
              <a:off x="8050724" y="3435146"/>
              <a:ext cx="1856085" cy="1791950"/>
            </a:xfrm>
            <a:custGeom>
              <a:rect b="b" l="l" r="r" t="t"/>
              <a:pathLst>
                <a:path extrusionOk="0" h="12312" w="12752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8258716" y="3778338"/>
              <a:ext cx="1568474" cy="1350075"/>
            </a:xfrm>
            <a:custGeom>
              <a:rect b="b" l="l" r="r" t="t"/>
              <a:pathLst>
                <a:path extrusionOk="0" h="9276" w="10776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8464816" y="4104065"/>
              <a:ext cx="1052053" cy="996547"/>
            </a:xfrm>
            <a:custGeom>
              <a:rect b="b" l="l" r="r" t="t"/>
              <a:pathLst>
                <a:path extrusionOk="0" h="6847" w="7228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 flipH="1" rot="-3814137">
              <a:off x="8721780" y="3403618"/>
              <a:ext cx="232968" cy="446691"/>
            </a:xfrm>
            <a:custGeom>
              <a:rect b="b" l="l" r="r" t="t"/>
              <a:pathLst>
                <a:path extrusionOk="0" h="7079" w="3692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 flipH="1" rot="-3814137">
              <a:off x="8567442" y="3223525"/>
              <a:ext cx="73639" cy="192395"/>
            </a:xfrm>
            <a:custGeom>
              <a:rect b="b" l="l" r="r" t="t"/>
              <a:pathLst>
                <a:path extrusionOk="0" h="3049" w="1167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2"/>
          <p:cNvSpPr txBox="1"/>
          <p:nvPr>
            <p:ph type="title"/>
          </p:nvPr>
        </p:nvSpPr>
        <p:spPr>
          <a:xfrm>
            <a:off x="717698" y="3108400"/>
            <a:ext cx="51846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the robot</a:t>
            </a:r>
            <a:endParaRPr/>
          </a:p>
        </p:txBody>
      </p:sp>
      <p:sp>
        <p:nvSpPr>
          <p:cNvPr id="1233" name="Google Shape;1233;p42"/>
          <p:cNvSpPr txBox="1"/>
          <p:nvPr>
            <p:ph idx="1" type="subTitle"/>
          </p:nvPr>
        </p:nvSpPr>
        <p:spPr>
          <a:xfrm>
            <a:off x="717698" y="3810725"/>
            <a:ext cx="51846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robot of the system</a:t>
            </a:r>
            <a:endParaRPr/>
          </a:p>
        </p:txBody>
      </p:sp>
      <p:sp>
        <p:nvSpPr>
          <p:cNvPr id="1234" name="Google Shape;1234;p42"/>
          <p:cNvSpPr txBox="1"/>
          <p:nvPr>
            <p:ph idx="2" type="title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3"/>
          <p:cNvSpPr txBox="1"/>
          <p:nvPr>
            <p:ph idx="1" type="subTitle"/>
          </p:nvPr>
        </p:nvSpPr>
        <p:spPr>
          <a:xfrm>
            <a:off x="717700" y="2756275"/>
            <a:ext cx="37947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robot is our main focus which is controlled by the admin panel and capable of handling the on site situation manually or automatically with </a:t>
            </a:r>
            <a:r>
              <a:rPr lang="en"/>
              <a:t>the help of machine learning algorithms</a:t>
            </a:r>
            <a:endParaRPr/>
          </a:p>
        </p:txBody>
      </p:sp>
      <p:pic>
        <p:nvPicPr>
          <p:cNvPr id="1240" name="Google Shape;12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700" y="0"/>
            <a:ext cx="41083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1" name="Google Shape;1241;p43"/>
          <p:cNvGrpSpPr/>
          <p:nvPr/>
        </p:nvGrpSpPr>
        <p:grpSpPr>
          <a:xfrm>
            <a:off x="-783691" y="-893948"/>
            <a:ext cx="3875899" cy="2733434"/>
            <a:chOff x="4550309" y="-893948"/>
            <a:chExt cx="3875899" cy="2733434"/>
          </a:xfrm>
        </p:grpSpPr>
        <p:sp>
          <p:nvSpPr>
            <p:cNvPr id="1242" name="Google Shape;1242;p43"/>
            <p:cNvSpPr/>
            <p:nvPr/>
          </p:nvSpPr>
          <p:spPr>
            <a:xfrm rot="-1066182">
              <a:off x="5132837" y="5410"/>
              <a:ext cx="1764354" cy="1603083"/>
            </a:xfrm>
            <a:custGeom>
              <a:rect b="b" l="l" r="r" t="t"/>
              <a:pathLst>
                <a:path extrusionOk="0" h="23638" w="26016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 rot="-1066182">
              <a:off x="6518628" y="120534"/>
              <a:ext cx="912492" cy="747490"/>
            </a:xfrm>
            <a:custGeom>
              <a:rect b="b" l="l" r="r" t="t"/>
              <a:pathLst>
                <a:path extrusionOk="0" h="11022" w="13455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 rot="-1066182">
              <a:off x="6482294" y="95323"/>
              <a:ext cx="1789786" cy="128983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 rot="-1066182">
              <a:off x="5515465" y="-547496"/>
              <a:ext cx="1764354" cy="1603083"/>
            </a:xfrm>
            <a:custGeom>
              <a:rect b="b" l="l" r="r" t="t"/>
              <a:pathLst>
                <a:path extrusionOk="0" h="23638" w="26016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 rot="-1066182">
              <a:off x="5277816" y="-651603"/>
              <a:ext cx="1789786" cy="128983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 rot="-1066182">
              <a:off x="4642606" y="73578"/>
              <a:ext cx="912492" cy="747490"/>
            </a:xfrm>
            <a:custGeom>
              <a:rect b="b" l="l" r="r" t="t"/>
              <a:pathLst>
                <a:path extrusionOk="0" h="11022" w="13455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 rot="-1066182">
              <a:off x="4860472" y="16767"/>
              <a:ext cx="1789786" cy="1289831"/>
            </a:xfrm>
            <a:custGeom>
              <a:rect b="b" l="l" r="r" t="t"/>
              <a:pathLst>
                <a:path extrusionOk="0" h="19019" w="26391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43"/>
          <p:cNvSpPr txBox="1"/>
          <p:nvPr>
            <p:ph type="title"/>
          </p:nvPr>
        </p:nvSpPr>
        <p:spPr>
          <a:xfrm>
            <a:off x="717700" y="1885925"/>
            <a:ext cx="45081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robot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refighter Training Workshop by Slidesgo">
  <a:themeElements>
    <a:clrScheme name="Simple Light">
      <a:dk1>
        <a:srgbClr val="FFFFFF"/>
      </a:dk1>
      <a:lt1>
        <a:srgbClr val="281F28"/>
      </a:lt1>
      <a:dk2>
        <a:srgbClr val="999999"/>
      </a:dk2>
      <a:lt2>
        <a:srgbClr val="D9D9D9"/>
      </a:lt2>
      <a:accent1>
        <a:srgbClr val="000000"/>
      </a:accent1>
      <a:accent2>
        <a:srgbClr val="C90000"/>
      </a:accent2>
      <a:accent3>
        <a:srgbClr val="D86507"/>
      </a:accent3>
      <a:accent4>
        <a:srgbClr val="F4872F"/>
      </a:accent4>
      <a:accent5>
        <a:srgbClr val="FFDE3B"/>
      </a:accent5>
      <a:accent6>
        <a:srgbClr val="BED9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