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heme/theme3.xml" ContentType="application/vnd.openxmlformats-officedocument.theme+xml"/>
  <Override PartName="/ppt/tags/tag18.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tags/tag19.xml" ContentType="application/vnd.openxmlformats-officedocument.presentationml.tags+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6" r:id="rId2"/>
  </p:sldMasterIdLst>
  <p:notesMasterIdLst>
    <p:notesMasterId r:id="rId25"/>
  </p:notesMasterIdLst>
  <p:sldIdLst>
    <p:sldId id="408" r:id="rId3"/>
    <p:sldId id="367" r:id="rId4"/>
    <p:sldId id="325" r:id="rId5"/>
    <p:sldId id="433" r:id="rId6"/>
    <p:sldId id="411" r:id="rId7"/>
    <p:sldId id="412" r:id="rId8"/>
    <p:sldId id="434" r:id="rId9"/>
    <p:sldId id="413" r:id="rId10"/>
    <p:sldId id="415" r:id="rId11"/>
    <p:sldId id="416" r:id="rId12"/>
    <p:sldId id="417" r:id="rId13"/>
    <p:sldId id="414" r:id="rId14"/>
    <p:sldId id="418" r:id="rId15"/>
    <p:sldId id="419" r:id="rId16"/>
    <p:sldId id="432" r:id="rId17"/>
    <p:sldId id="420" r:id="rId18"/>
    <p:sldId id="421" r:id="rId19"/>
    <p:sldId id="422" r:id="rId20"/>
    <p:sldId id="423" r:id="rId21"/>
    <p:sldId id="424" r:id="rId22"/>
    <p:sldId id="425" r:id="rId23"/>
    <p:sldId id="430" r:id="rId24"/>
  </p:sldIdLst>
  <p:sldSz cx="9144000" cy="5143500" type="screen16x9"/>
  <p:notesSz cx="6858000" cy="9144000"/>
  <p:custDataLst>
    <p:tags r:id="rId26"/>
  </p:custDataLst>
  <p:defaultTex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F6FC6"/>
    <a:srgbClr val="4F81BD"/>
    <a:srgbClr val="7F7F7F"/>
    <a:srgbClr val="000000"/>
    <a:srgbClr val="BA0B31"/>
    <a:srgbClr val="0989B1"/>
    <a:srgbClr val="ECF0F1"/>
    <a:srgbClr val="7F8C8D"/>
    <a:srgbClr val="E74C3C"/>
    <a:srgbClr val="94B15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631" autoAdjust="0"/>
    <p:restoredTop sz="94660"/>
  </p:normalViewPr>
  <p:slideViewPr>
    <p:cSldViewPr snapToGrid="0" showGuides="1">
      <p:cViewPr>
        <p:scale>
          <a:sx n="75" d="100"/>
          <a:sy n="75" d="100"/>
        </p:scale>
        <p:origin x="-1546" y="-677"/>
      </p:cViewPr>
      <p:guideLst>
        <p:guide orient="horz" pos="1577"/>
        <p:guide orient="horz" pos="2916"/>
        <p:guide orient="horz" pos="787"/>
        <p:guide orient="horz" pos="522"/>
        <p:guide orient="horz" pos="2396"/>
        <p:guide pos="2886"/>
        <p:guide pos="265"/>
        <p:guide pos="2405"/>
        <p:guide pos="5472"/>
        <p:guide pos="5328"/>
      </p:guideLst>
    </p:cSldViewPr>
  </p:slideViewPr>
  <p:notesTextViewPr>
    <p:cViewPr>
      <p:scale>
        <a:sx n="1" d="1"/>
        <a:sy n="1" d="1"/>
      </p:scale>
      <p:origin x="0" y="0"/>
    </p:cViewPr>
  </p:notesTextViewPr>
  <p:sorterViewPr>
    <p:cViewPr>
      <p:scale>
        <a:sx n="150" d="100"/>
        <a:sy n="15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gs" Target="tags/tag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842CCA4-9194-4670-9412-20FFB135A71F}" type="doc">
      <dgm:prSet loTypeId="urn:microsoft.com/office/officeart/2005/8/layout/matrix3" loCatId="matrix" qsTypeId="urn:microsoft.com/office/officeart/2005/8/quickstyle/simple1" qsCatId="simple" csTypeId="urn:microsoft.com/office/officeart/2005/8/colors/colorful1" csCatId="colorful" phldr="1"/>
      <dgm:spPr/>
      <dgm:t>
        <a:bodyPr/>
        <a:lstStyle/>
        <a:p>
          <a:endParaRPr lang="zh-CN" altLang="en-US"/>
        </a:p>
      </dgm:t>
    </dgm:pt>
    <dgm:pt modelId="{BBAB5CAE-A941-46CA-95EA-080B7A03B106}">
      <dgm:prSet phldrT="[文本]" custT="1"/>
      <dgm:spPr/>
      <dgm:t>
        <a:bodyPr/>
        <a:lstStyle/>
        <a:p>
          <a:r>
            <a:rPr lang="zh-CN" altLang="en-US" sz="2400" b="1" dirty="0" smtClean="0">
              <a:latin typeface="微软雅黑" panose="020B0503020204020204" pitchFamily="34" charset="-122"/>
              <a:ea typeface="微软雅黑" panose="020B0503020204020204" pitchFamily="34" charset="-122"/>
            </a:rPr>
            <a:t>整体环境</a:t>
          </a:r>
          <a:endParaRPr lang="zh-CN" altLang="en-US" sz="2400" b="1" dirty="0">
            <a:latin typeface="微软雅黑" panose="020B0503020204020204" pitchFamily="34" charset="-122"/>
            <a:ea typeface="微软雅黑" panose="020B0503020204020204" pitchFamily="34" charset="-122"/>
          </a:endParaRPr>
        </a:p>
      </dgm:t>
    </dgm:pt>
    <dgm:pt modelId="{1938EE5E-A316-42F7-9A38-2338E8E893D1}" type="parTrans" cxnId="{4412A6FC-436B-4DCD-8D92-5A0A8EDBD349}">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20474F6E-F3CA-4E79-8D44-68C29FC0FD93}" type="sibTrans" cxnId="{4412A6FC-436B-4DCD-8D92-5A0A8EDBD349}">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C816E043-C6C3-4AA3-A6AF-941F7D3A7200}">
      <dgm:prSet phldrT="[文本]" custT="1"/>
      <dgm:spPr/>
      <dgm:t>
        <a:bodyPr/>
        <a:lstStyle/>
        <a:p>
          <a:r>
            <a:rPr lang="zh-CN" altLang="en-US" sz="2400" b="1" dirty="0" smtClean="0">
              <a:latin typeface="微软雅黑" panose="020B0503020204020204" pitchFamily="34" charset="-122"/>
              <a:ea typeface="微软雅黑" panose="020B0503020204020204" pitchFamily="34" charset="-122"/>
            </a:rPr>
            <a:t>案件类型</a:t>
          </a:r>
          <a:endParaRPr lang="zh-CN" altLang="en-US" sz="2400" b="1" dirty="0">
            <a:latin typeface="微软雅黑" panose="020B0503020204020204" pitchFamily="34" charset="-122"/>
            <a:ea typeface="微软雅黑" panose="020B0503020204020204" pitchFamily="34" charset="-122"/>
          </a:endParaRPr>
        </a:p>
      </dgm:t>
    </dgm:pt>
    <dgm:pt modelId="{1A7DE97D-D256-4080-BEE8-3C09E3D97B3C}" type="parTrans" cxnId="{E4028967-7E57-4B10-B99C-EDEDAE2C2E18}">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35ACEBA2-0E0A-4920-93DD-E788760111BE}" type="sibTrans" cxnId="{E4028967-7E57-4B10-B99C-EDEDAE2C2E18}">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3A32F5DF-F421-4393-A967-D361B3604DC3}">
      <dgm:prSet phldrT="[文本]" custT="1"/>
      <dgm:spPr/>
      <dgm:t>
        <a:bodyPr/>
        <a:lstStyle/>
        <a:p>
          <a:r>
            <a:rPr lang="zh-CN" altLang="en-US" sz="2400" b="1" dirty="0" smtClean="0">
              <a:latin typeface="微软雅黑" panose="020B0503020204020204" pitchFamily="34" charset="-122"/>
              <a:ea typeface="微软雅黑" panose="020B0503020204020204" pitchFamily="34" charset="-122"/>
            </a:rPr>
            <a:t>案发内因</a:t>
          </a:r>
          <a:endParaRPr lang="zh-CN" altLang="en-US" sz="2400" b="1" dirty="0">
            <a:latin typeface="微软雅黑" panose="020B0503020204020204" pitchFamily="34" charset="-122"/>
            <a:ea typeface="微软雅黑" panose="020B0503020204020204" pitchFamily="34" charset="-122"/>
          </a:endParaRPr>
        </a:p>
      </dgm:t>
    </dgm:pt>
    <dgm:pt modelId="{3A93D941-E54F-40C9-BC95-DE21BFAAA9C0}" type="parTrans" cxnId="{FE551510-6206-48B4-9B62-4530B7481DDA}">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D618B703-07D4-462C-AB6E-CBD06258BA8E}" type="sibTrans" cxnId="{FE551510-6206-48B4-9B62-4530B7481DDA}">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50008219-375A-4A8D-97BC-B5E59C900CEE}">
      <dgm:prSet phldrT="[文本]" custT="1"/>
      <dgm:spPr/>
      <dgm:t>
        <a:bodyPr/>
        <a:lstStyle/>
        <a:p>
          <a:r>
            <a:rPr lang="zh-CN" altLang="en-US" sz="2400" b="1" dirty="0" smtClean="0">
              <a:latin typeface="微软雅黑" panose="020B0503020204020204" pitchFamily="34" charset="-122"/>
              <a:ea typeface="微软雅黑" panose="020B0503020204020204" pitchFamily="34" charset="-122"/>
            </a:rPr>
            <a:t>案发外因</a:t>
          </a:r>
          <a:endParaRPr lang="zh-CN" altLang="en-US" sz="2400" b="1" dirty="0">
            <a:latin typeface="微软雅黑" panose="020B0503020204020204" pitchFamily="34" charset="-122"/>
            <a:ea typeface="微软雅黑" panose="020B0503020204020204" pitchFamily="34" charset="-122"/>
          </a:endParaRPr>
        </a:p>
      </dgm:t>
    </dgm:pt>
    <dgm:pt modelId="{74B7134B-4B89-4360-B016-1F1BF6A23953}" type="parTrans" cxnId="{43ED99F4-2B63-4306-9A39-B7A7353008C2}">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9DD42306-BCC8-4DEA-B346-BB6F001591D4}" type="sibTrans" cxnId="{43ED99F4-2B63-4306-9A39-B7A7353008C2}">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1F00C063-2B05-4285-BBCB-75CA7C45D744}" type="pres">
      <dgm:prSet presAssocID="{9842CCA4-9194-4670-9412-20FFB135A71F}" presName="matrix" presStyleCnt="0">
        <dgm:presLayoutVars>
          <dgm:chMax val="1"/>
          <dgm:dir/>
          <dgm:resizeHandles val="exact"/>
        </dgm:presLayoutVars>
      </dgm:prSet>
      <dgm:spPr/>
      <dgm:t>
        <a:bodyPr/>
        <a:lstStyle/>
        <a:p>
          <a:endParaRPr lang="zh-CN" altLang="en-US"/>
        </a:p>
      </dgm:t>
    </dgm:pt>
    <dgm:pt modelId="{445B31AF-9DFE-48AB-A3FE-67BB9E38AEC6}" type="pres">
      <dgm:prSet presAssocID="{9842CCA4-9194-4670-9412-20FFB135A71F}" presName="diamond" presStyleLbl="bgShp" presStyleIdx="0" presStyleCnt="1"/>
      <dgm:spPr/>
    </dgm:pt>
    <dgm:pt modelId="{43D8AA63-47ED-4027-A5E3-89503EDE6F1E}" type="pres">
      <dgm:prSet presAssocID="{9842CCA4-9194-4670-9412-20FFB135A71F}" presName="quad1" presStyleLbl="node1" presStyleIdx="0" presStyleCnt="4">
        <dgm:presLayoutVars>
          <dgm:chMax val="0"/>
          <dgm:chPref val="0"/>
          <dgm:bulletEnabled val="1"/>
        </dgm:presLayoutVars>
      </dgm:prSet>
      <dgm:spPr/>
      <dgm:t>
        <a:bodyPr/>
        <a:lstStyle/>
        <a:p>
          <a:endParaRPr lang="zh-CN" altLang="en-US"/>
        </a:p>
      </dgm:t>
    </dgm:pt>
    <dgm:pt modelId="{227D4C72-E163-4761-97D4-D66EC5EC8198}" type="pres">
      <dgm:prSet presAssocID="{9842CCA4-9194-4670-9412-20FFB135A71F}" presName="quad2" presStyleLbl="node1" presStyleIdx="1" presStyleCnt="4">
        <dgm:presLayoutVars>
          <dgm:chMax val="0"/>
          <dgm:chPref val="0"/>
          <dgm:bulletEnabled val="1"/>
        </dgm:presLayoutVars>
      </dgm:prSet>
      <dgm:spPr/>
      <dgm:t>
        <a:bodyPr/>
        <a:lstStyle/>
        <a:p>
          <a:endParaRPr lang="zh-CN" altLang="en-US"/>
        </a:p>
      </dgm:t>
    </dgm:pt>
    <dgm:pt modelId="{B554E97D-BAAB-4E36-A40F-98B4EF1A41BF}" type="pres">
      <dgm:prSet presAssocID="{9842CCA4-9194-4670-9412-20FFB135A71F}" presName="quad3" presStyleLbl="node1" presStyleIdx="2" presStyleCnt="4">
        <dgm:presLayoutVars>
          <dgm:chMax val="0"/>
          <dgm:chPref val="0"/>
          <dgm:bulletEnabled val="1"/>
        </dgm:presLayoutVars>
      </dgm:prSet>
      <dgm:spPr/>
      <dgm:t>
        <a:bodyPr/>
        <a:lstStyle/>
        <a:p>
          <a:endParaRPr lang="zh-CN" altLang="en-US"/>
        </a:p>
      </dgm:t>
    </dgm:pt>
    <dgm:pt modelId="{9CF8251A-C39E-4FFB-889B-F5D83F0479E6}" type="pres">
      <dgm:prSet presAssocID="{9842CCA4-9194-4670-9412-20FFB135A71F}" presName="quad4" presStyleLbl="node1" presStyleIdx="3" presStyleCnt="4">
        <dgm:presLayoutVars>
          <dgm:chMax val="0"/>
          <dgm:chPref val="0"/>
          <dgm:bulletEnabled val="1"/>
        </dgm:presLayoutVars>
      </dgm:prSet>
      <dgm:spPr/>
      <dgm:t>
        <a:bodyPr/>
        <a:lstStyle/>
        <a:p>
          <a:endParaRPr lang="zh-CN" altLang="en-US"/>
        </a:p>
      </dgm:t>
    </dgm:pt>
  </dgm:ptLst>
  <dgm:cxnLst>
    <dgm:cxn modelId="{5BF479CB-8FB0-4D37-B170-5346FDA93FBB}" type="presOf" srcId="{BBAB5CAE-A941-46CA-95EA-080B7A03B106}" destId="{43D8AA63-47ED-4027-A5E3-89503EDE6F1E}" srcOrd="0" destOrd="0" presId="urn:microsoft.com/office/officeart/2005/8/layout/matrix3"/>
    <dgm:cxn modelId="{FE551510-6206-48B4-9B62-4530B7481DDA}" srcId="{9842CCA4-9194-4670-9412-20FFB135A71F}" destId="{3A32F5DF-F421-4393-A967-D361B3604DC3}" srcOrd="2" destOrd="0" parTransId="{3A93D941-E54F-40C9-BC95-DE21BFAAA9C0}" sibTransId="{D618B703-07D4-462C-AB6E-CBD06258BA8E}"/>
    <dgm:cxn modelId="{4412A6FC-436B-4DCD-8D92-5A0A8EDBD349}" srcId="{9842CCA4-9194-4670-9412-20FFB135A71F}" destId="{BBAB5CAE-A941-46CA-95EA-080B7A03B106}" srcOrd="0" destOrd="0" parTransId="{1938EE5E-A316-42F7-9A38-2338E8E893D1}" sibTransId="{20474F6E-F3CA-4E79-8D44-68C29FC0FD93}"/>
    <dgm:cxn modelId="{43ED99F4-2B63-4306-9A39-B7A7353008C2}" srcId="{9842CCA4-9194-4670-9412-20FFB135A71F}" destId="{50008219-375A-4A8D-97BC-B5E59C900CEE}" srcOrd="3" destOrd="0" parTransId="{74B7134B-4B89-4360-B016-1F1BF6A23953}" sibTransId="{9DD42306-BCC8-4DEA-B346-BB6F001591D4}"/>
    <dgm:cxn modelId="{A6289E55-6685-4665-8F69-750C6EA537F0}" type="presOf" srcId="{C816E043-C6C3-4AA3-A6AF-941F7D3A7200}" destId="{227D4C72-E163-4761-97D4-D66EC5EC8198}" srcOrd="0" destOrd="0" presId="urn:microsoft.com/office/officeart/2005/8/layout/matrix3"/>
    <dgm:cxn modelId="{CA31FFB2-A27B-47F5-A019-FEBB4E84CD0A}" type="presOf" srcId="{50008219-375A-4A8D-97BC-B5E59C900CEE}" destId="{9CF8251A-C39E-4FFB-889B-F5D83F0479E6}" srcOrd="0" destOrd="0" presId="urn:microsoft.com/office/officeart/2005/8/layout/matrix3"/>
    <dgm:cxn modelId="{2F74CDFB-48D0-43D3-B3D7-8FD54030FE61}" type="presOf" srcId="{3A32F5DF-F421-4393-A967-D361B3604DC3}" destId="{B554E97D-BAAB-4E36-A40F-98B4EF1A41BF}" srcOrd="0" destOrd="0" presId="urn:microsoft.com/office/officeart/2005/8/layout/matrix3"/>
    <dgm:cxn modelId="{A1D50F8B-CBB0-4311-A4DB-15E68E4631BC}" type="presOf" srcId="{9842CCA4-9194-4670-9412-20FFB135A71F}" destId="{1F00C063-2B05-4285-BBCB-75CA7C45D744}" srcOrd="0" destOrd="0" presId="urn:microsoft.com/office/officeart/2005/8/layout/matrix3"/>
    <dgm:cxn modelId="{E4028967-7E57-4B10-B99C-EDEDAE2C2E18}" srcId="{9842CCA4-9194-4670-9412-20FFB135A71F}" destId="{C816E043-C6C3-4AA3-A6AF-941F7D3A7200}" srcOrd="1" destOrd="0" parTransId="{1A7DE97D-D256-4080-BEE8-3C09E3D97B3C}" sibTransId="{35ACEBA2-0E0A-4920-93DD-E788760111BE}"/>
    <dgm:cxn modelId="{A9852E4E-455A-4AD7-92BF-1BA757C9BCF9}" type="presParOf" srcId="{1F00C063-2B05-4285-BBCB-75CA7C45D744}" destId="{445B31AF-9DFE-48AB-A3FE-67BB9E38AEC6}" srcOrd="0" destOrd="0" presId="urn:microsoft.com/office/officeart/2005/8/layout/matrix3"/>
    <dgm:cxn modelId="{57363004-BA4F-443A-AA4D-F1024FA489EF}" type="presParOf" srcId="{1F00C063-2B05-4285-BBCB-75CA7C45D744}" destId="{43D8AA63-47ED-4027-A5E3-89503EDE6F1E}" srcOrd="1" destOrd="0" presId="urn:microsoft.com/office/officeart/2005/8/layout/matrix3"/>
    <dgm:cxn modelId="{20642C13-2724-4A57-9A32-17242AAEC0E7}" type="presParOf" srcId="{1F00C063-2B05-4285-BBCB-75CA7C45D744}" destId="{227D4C72-E163-4761-97D4-D66EC5EC8198}" srcOrd="2" destOrd="0" presId="urn:microsoft.com/office/officeart/2005/8/layout/matrix3"/>
    <dgm:cxn modelId="{433D7282-33A1-4E82-A8C9-3E45CC74C788}" type="presParOf" srcId="{1F00C063-2B05-4285-BBCB-75CA7C45D744}" destId="{B554E97D-BAAB-4E36-A40F-98B4EF1A41BF}" srcOrd="3" destOrd="0" presId="urn:microsoft.com/office/officeart/2005/8/layout/matrix3"/>
    <dgm:cxn modelId="{7B2374C4-D78D-4960-8F00-8ADBAE78C20E}" type="presParOf" srcId="{1F00C063-2B05-4285-BBCB-75CA7C45D744}" destId="{9CF8251A-C39E-4FFB-889B-F5D83F0479E6}"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5B31AF-9DFE-48AB-A3FE-67BB9E38AEC6}">
      <dsp:nvSpPr>
        <dsp:cNvPr id="0" name=""/>
        <dsp:cNvSpPr/>
      </dsp:nvSpPr>
      <dsp:spPr>
        <a:xfrm>
          <a:off x="975008" y="0"/>
          <a:ext cx="2742537" cy="2742537"/>
        </a:xfrm>
        <a:prstGeom prst="diamond">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3D8AA63-47ED-4027-A5E3-89503EDE6F1E}">
      <dsp:nvSpPr>
        <dsp:cNvPr id="0" name=""/>
        <dsp:cNvSpPr/>
      </dsp:nvSpPr>
      <dsp:spPr>
        <a:xfrm>
          <a:off x="1235550" y="260541"/>
          <a:ext cx="1069589" cy="1069589"/>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CN" altLang="en-US" sz="2400" b="1" kern="1200" dirty="0" smtClean="0">
              <a:latin typeface="微软雅黑" panose="020B0503020204020204" pitchFamily="34" charset="-122"/>
              <a:ea typeface="微软雅黑" panose="020B0503020204020204" pitchFamily="34" charset="-122"/>
            </a:rPr>
            <a:t>整体环境</a:t>
          </a:r>
          <a:endParaRPr lang="zh-CN" altLang="en-US" sz="2400" b="1" kern="1200" dirty="0">
            <a:latin typeface="微软雅黑" panose="020B0503020204020204" pitchFamily="34" charset="-122"/>
            <a:ea typeface="微软雅黑" panose="020B0503020204020204" pitchFamily="34" charset="-122"/>
          </a:endParaRPr>
        </a:p>
      </dsp:txBody>
      <dsp:txXfrm>
        <a:off x="1287763" y="312754"/>
        <a:ext cx="965163" cy="965163"/>
      </dsp:txXfrm>
    </dsp:sp>
    <dsp:sp modelId="{227D4C72-E163-4761-97D4-D66EC5EC8198}">
      <dsp:nvSpPr>
        <dsp:cNvPr id="0" name=""/>
        <dsp:cNvSpPr/>
      </dsp:nvSpPr>
      <dsp:spPr>
        <a:xfrm>
          <a:off x="2387415" y="260541"/>
          <a:ext cx="1069589" cy="1069589"/>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CN" altLang="en-US" sz="2400" b="1" kern="1200" dirty="0" smtClean="0">
              <a:latin typeface="微软雅黑" panose="020B0503020204020204" pitchFamily="34" charset="-122"/>
              <a:ea typeface="微软雅黑" panose="020B0503020204020204" pitchFamily="34" charset="-122"/>
            </a:rPr>
            <a:t>案件类型</a:t>
          </a:r>
          <a:endParaRPr lang="zh-CN" altLang="en-US" sz="2400" b="1" kern="1200" dirty="0">
            <a:latin typeface="微软雅黑" panose="020B0503020204020204" pitchFamily="34" charset="-122"/>
            <a:ea typeface="微软雅黑" panose="020B0503020204020204" pitchFamily="34" charset="-122"/>
          </a:endParaRPr>
        </a:p>
      </dsp:txBody>
      <dsp:txXfrm>
        <a:off x="2439628" y="312754"/>
        <a:ext cx="965163" cy="965163"/>
      </dsp:txXfrm>
    </dsp:sp>
    <dsp:sp modelId="{B554E97D-BAAB-4E36-A40F-98B4EF1A41BF}">
      <dsp:nvSpPr>
        <dsp:cNvPr id="0" name=""/>
        <dsp:cNvSpPr/>
      </dsp:nvSpPr>
      <dsp:spPr>
        <a:xfrm>
          <a:off x="1235550" y="1412406"/>
          <a:ext cx="1069589" cy="1069589"/>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CN" altLang="en-US" sz="2400" b="1" kern="1200" dirty="0" smtClean="0">
              <a:latin typeface="微软雅黑" panose="020B0503020204020204" pitchFamily="34" charset="-122"/>
              <a:ea typeface="微软雅黑" panose="020B0503020204020204" pitchFamily="34" charset="-122"/>
            </a:rPr>
            <a:t>案发内因</a:t>
          </a:r>
          <a:endParaRPr lang="zh-CN" altLang="en-US" sz="2400" b="1" kern="1200" dirty="0">
            <a:latin typeface="微软雅黑" panose="020B0503020204020204" pitchFamily="34" charset="-122"/>
            <a:ea typeface="微软雅黑" panose="020B0503020204020204" pitchFamily="34" charset="-122"/>
          </a:endParaRPr>
        </a:p>
      </dsp:txBody>
      <dsp:txXfrm>
        <a:off x="1287763" y="1464619"/>
        <a:ext cx="965163" cy="965163"/>
      </dsp:txXfrm>
    </dsp:sp>
    <dsp:sp modelId="{9CF8251A-C39E-4FFB-889B-F5D83F0479E6}">
      <dsp:nvSpPr>
        <dsp:cNvPr id="0" name=""/>
        <dsp:cNvSpPr/>
      </dsp:nvSpPr>
      <dsp:spPr>
        <a:xfrm>
          <a:off x="2387415" y="1412406"/>
          <a:ext cx="1069589" cy="1069589"/>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CN" altLang="en-US" sz="2400" b="1" kern="1200" dirty="0" smtClean="0">
              <a:latin typeface="微软雅黑" panose="020B0503020204020204" pitchFamily="34" charset="-122"/>
              <a:ea typeface="微软雅黑" panose="020B0503020204020204" pitchFamily="34" charset="-122"/>
            </a:rPr>
            <a:t>案发外因</a:t>
          </a:r>
          <a:endParaRPr lang="zh-CN" altLang="en-US" sz="2400" b="1" kern="1200" dirty="0">
            <a:latin typeface="微软雅黑" panose="020B0503020204020204" pitchFamily="34" charset="-122"/>
            <a:ea typeface="微软雅黑" panose="020B0503020204020204" pitchFamily="34" charset="-122"/>
          </a:endParaRPr>
        </a:p>
      </dsp:txBody>
      <dsp:txXfrm>
        <a:off x="2439628" y="1464619"/>
        <a:ext cx="965163" cy="965163"/>
      </dsp:txXfrm>
    </dsp:sp>
  </dsp:spTree>
</dsp:drawing>
</file>

<file path=ppt/diagrams/layout1.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83A066-C6CC-44EF-8A1B-8656B056071D}" type="datetimeFigureOut">
              <a:rPr lang="zh-CN" altLang="en-US" smtClean="0"/>
              <a:t>2017/8/29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A28D21-2707-4CA8-BBC0-E072FA1B7B82}" type="slidenum">
              <a:rPr lang="zh-CN" altLang="en-US" smtClean="0"/>
              <a:t>‹#›</a:t>
            </a:fld>
            <a:endParaRPr lang="zh-CN" altLang="en-US"/>
          </a:p>
        </p:txBody>
      </p:sp>
    </p:spTree>
    <p:extLst>
      <p:ext uri="{BB962C8B-B14F-4D97-AF65-F5344CB8AC3E}">
        <p14:creationId xmlns:p14="http://schemas.microsoft.com/office/powerpoint/2010/main" val="351201980"/>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6DDA56-84CA-4CCE-A454-5FCB23E0AD93}"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CA28D21-2707-4CA8-BBC0-E072FA1B7B82}" type="slidenum">
              <a:rPr lang="zh-CN" altLang="en-US" smtClean="0"/>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CA28D21-2707-4CA8-BBC0-E072FA1B7B82}" type="slidenum">
              <a:rPr lang="zh-CN" altLang="en-US" smtClean="0"/>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CA28D21-2707-4CA8-BBC0-E072FA1B7B82}" type="slidenum">
              <a:rPr lang="zh-CN" altLang="en-US" smtClean="0"/>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CA28D21-2707-4CA8-BBC0-E072FA1B7B82}" type="slidenum">
              <a:rPr lang="zh-CN" altLang="en-US" smtClean="0"/>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CA28D21-2707-4CA8-BBC0-E072FA1B7B82}" type="slidenum">
              <a:rPr lang="zh-CN" altLang="en-US" smtClean="0"/>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CA28D21-2707-4CA8-BBC0-E072FA1B7B82}" type="slidenum">
              <a:rPr lang="zh-CN" altLang="en-US" smtClean="0"/>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CA28D21-2707-4CA8-BBC0-E072FA1B7B82}" type="slidenum">
              <a:rPr lang="zh-CN" altLang="en-US" smtClean="0"/>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CA28D21-2707-4CA8-BBC0-E072FA1B7B82}" type="slidenum">
              <a:rPr lang="zh-CN" altLang="en-US" smtClean="0"/>
              <a:t>17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CA28D21-2707-4CA8-BBC0-E072FA1B7B82}" type="slidenum">
              <a:rPr lang="zh-CN" altLang="en-US" smtClean="0"/>
              <a:t>18</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CA28D21-2707-4CA8-BBC0-E072FA1B7B82}" type="slidenum">
              <a:rPr lang="zh-CN" altLang="en-US" smtClean="0"/>
              <a:t>19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CA28D21-2707-4CA8-BBC0-E072FA1B7B82}"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CA28D21-2707-4CA8-BBC0-E072FA1B7B82}" type="slidenum">
              <a:rPr lang="zh-CN" altLang="en-US" smtClean="0"/>
              <a:t>20</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CA28D21-2707-4CA8-BBC0-E072FA1B7B82}" type="slidenum">
              <a:rPr lang="zh-CN" altLang="en-US" smtClean="0"/>
              <a:t>21</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CA28D21-2707-4CA8-BBC0-E072FA1B7B82}" type="slidenum">
              <a:rPr lang="zh-CN" altLang="en-US" smtClean="0"/>
              <a:t>22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CA28D21-2707-4CA8-BBC0-E072FA1B7B82}"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CA28D21-2707-4CA8-BBC0-E072FA1B7B82}"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CA28D21-2707-4CA8-BBC0-E072FA1B7B82}"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CA28D21-2707-4CA8-BBC0-E072FA1B7B82}"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CA28D21-2707-4CA8-BBC0-E072FA1B7B82}" type="slidenum">
              <a:rPr lang="zh-CN" altLang="en-US" smtClean="0"/>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CA28D21-2707-4CA8-BBC0-E072FA1B7B82}" type="slidenum">
              <a:rPr lang="zh-CN" altLang="en-US" smtClean="0"/>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CA28D21-2707-4CA8-BBC0-E072FA1B7B82}" type="slidenum">
              <a:rPr lang="zh-CN" altLang="en-US" smtClean="0"/>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8" Type="http://schemas.openxmlformats.org/officeDocument/2006/relationships/tags" Target="../tags/tag17.xml"/><Relationship Id="rId3" Type="http://schemas.openxmlformats.org/officeDocument/2006/relationships/tags" Target="../tags/tag12.xml"/><Relationship Id="rId7" Type="http://schemas.openxmlformats.org/officeDocument/2006/relationships/tags" Target="../tags/tag16.xml"/><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9"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8" Type="http://schemas.openxmlformats.org/officeDocument/2006/relationships/tags" Target="../tags/tag9.xml"/><Relationship Id="rId3" Type="http://schemas.openxmlformats.org/officeDocument/2006/relationships/tags" Target="../tags/tag4.xml"/><Relationship Id="rId7" Type="http://schemas.openxmlformats.org/officeDocument/2006/relationships/tags" Target="../tags/tag8.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tags" Target="../tags/tag7.xml"/><Relationship Id="rId5" Type="http://schemas.openxmlformats.org/officeDocument/2006/relationships/tags" Target="../tags/tag6.xml"/><Relationship Id="rId4" Type="http://schemas.openxmlformats.org/officeDocument/2006/relationships/tags" Target="../tags/tag5.xml"/><Relationship Id="rId9"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Full Screen Image">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2" name="矩形 1"/>
          <p:cNvSpPr/>
          <p:nvPr userDrawn="1"/>
        </p:nvSpPr>
        <p:spPr>
          <a:xfrm>
            <a:off x="0" y="0"/>
            <a:ext cx="9144000" cy="5143500"/>
          </a:xfrm>
          <a:prstGeom prst="rect">
            <a:avLst/>
          </a:prstGeom>
          <a:solidFill>
            <a:schemeClr val="bg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pic>
        <p:nvPicPr>
          <p:cNvPr id="9" name="图片 8"/>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1906" y="-9525"/>
            <a:ext cx="9138761" cy="5145405"/>
          </a:xfrm>
          <a:prstGeom prst="rect">
            <a:avLst/>
          </a:prstGeom>
        </p:spPr>
      </p:pic>
      <p:sp>
        <p:nvSpPr>
          <p:cNvPr id="6" name="Rectangle 4"/>
          <p:cNvSpPr txBox="1">
            <a:spLocks noChangeArrowheads="1"/>
          </p:cNvSpPr>
          <p:nvPr userDrawn="1"/>
        </p:nvSpPr>
        <p:spPr bwMode="auto">
          <a:xfrm>
            <a:off x="-20746" y="5314950"/>
            <a:ext cx="9144000" cy="3618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62" tIns="34281" rIns="68562" bIns="34281" numCol="1" anchor="ctr" anchorCtr="0" compatLnSpc="1">
            <a:prstTxWarp prst="textNoShape">
              <a:avLst/>
            </a:prstTxWarp>
          </a:bodyPr>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dist"/>
            <a:endParaRPr lang="zh-CN" altLang="zh-CN" b="0"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nodePh="1">
                                  <p:stCondLst>
                                    <p:cond delay="0"/>
                                  </p:stCondLst>
                                  <p:endCondLst>
                                    <p:cond evt="begin" delay="0">
                                      <p:tn val="5"/>
                                    </p:cond>
                                  </p:end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180000" y="170966"/>
            <a:ext cx="8335350" cy="588311"/>
          </a:xfrm>
        </p:spPr>
        <p:txBody>
          <a:bodyPr>
            <a:normAutofit/>
          </a:bodyPr>
          <a:lstStyle>
            <a:lvl1pPr>
              <a:defRPr sz="2100">
                <a:solidFill>
                  <a:schemeClr val="tx1"/>
                </a:solidFill>
              </a:defRPr>
            </a:lvl1p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004400"/>
            <a:ext cx="3867750" cy="3456000"/>
          </a:xfrm>
        </p:spPr>
        <p:txBody>
          <a:bodyPr>
            <a:normAutofit/>
          </a:bodyPr>
          <a:lstStyle>
            <a:lvl1pPr>
              <a:defRPr sz="1800">
                <a:solidFill>
                  <a:schemeClr val="tx1"/>
                </a:solidFill>
              </a:defRPr>
            </a:lvl1pPr>
            <a:lvl2pPr>
              <a:defRPr sz="1500">
                <a:solidFill>
                  <a:schemeClr val="tx1"/>
                </a:solidFill>
              </a:defRPr>
            </a:lvl2pPr>
            <a:lvl3pPr>
              <a:defRPr sz="1400">
                <a:solidFill>
                  <a:schemeClr val="tx1"/>
                </a:solidFill>
              </a:defRPr>
            </a:lvl3pPr>
            <a:lvl4pPr>
              <a:defRPr sz="1400">
                <a:solidFill>
                  <a:schemeClr val="tx1"/>
                </a:solidFill>
              </a:defRPr>
            </a:lvl4pPr>
            <a:lvl5pPr>
              <a:defRPr sz="1400">
                <a:solidFill>
                  <a:schemeClr val="tx1"/>
                </a:solidFill>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内容占位符 3"/>
          <p:cNvSpPr>
            <a:spLocks noGrp="1"/>
          </p:cNvSpPr>
          <p:nvPr>
            <p:ph sz="half" idx="2"/>
          </p:nvPr>
        </p:nvSpPr>
        <p:spPr>
          <a:xfrm>
            <a:off x="4647600" y="1004400"/>
            <a:ext cx="3867750" cy="3456000"/>
          </a:xfrm>
        </p:spPr>
        <p:txBody>
          <a:bodyPr>
            <a:normAutofit/>
          </a:bodyPr>
          <a:lstStyle>
            <a:lvl1pPr>
              <a:defRPr sz="1800">
                <a:solidFill>
                  <a:schemeClr val="tx1"/>
                </a:solidFill>
              </a:defRPr>
            </a:lvl1pPr>
            <a:lvl2pPr>
              <a:defRPr sz="1500">
                <a:solidFill>
                  <a:schemeClr val="tx1"/>
                </a:solidFill>
              </a:defRPr>
            </a:lvl2pPr>
            <a:lvl3pPr>
              <a:defRPr sz="1400">
                <a:solidFill>
                  <a:schemeClr val="tx1"/>
                </a:solidFill>
              </a:defRPr>
            </a:lvl3pPr>
            <a:lvl4pPr>
              <a:defRPr sz="1400">
                <a:solidFill>
                  <a:schemeClr val="tx1"/>
                </a:solidFill>
              </a:defRPr>
            </a:lvl4pPr>
            <a:lvl5pPr>
              <a:defRPr sz="1400">
                <a:solidFill>
                  <a:schemeClr val="tx1"/>
                </a:solidFill>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grpSp>
        <p:nvGrpSpPr>
          <p:cNvPr id="12" name="Group 8"/>
          <p:cNvGrpSpPr/>
          <p:nvPr/>
        </p:nvGrpSpPr>
        <p:grpSpPr bwMode="auto">
          <a:xfrm>
            <a:off x="7938" y="5047060"/>
            <a:ext cx="9144000" cy="100013"/>
            <a:chOff x="0" y="0"/>
            <a:chExt cx="12194759" cy="78775"/>
          </a:xfrm>
        </p:grpSpPr>
        <p:sp>
          <p:nvSpPr>
            <p:cNvPr id="13" name="矩形 9"/>
            <p:cNvSpPr>
              <a:spLocks noChangeArrowheads="1"/>
            </p:cNvSpPr>
            <p:nvPr/>
          </p:nvSpPr>
          <p:spPr bwMode="auto">
            <a:xfrm>
              <a:off x="0" y="0"/>
              <a:ext cx="4268177" cy="78775"/>
            </a:xfrm>
            <a:prstGeom prst="rect">
              <a:avLst/>
            </a:prstGeom>
            <a:solidFill>
              <a:srgbClr val="21346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endParaRPr lang="zh-CN" altLang="zh-CN" sz="1400">
                <a:solidFill>
                  <a:srgbClr val="FFFFFF"/>
                </a:solidFill>
                <a:latin typeface="黑体" pitchFamily="49" charset="-122"/>
                <a:sym typeface="黑体" pitchFamily="49" charset="-122"/>
              </a:endParaRPr>
            </a:p>
          </p:txBody>
        </p:sp>
        <p:sp>
          <p:nvSpPr>
            <p:cNvPr id="14" name="矩形 10"/>
            <p:cNvSpPr>
              <a:spLocks noChangeArrowheads="1"/>
            </p:cNvSpPr>
            <p:nvPr/>
          </p:nvSpPr>
          <p:spPr bwMode="auto">
            <a:xfrm>
              <a:off x="4258716" y="0"/>
              <a:ext cx="3651005" cy="78775"/>
            </a:xfrm>
            <a:prstGeom prst="rect">
              <a:avLst/>
            </a:prstGeom>
            <a:solidFill>
              <a:srgbClr val="1483B5"/>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endParaRPr lang="zh-CN" altLang="zh-CN" sz="1400">
                <a:solidFill>
                  <a:srgbClr val="FFFFFF"/>
                </a:solidFill>
                <a:latin typeface="黑体" pitchFamily="49" charset="-122"/>
                <a:sym typeface="黑体" pitchFamily="49" charset="-122"/>
              </a:endParaRPr>
            </a:p>
          </p:txBody>
        </p:sp>
        <p:sp>
          <p:nvSpPr>
            <p:cNvPr id="15" name="矩形 11"/>
            <p:cNvSpPr>
              <a:spLocks noChangeArrowheads="1"/>
            </p:cNvSpPr>
            <p:nvPr/>
          </p:nvSpPr>
          <p:spPr bwMode="auto">
            <a:xfrm>
              <a:off x="7909721" y="0"/>
              <a:ext cx="4285038" cy="78775"/>
            </a:xfrm>
            <a:prstGeom prst="rect">
              <a:avLst/>
            </a:prstGeom>
            <a:solidFill>
              <a:srgbClr val="3BA2CD"/>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endParaRPr lang="zh-CN" altLang="zh-CN" sz="1400">
                <a:solidFill>
                  <a:srgbClr val="FFFFFF"/>
                </a:solidFill>
                <a:latin typeface="黑体" pitchFamily="49" charset="-122"/>
                <a:sym typeface="黑体" pitchFamily="49" charset="-122"/>
              </a:endParaRPr>
            </a:p>
          </p:txBody>
        </p:sp>
      </p:grpSp>
      <p:sp>
        <p:nvSpPr>
          <p:cNvPr id="5" name="日期占位符 4"/>
          <p:cNvSpPr>
            <a:spLocks noGrp="1"/>
          </p:cNvSpPr>
          <p:nvPr>
            <p:ph type="dt" sz="half" idx="10"/>
          </p:nvPr>
        </p:nvSpPr>
        <p:spPr/>
        <p:txBody>
          <a:bodyPr/>
          <a:lstStyle/>
          <a:p>
            <a:fld id="{73F4C645-05EC-4F6E-8BEB-1A157AC84573}" type="datetimeFigureOut">
              <a:rPr lang="zh-CN" altLang="en-US" smtClean="0"/>
              <a:t>2017/8/29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1DD2BE5-FB14-4EBB-A41F-73CD53685F6E}" type="slidenum">
              <a:rPr lang="zh-CN" altLang="en-US" smtClean="0"/>
              <a:t>‹#›</a:t>
            </a:fld>
            <a:endParaRPr lang="zh-CN" altLang="en-US"/>
          </a:p>
        </p:txBody>
      </p:sp>
      <p:grpSp>
        <p:nvGrpSpPr>
          <p:cNvPr id="16" name="组合 15"/>
          <p:cNvGrpSpPr/>
          <p:nvPr/>
        </p:nvGrpSpPr>
        <p:grpSpPr>
          <a:xfrm>
            <a:off x="-3887" y="220375"/>
            <a:ext cx="174047" cy="444573"/>
            <a:chOff x="7938" y="376238"/>
            <a:chExt cx="170289" cy="434975"/>
          </a:xfrm>
        </p:grpSpPr>
        <p:sp>
          <p:nvSpPr>
            <p:cNvPr id="17" name="矩形 5"/>
            <p:cNvSpPr>
              <a:spLocks noChangeArrowheads="1"/>
            </p:cNvSpPr>
            <p:nvPr/>
          </p:nvSpPr>
          <p:spPr bwMode="auto">
            <a:xfrm>
              <a:off x="7938" y="376238"/>
              <a:ext cx="170289" cy="144992"/>
            </a:xfrm>
            <a:prstGeom prst="rect">
              <a:avLst/>
            </a:prstGeom>
            <a:solidFill>
              <a:srgbClr val="21346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endParaRPr lang="zh-CN" altLang="zh-CN">
                <a:solidFill>
                  <a:srgbClr val="FFFFFF"/>
                </a:solidFill>
                <a:latin typeface="黑体" pitchFamily="49" charset="-122"/>
                <a:sym typeface="黑体" pitchFamily="49" charset="-122"/>
              </a:endParaRPr>
            </a:p>
          </p:txBody>
        </p:sp>
        <p:sp>
          <p:nvSpPr>
            <p:cNvPr id="18" name="矩形 6"/>
            <p:cNvSpPr>
              <a:spLocks noChangeArrowheads="1"/>
            </p:cNvSpPr>
            <p:nvPr/>
          </p:nvSpPr>
          <p:spPr bwMode="auto">
            <a:xfrm>
              <a:off x="7938" y="521230"/>
              <a:ext cx="169200" cy="144992"/>
            </a:xfrm>
            <a:prstGeom prst="rect">
              <a:avLst/>
            </a:prstGeom>
            <a:solidFill>
              <a:srgbClr val="1483B5"/>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endParaRPr lang="zh-CN" altLang="zh-CN">
                <a:solidFill>
                  <a:srgbClr val="FFFFFF"/>
                </a:solidFill>
                <a:latin typeface="黑体" pitchFamily="49" charset="-122"/>
                <a:sym typeface="黑体" pitchFamily="49" charset="-122"/>
              </a:endParaRPr>
            </a:p>
          </p:txBody>
        </p:sp>
        <p:sp>
          <p:nvSpPr>
            <p:cNvPr id="19" name="矩形 7"/>
            <p:cNvSpPr>
              <a:spLocks noChangeArrowheads="1"/>
            </p:cNvSpPr>
            <p:nvPr/>
          </p:nvSpPr>
          <p:spPr bwMode="auto">
            <a:xfrm>
              <a:off x="7938" y="666221"/>
              <a:ext cx="169200" cy="144992"/>
            </a:xfrm>
            <a:prstGeom prst="rect">
              <a:avLst/>
            </a:prstGeom>
            <a:solidFill>
              <a:srgbClr val="3BA2CD"/>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endParaRPr lang="zh-CN" altLang="zh-CN">
                <a:solidFill>
                  <a:srgbClr val="FFFFFF"/>
                </a:solidFill>
                <a:latin typeface="黑体" pitchFamily="49" charset="-122"/>
                <a:sym typeface="黑体" pitchFamily="49" charset="-122"/>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180000" y="232200"/>
            <a:ext cx="4916204" cy="429300"/>
          </a:xfrm>
        </p:spPr>
        <p:txBody>
          <a:bodyPr>
            <a:normAutofit/>
          </a:bodyPr>
          <a:lstStyle>
            <a:lvl1pPr>
              <a:defRPr sz="2100">
                <a:solidFill>
                  <a:schemeClr val="tx1"/>
                </a:solidFill>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81200" y="4085100"/>
            <a:ext cx="3535200" cy="442800"/>
          </a:xfrm>
          <a:solidFill>
            <a:srgbClr val="3BA2CD"/>
          </a:solidFill>
        </p:spPr>
        <p:txBody>
          <a:bodyPr anchor="ctr" anchorCtr="0">
            <a:normAutofit/>
          </a:bodyPr>
          <a:lstStyle>
            <a:lvl1pPr marL="0" indent="0" algn="ctr">
              <a:buNone/>
              <a:defRPr sz="1400" b="0">
                <a:solidFill>
                  <a:schemeClr val="bg1"/>
                </a:solidFill>
              </a:defRPr>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dirty="0" smtClean="0"/>
              <a:t>单击此处编辑母版文本样式</a:t>
            </a:r>
          </a:p>
        </p:txBody>
      </p:sp>
      <p:sp>
        <p:nvSpPr>
          <p:cNvPr id="4" name="内容占位符 3"/>
          <p:cNvSpPr>
            <a:spLocks noGrp="1"/>
          </p:cNvSpPr>
          <p:nvPr>
            <p:ph sz="half" idx="2"/>
          </p:nvPr>
        </p:nvSpPr>
        <p:spPr>
          <a:xfrm>
            <a:off x="979200" y="1328400"/>
            <a:ext cx="3160800" cy="2540700"/>
          </a:xfrm>
        </p:spPr>
        <p:txBody>
          <a:bodyPr>
            <a:normAutofit/>
          </a:bodyPr>
          <a:lstStyle>
            <a:lvl1pPr marL="214313" indent="-214313">
              <a:buFont typeface="Arial" pitchFamily="34" charset="0"/>
              <a:buChar char="•"/>
              <a:defRPr sz="1800">
                <a:solidFill>
                  <a:schemeClr val="tx1"/>
                </a:solidFill>
              </a:defRPr>
            </a:lvl1pPr>
            <a:lvl2pPr marL="557213" indent="-214313">
              <a:buFont typeface="Arial" pitchFamily="34" charset="0"/>
              <a:buChar char="•"/>
              <a:defRPr sz="1500">
                <a:solidFill>
                  <a:schemeClr val="tx1"/>
                </a:solidFill>
              </a:defRPr>
            </a:lvl2pPr>
            <a:lvl3pPr marL="900113" indent="-214313">
              <a:buFont typeface="Arial" pitchFamily="34" charset="0"/>
              <a:buChar char="•"/>
              <a:defRPr sz="1400">
                <a:solidFill>
                  <a:schemeClr val="tx1"/>
                </a:solidFill>
              </a:defRPr>
            </a:lvl3pPr>
            <a:lvl4pPr marL="1243013" indent="-214313">
              <a:buFont typeface="Arial" pitchFamily="34" charset="0"/>
              <a:buChar char="•"/>
              <a:defRPr sz="1400">
                <a:solidFill>
                  <a:schemeClr val="tx1"/>
                </a:solidFill>
              </a:defRPr>
            </a:lvl4pPr>
            <a:lvl5pPr marL="1585913" indent="-214313">
              <a:buFont typeface="Arial" pitchFamily="34" charset="0"/>
              <a:buChar char="•"/>
              <a:defRPr sz="1400">
                <a:solidFill>
                  <a:schemeClr val="tx1"/>
                </a:solidFill>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5" name="文本占位符 4"/>
          <p:cNvSpPr>
            <a:spLocks noGrp="1"/>
          </p:cNvSpPr>
          <p:nvPr>
            <p:ph type="body" sz="quarter" idx="3"/>
          </p:nvPr>
        </p:nvSpPr>
        <p:spPr>
          <a:xfrm>
            <a:off x="4780800" y="4085100"/>
            <a:ext cx="3535200" cy="442800"/>
          </a:xfrm>
          <a:solidFill>
            <a:srgbClr val="3BA2CD"/>
          </a:solidFill>
        </p:spPr>
        <p:txBody>
          <a:bodyPr anchor="ctr" anchorCtr="0">
            <a:normAutofit/>
          </a:bodyPr>
          <a:lstStyle>
            <a:lvl1pPr marL="0" indent="0" algn="ctr">
              <a:buNone/>
              <a:defRPr sz="1400" b="0">
                <a:solidFill>
                  <a:schemeClr val="bg1"/>
                </a:solidFill>
              </a:defRPr>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dirty="0" smtClean="0"/>
              <a:t>单击此处编辑母版文本样式</a:t>
            </a:r>
          </a:p>
        </p:txBody>
      </p:sp>
      <p:sp>
        <p:nvSpPr>
          <p:cNvPr id="6" name="内容占位符 5"/>
          <p:cNvSpPr>
            <a:spLocks noGrp="1"/>
          </p:cNvSpPr>
          <p:nvPr>
            <p:ph sz="quarter" idx="4"/>
          </p:nvPr>
        </p:nvSpPr>
        <p:spPr>
          <a:xfrm>
            <a:off x="4978800" y="1328400"/>
            <a:ext cx="3164400" cy="2540700"/>
          </a:xfrm>
        </p:spPr>
        <p:txBody>
          <a:bodyPr>
            <a:normAutofit/>
          </a:bodyPr>
          <a:lstStyle>
            <a:lvl1pPr marL="214313" indent="-214313">
              <a:buFont typeface="Arial" pitchFamily="34" charset="0"/>
              <a:buChar char="•"/>
              <a:defRPr sz="1800">
                <a:solidFill>
                  <a:schemeClr val="tx1"/>
                </a:solidFill>
              </a:defRPr>
            </a:lvl1pPr>
            <a:lvl2pPr marL="557213" indent="-214313">
              <a:buFont typeface="Arial" pitchFamily="34" charset="0"/>
              <a:buChar char="•"/>
              <a:defRPr sz="1500">
                <a:solidFill>
                  <a:schemeClr val="tx1"/>
                </a:solidFill>
              </a:defRPr>
            </a:lvl2pPr>
            <a:lvl3pPr marL="900113" indent="-214313">
              <a:buFont typeface="Arial" pitchFamily="34" charset="0"/>
              <a:buChar char="•"/>
              <a:defRPr sz="1400">
                <a:solidFill>
                  <a:schemeClr val="tx1"/>
                </a:solidFill>
              </a:defRPr>
            </a:lvl3pPr>
            <a:lvl4pPr marL="1243013" indent="-214313">
              <a:buFont typeface="Arial" pitchFamily="34" charset="0"/>
              <a:buChar char="•"/>
              <a:defRPr sz="1400">
                <a:solidFill>
                  <a:schemeClr val="tx1"/>
                </a:solidFill>
              </a:defRPr>
            </a:lvl4pPr>
            <a:lvl5pPr marL="1585913" indent="-214313">
              <a:buFont typeface="Arial" pitchFamily="34" charset="0"/>
              <a:buChar char="•"/>
              <a:defRPr sz="1400">
                <a:solidFill>
                  <a:schemeClr val="tx1"/>
                </a:solidFill>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7" name="日期占位符 6"/>
          <p:cNvSpPr>
            <a:spLocks noGrp="1"/>
          </p:cNvSpPr>
          <p:nvPr>
            <p:ph type="dt" sz="half" idx="10"/>
          </p:nvPr>
        </p:nvSpPr>
        <p:spPr/>
        <p:txBody>
          <a:bodyPr/>
          <a:lstStyle/>
          <a:p>
            <a:fld id="{73F4C645-05EC-4F6E-8BEB-1A157AC84573}" type="datetimeFigureOut">
              <a:rPr lang="zh-CN" altLang="en-US" smtClean="0"/>
              <a:t>2017/8/29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1DD2BE5-FB14-4EBB-A41F-73CD53685F6E}" type="slidenum">
              <a:rPr lang="zh-CN" altLang="en-US" smtClean="0"/>
              <a:t>‹#›</a:t>
            </a:fld>
            <a:endParaRPr lang="zh-CN" altLang="en-US"/>
          </a:p>
        </p:txBody>
      </p:sp>
      <p:grpSp>
        <p:nvGrpSpPr>
          <p:cNvPr id="14" name="组合 13"/>
          <p:cNvGrpSpPr/>
          <p:nvPr/>
        </p:nvGrpSpPr>
        <p:grpSpPr>
          <a:xfrm>
            <a:off x="-3887" y="220375"/>
            <a:ext cx="174047" cy="444573"/>
            <a:chOff x="7938" y="376238"/>
            <a:chExt cx="170289" cy="434975"/>
          </a:xfrm>
        </p:grpSpPr>
        <p:sp>
          <p:nvSpPr>
            <p:cNvPr id="15" name="矩形 5"/>
            <p:cNvSpPr>
              <a:spLocks noChangeArrowheads="1"/>
            </p:cNvSpPr>
            <p:nvPr/>
          </p:nvSpPr>
          <p:spPr bwMode="auto">
            <a:xfrm>
              <a:off x="7938" y="376238"/>
              <a:ext cx="170289" cy="144992"/>
            </a:xfrm>
            <a:prstGeom prst="rect">
              <a:avLst/>
            </a:prstGeom>
            <a:solidFill>
              <a:srgbClr val="21346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endParaRPr lang="zh-CN" altLang="zh-CN">
                <a:solidFill>
                  <a:srgbClr val="FFFFFF"/>
                </a:solidFill>
                <a:latin typeface="黑体" pitchFamily="49" charset="-122"/>
                <a:sym typeface="黑体" pitchFamily="49" charset="-122"/>
              </a:endParaRPr>
            </a:p>
          </p:txBody>
        </p:sp>
        <p:sp>
          <p:nvSpPr>
            <p:cNvPr id="16" name="矩形 6"/>
            <p:cNvSpPr>
              <a:spLocks noChangeArrowheads="1"/>
            </p:cNvSpPr>
            <p:nvPr/>
          </p:nvSpPr>
          <p:spPr bwMode="auto">
            <a:xfrm>
              <a:off x="7938" y="521230"/>
              <a:ext cx="169200" cy="144992"/>
            </a:xfrm>
            <a:prstGeom prst="rect">
              <a:avLst/>
            </a:prstGeom>
            <a:solidFill>
              <a:srgbClr val="1483B5"/>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endParaRPr lang="zh-CN" altLang="zh-CN">
                <a:solidFill>
                  <a:srgbClr val="FFFFFF"/>
                </a:solidFill>
                <a:latin typeface="黑体" pitchFamily="49" charset="-122"/>
                <a:sym typeface="黑体" pitchFamily="49" charset="-122"/>
              </a:endParaRPr>
            </a:p>
          </p:txBody>
        </p:sp>
        <p:sp>
          <p:nvSpPr>
            <p:cNvPr id="17" name="矩形 7"/>
            <p:cNvSpPr>
              <a:spLocks noChangeArrowheads="1"/>
            </p:cNvSpPr>
            <p:nvPr/>
          </p:nvSpPr>
          <p:spPr bwMode="auto">
            <a:xfrm>
              <a:off x="7938" y="666221"/>
              <a:ext cx="169200" cy="144992"/>
            </a:xfrm>
            <a:prstGeom prst="rect">
              <a:avLst/>
            </a:prstGeom>
            <a:solidFill>
              <a:srgbClr val="3BA2CD"/>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endParaRPr lang="zh-CN" altLang="zh-CN">
                <a:solidFill>
                  <a:srgbClr val="FFFFFF"/>
                </a:solidFill>
                <a:latin typeface="黑体" pitchFamily="49" charset="-122"/>
                <a:sym typeface="黑体" pitchFamily="49" charset="-122"/>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grpSp>
        <p:nvGrpSpPr>
          <p:cNvPr id="16" name="Group 5"/>
          <p:cNvGrpSpPr/>
          <p:nvPr>
            <p:custDataLst>
              <p:tags r:id="rId1"/>
            </p:custDataLst>
          </p:nvPr>
        </p:nvGrpSpPr>
        <p:grpSpPr bwMode="auto">
          <a:xfrm flipV="1">
            <a:off x="1" y="1"/>
            <a:ext cx="9144635" cy="530069"/>
            <a:chOff x="0" y="-366"/>
            <a:chExt cx="14399" cy="1271"/>
          </a:xfrm>
        </p:grpSpPr>
        <p:sp>
          <p:nvSpPr>
            <p:cNvPr id="17" name="Rectangle 5"/>
            <p:cNvSpPr>
              <a:spLocks noChangeArrowheads="1"/>
            </p:cNvSpPr>
            <p:nvPr>
              <p:custDataLst>
                <p:tags r:id="rId7"/>
              </p:custDataLst>
            </p:nvPr>
          </p:nvSpPr>
          <p:spPr bwMode="auto">
            <a:xfrm flipV="1">
              <a:off x="0" y="451"/>
              <a:ext cx="14399" cy="454"/>
            </a:xfrm>
            <a:prstGeom prst="rect">
              <a:avLst/>
            </a:prstGeom>
            <a:solidFill>
              <a:srgbClr val="2C81C3"/>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170" tIns="46990" rIns="90170" bIns="46990" anchor="ctr"/>
            <a:lstStyle>
              <a:lvl1pPr>
                <a:spcBef>
                  <a:spcPct val="20000"/>
                </a:spcBef>
                <a:buSzPct val="125000"/>
                <a:defRPr>
                  <a:solidFill>
                    <a:srgbClr val="2C81C3"/>
                  </a:solidFill>
                  <a:latin typeface="Arial" pitchFamily="34" charset="0"/>
                  <a:ea typeface="黑体" pitchFamily="49" charset="-122"/>
                </a:defRPr>
              </a:lvl1pPr>
              <a:lvl2pPr algn="ctr">
                <a:spcBef>
                  <a:spcPct val="20000"/>
                </a:spcBef>
                <a:buSzPct val="125000"/>
                <a:defRPr sz="1600">
                  <a:solidFill>
                    <a:srgbClr val="2C81C3"/>
                  </a:solidFill>
                  <a:latin typeface="Arial" pitchFamily="34" charset="0"/>
                  <a:ea typeface="黑体" pitchFamily="49" charset="-122"/>
                </a:defRPr>
              </a:lvl2pPr>
              <a:lvl3pPr algn="ctr">
                <a:spcBef>
                  <a:spcPct val="20000"/>
                </a:spcBef>
                <a:buSzPct val="125000"/>
                <a:defRPr sz="1400">
                  <a:solidFill>
                    <a:srgbClr val="2C81C3"/>
                  </a:solidFill>
                  <a:latin typeface="Arial" pitchFamily="34" charset="0"/>
                  <a:ea typeface="黑体" pitchFamily="49" charset="-122"/>
                </a:defRPr>
              </a:lvl3pPr>
              <a:lvl4pPr algn="ctr">
                <a:spcBef>
                  <a:spcPct val="20000"/>
                </a:spcBef>
                <a:buSzPct val="125000"/>
                <a:defRPr sz="1200">
                  <a:solidFill>
                    <a:srgbClr val="2C81C3"/>
                  </a:solidFill>
                  <a:latin typeface="Arial" pitchFamily="34" charset="0"/>
                  <a:ea typeface="黑体" pitchFamily="49" charset="-122"/>
                </a:defRPr>
              </a:lvl4pPr>
              <a:lvl5pPr algn="ctr">
                <a:spcBef>
                  <a:spcPct val="20000"/>
                </a:spcBef>
                <a:buSzPct val="125000"/>
                <a:defRPr sz="1200">
                  <a:solidFill>
                    <a:srgbClr val="2C81C3"/>
                  </a:solidFill>
                  <a:latin typeface="Arial" pitchFamily="34" charset="0"/>
                  <a:ea typeface="黑体" pitchFamily="49" charset="-122"/>
                </a:defRPr>
              </a:lvl5pPr>
              <a:lvl6pPr algn="ctr" eaLnBrk="0" fontAlgn="base" hangingPunct="0">
                <a:spcBef>
                  <a:spcPct val="20000"/>
                </a:spcBef>
                <a:spcAft>
                  <a:spcPct val="0"/>
                </a:spcAft>
                <a:buSzPct val="125000"/>
                <a:defRPr sz="1200">
                  <a:solidFill>
                    <a:srgbClr val="2C81C3"/>
                  </a:solidFill>
                  <a:latin typeface="Arial" pitchFamily="34" charset="0"/>
                  <a:ea typeface="黑体" pitchFamily="49" charset="-122"/>
                </a:defRPr>
              </a:lvl6pPr>
              <a:lvl7pPr algn="ctr" eaLnBrk="0" fontAlgn="base" hangingPunct="0">
                <a:spcBef>
                  <a:spcPct val="20000"/>
                </a:spcBef>
                <a:spcAft>
                  <a:spcPct val="0"/>
                </a:spcAft>
                <a:buSzPct val="125000"/>
                <a:defRPr sz="1200">
                  <a:solidFill>
                    <a:srgbClr val="2C81C3"/>
                  </a:solidFill>
                  <a:latin typeface="Arial" pitchFamily="34" charset="0"/>
                  <a:ea typeface="黑体" pitchFamily="49" charset="-122"/>
                </a:defRPr>
              </a:lvl7pPr>
              <a:lvl8pPr algn="ctr" eaLnBrk="0" fontAlgn="base" hangingPunct="0">
                <a:spcBef>
                  <a:spcPct val="20000"/>
                </a:spcBef>
                <a:spcAft>
                  <a:spcPct val="0"/>
                </a:spcAft>
                <a:buSzPct val="125000"/>
                <a:defRPr sz="1200">
                  <a:solidFill>
                    <a:srgbClr val="2C81C3"/>
                  </a:solidFill>
                  <a:latin typeface="Arial" pitchFamily="34" charset="0"/>
                  <a:ea typeface="黑体" pitchFamily="49" charset="-122"/>
                </a:defRPr>
              </a:lvl8pPr>
              <a:lvl9pPr algn="ctr" eaLnBrk="0" fontAlgn="base" hangingPunct="0">
                <a:spcBef>
                  <a:spcPct val="20000"/>
                </a:spcBef>
                <a:spcAft>
                  <a:spcPct val="0"/>
                </a:spcAft>
                <a:buSzPct val="125000"/>
                <a:defRPr sz="1200">
                  <a:solidFill>
                    <a:srgbClr val="2C81C3"/>
                  </a:solidFill>
                  <a:latin typeface="Arial" pitchFamily="34" charset="0"/>
                  <a:ea typeface="黑体" pitchFamily="49" charset="-122"/>
                </a:defRPr>
              </a:lvl9pPr>
            </a:lstStyle>
            <a:p>
              <a:pPr marL="159544" indent="-159544">
                <a:buFontTx/>
                <a:buChar char="•"/>
              </a:pPr>
              <a:endParaRPr lang="zh-CN" altLang="zh-CN"/>
            </a:p>
          </p:txBody>
        </p:sp>
        <p:sp>
          <p:nvSpPr>
            <p:cNvPr id="18" name="AutoShape 7"/>
            <p:cNvSpPr>
              <a:spLocks noChangeArrowheads="1"/>
            </p:cNvSpPr>
            <p:nvPr>
              <p:custDataLst>
                <p:tags r:id="rId8"/>
              </p:custDataLst>
            </p:nvPr>
          </p:nvSpPr>
          <p:spPr bwMode="auto">
            <a:xfrm>
              <a:off x="6064" y="-366"/>
              <a:ext cx="2382" cy="1245"/>
            </a:xfrm>
            <a:prstGeom prst="triangle">
              <a:avLst>
                <a:gd name="adj" fmla="val 50000"/>
              </a:avLst>
            </a:prstGeom>
            <a:solidFill>
              <a:srgbClr val="2C81C3"/>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grpSp>
      <p:grpSp>
        <p:nvGrpSpPr>
          <p:cNvPr id="19" name="Group 8"/>
          <p:cNvGrpSpPr/>
          <p:nvPr>
            <p:custDataLst>
              <p:tags r:id="rId2"/>
            </p:custDataLst>
          </p:nvPr>
        </p:nvGrpSpPr>
        <p:grpSpPr bwMode="auto">
          <a:xfrm>
            <a:off x="1" y="4620328"/>
            <a:ext cx="9144635" cy="543412"/>
            <a:chOff x="0" y="-398"/>
            <a:chExt cx="14399" cy="1303"/>
          </a:xfrm>
        </p:grpSpPr>
        <p:sp>
          <p:nvSpPr>
            <p:cNvPr id="20" name="Rectangle 5"/>
            <p:cNvSpPr>
              <a:spLocks noChangeArrowheads="1"/>
            </p:cNvSpPr>
            <p:nvPr>
              <p:custDataLst>
                <p:tags r:id="rId5"/>
              </p:custDataLst>
            </p:nvPr>
          </p:nvSpPr>
          <p:spPr bwMode="auto">
            <a:xfrm flipV="1">
              <a:off x="0" y="451"/>
              <a:ext cx="14399" cy="454"/>
            </a:xfrm>
            <a:prstGeom prst="rect">
              <a:avLst/>
            </a:prstGeom>
            <a:solidFill>
              <a:srgbClr val="2C81C3"/>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170" tIns="46990" rIns="90170" bIns="46990" anchor="ctr"/>
            <a:lstStyle>
              <a:lvl1pPr>
                <a:spcBef>
                  <a:spcPct val="20000"/>
                </a:spcBef>
                <a:buSzPct val="125000"/>
                <a:defRPr>
                  <a:solidFill>
                    <a:srgbClr val="2C81C3"/>
                  </a:solidFill>
                  <a:latin typeface="Arial" pitchFamily="34" charset="0"/>
                  <a:ea typeface="黑体" pitchFamily="49" charset="-122"/>
                </a:defRPr>
              </a:lvl1pPr>
              <a:lvl2pPr algn="ctr">
                <a:spcBef>
                  <a:spcPct val="20000"/>
                </a:spcBef>
                <a:buSzPct val="125000"/>
                <a:defRPr sz="1600">
                  <a:solidFill>
                    <a:srgbClr val="2C81C3"/>
                  </a:solidFill>
                  <a:latin typeface="Arial" pitchFamily="34" charset="0"/>
                  <a:ea typeface="黑体" pitchFamily="49" charset="-122"/>
                </a:defRPr>
              </a:lvl2pPr>
              <a:lvl3pPr algn="ctr">
                <a:spcBef>
                  <a:spcPct val="20000"/>
                </a:spcBef>
                <a:buSzPct val="125000"/>
                <a:defRPr sz="1400">
                  <a:solidFill>
                    <a:srgbClr val="2C81C3"/>
                  </a:solidFill>
                  <a:latin typeface="Arial" pitchFamily="34" charset="0"/>
                  <a:ea typeface="黑体" pitchFamily="49" charset="-122"/>
                </a:defRPr>
              </a:lvl3pPr>
              <a:lvl4pPr algn="ctr">
                <a:spcBef>
                  <a:spcPct val="20000"/>
                </a:spcBef>
                <a:buSzPct val="125000"/>
                <a:defRPr sz="1200">
                  <a:solidFill>
                    <a:srgbClr val="2C81C3"/>
                  </a:solidFill>
                  <a:latin typeface="Arial" pitchFamily="34" charset="0"/>
                  <a:ea typeface="黑体" pitchFamily="49" charset="-122"/>
                </a:defRPr>
              </a:lvl4pPr>
              <a:lvl5pPr algn="ctr">
                <a:spcBef>
                  <a:spcPct val="20000"/>
                </a:spcBef>
                <a:buSzPct val="125000"/>
                <a:defRPr sz="1200">
                  <a:solidFill>
                    <a:srgbClr val="2C81C3"/>
                  </a:solidFill>
                  <a:latin typeface="Arial" pitchFamily="34" charset="0"/>
                  <a:ea typeface="黑体" pitchFamily="49" charset="-122"/>
                </a:defRPr>
              </a:lvl5pPr>
              <a:lvl6pPr algn="ctr" eaLnBrk="0" fontAlgn="base" hangingPunct="0">
                <a:spcBef>
                  <a:spcPct val="20000"/>
                </a:spcBef>
                <a:spcAft>
                  <a:spcPct val="0"/>
                </a:spcAft>
                <a:buSzPct val="125000"/>
                <a:defRPr sz="1200">
                  <a:solidFill>
                    <a:srgbClr val="2C81C3"/>
                  </a:solidFill>
                  <a:latin typeface="Arial" pitchFamily="34" charset="0"/>
                  <a:ea typeface="黑体" pitchFamily="49" charset="-122"/>
                </a:defRPr>
              </a:lvl6pPr>
              <a:lvl7pPr algn="ctr" eaLnBrk="0" fontAlgn="base" hangingPunct="0">
                <a:spcBef>
                  <a:spcPct val="20000"/>
                </a:spcBef>
                <a:spcAft>
                  <a:spcPct val="0"/>
                </a:spcAft>
                <a:buSzPct val="125000"/>
                <a:defRPr sz="1200">
                  <a:solidFill>
                    <a:srgbClr val="2C81C3"/>
                  </a:solidFill>
                  <a:latin typeface="Arial" pitchFamily="34" charset="0"/>
                  <a:ea typeface="黑体" pitchFamily="49" charset="-122"/>
                </a:defRPr>
              </a:lvl7pPr>
              <a:lvl8pPr algn="ctr" eaLnBrk="0" fontAlgn="base" hangingPunct="0">
                <a:spcBef>
                  <a:spcPct val="20000"/>
                </a:spcBef>
                <a:spcAft>
                  <a:spcPct val="0"/>
                </a:spcAft>
                <a:buSzPct val="125000"/>
                <a:defRPr sz="1200">
                  <a:solidFill>
                    <a:srgbClr val="2C81C3"/>
                  </a:solidFill>
                  <a:latin typeface="Arial" pitchFamily="34" charset="0"/>
                  <a:ea typeface="黑体" pitchFamily="49" charset="-122"/>
                </a:defRPr>
              </a:lvl8pPr>
              <a:lvl9pPr algn="ctr" eaLnBrk="0" fontAlgn="base" hangingPunct="0">
                <a:spcBef>
                  <a:spcPct val="20000"/>
                </a:spcBef>
                <a:spcAft>
                  <a:spcPct val="0"/>
                </a:spcAft>
                <a:buSzPct val="125000"/>
                <a:defRPr sz="1200">
                  <a:solidFill>
                    <a:srgbClr val="2C81C3"/>
                  </a:solidFill>
                  <a:latin typeface="Arial" pitchFamily="34" charset="0"/>
                  <a:ea typeface="黑体" pitchFamily="49" charset="-122"/>
                </a:defRPr>
              </a:lvl9pPr>
            </a:lstStyle>
            <a:p>
              <a:pPr marL="159544" indent="-159544">
                <a:buFontTx/>
                <a:buChar char="•"/>
              </a:pPr>
              <a:endParaRPr lang="zh-CN" altLang="zh-CN"/>
            </a:p>
          </p:txBody>
        </p:sp>
        <p:sp>
          <p:nvSpPr>
            <p:cNvPr id="21" name="AutoShape 10"/>
            <p:cNvSpPr>
              <a:spLocks noChangeArrowheads="1"/>
            </p:cNvSpPr>
            <p:nvPr>
              <p:custDataLst>
                <p:tags r:id="rId6"/>
              </p:custDataLst>
            </p:nvPr>
          </p:nvSpPr>
          <p:spPr bwMode="auto">
            <a:xfrm>
              <a:off x="6064" y="-398"/>
              <a:ext cx="2382" cy="1112"/>
            </a:xfrm>
            <a:prstGeom prst="triangle">
              <a:avLst>
                <a:gd name="adj" fmla="val 50000"/>
              </a:avLst>
            </a:prstGeom>
            <a:solidFill>
              <a:srgbClr val="2C81C3"/>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grpSp>
      <p:sp>
        <p:nvSpPr>
          <p:cNvPr id="4" name="Line 4"/>
          <p:cNvSpPr>
            <a:spLocks noChangeShapeType="1"/>
          </p:cNvSpPr>
          <p:nvPr>
            <p:custDataLst>
              <p:tags r:id="rId3"/>
            </p:custDataLst>
          </p:nvPr>
        </p:nvSpPr>
        <p:spPr bwMode="auto">
          <a:xfrm>
            <a:off x="3544889" y="2387204"/>
            <a:ext cx="2774950" cy="0"/>
          </a:xfrm>
          <a:prstGeom prst="line">
            <a:avLst/>
          </a:prstGeom>
          <a:noFill/>
          <a:ln w="9525" cmpd="sng">
            <a:solidFill>
              <a:srgbClr val="2C81C3"/>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8580" tIns="34290" rIns="68580" bIns="34290"/>
          <a:lstStyle/>
          <a:p>
            <a:endParaRPr lang="zh-CN" altLang="en-US" sz="1400"/>
          </a:p>
        </p:txBody>
      </p:sp>
      <p:sp>
        <p:nvSpPr>
          <p:cNvPr id="2" name="标题 1"/>
          <p:cNvSpPr>
            <a:spLocks noGrp="1"/>
          </p:cNvSpPr>
          <p:nvPr>
            <p:ph type="title" hasCustomPrompt="1"/>
          </p:nvPr>
        </p:nvSpPr>
        <p:spPr>
          <a:xfrm>
            <a:off x="3420000" y="1907771"/>
            <a:ext cx="3024000" cy="483300"/>
          </a:xfrm>
        </p:spPr>
        <p:txBody>
          <a:bodyPr anchor="b" anchorCtr="0">
            <a:normAutofit/>
          </a:bodyPr>
          <a:lstStyle>
            <a:lvl1pPr algn="ctr">
              <a:defRPr sz="2700"/>
            </a:lvl1pPr>
          </a:lstStyle>
          <a:p>
            <a:r>
              <a:rPr lang="zh-CN" altLang="en-US" dirty="0" smtClean="0"/>
              <a:t>编辑标题</a:t>
            </a:r>
            <a:endParaRPr lang="zh-CN" altLang="en-US" dirty="0"/>
          </a:p>
        </p:txBody>
      </p:sp>
      <p:sp>
        <p:nvSpPr>
          <p:cNvPr id="14" name="文本占位符 13"/>
          <p:cNvSpPr>
            <a:spLocks noGrp="1"/>
          </p:cNvSpPr>
          <p:nvPr>
            <p:ph type="body" sz="quarter" idx="10"/>
          </p:nvPr>
        </p:nvSpPr>
        <p:spPr>
          <a:xfrm>
            <a:off x="3420000" y="2426393"/>
            <a:ext cx="3023663" cy="450951"/>
          </a:xfrm>
        </p:spPr>
        <p:txBody>
          <a:bodyPr anchor="ctr" anchorCtr="0">
            <a:noAutofit/>
          </a:bodyPr>
          <a:lstStyle>
            <a:lvl1pPr marL="0" indent="0" algn="ctr">
              <a:buNone/>
              <a:defRPr sz="1400"/>
            </a:lvl1pPr>
            <a:lvl2pPr marL="342900" indent="0">
              <a:buNone/>
              <a:defRPr sz="1400"/>
            </a:lvl2pPr>
            <a:lvl3pPr marL="685800" indent="0">
              <a:buNone/>
              <a:defRPr sz="1400"/>
            </a:lvl3pPr>
            <a:lvl4pPr marL="1028700" indent="0">
              <a:buNone/>
              <a:defRPr sz="1400"/>
            </a:lvl4pPr>
            <a:lvl5pPr marL="1371600" indent="0">
              <a:buNone/>
              <a:defRPr sz="1400"/>
            </a:lvl5pPr>
          </a:lstStyle>
          <a:p>
            <a:pPr lvl="0"/>
            <a:r>
              <a:rPr lang="zh-CN" altLang="en-US" dirty="0" smtClean="0"/>
              <a:t>单击此处编辑母版文本样式</a:t>
            </a:r>
          </a:p>
        </p:txBody>
      </p:sp>
      <p:sp>
        <p:nvSpPr>
          <p:cNvPr id="11" name="日期占位符 10"/>
          <p:cNvSpPr>
            <a:spLocks noGrp="1"/>
          </p:cNvSpPr>
          <p:nvPr>
            <p:ph type="dt" sz="half" idx="11"/>
          </p:nvPr>
        </p:nvSpPr>
        <p:spPr/>
        <p:txBody>
          <a:bodyPr/>
          <a:lstStyle/>
          <a:p>
            <a:fld id="{73F4C645-05EC-4F6E-8BEB-1A157AC84573}" type="datetimeFigureOut">
              <a:rPr lang="zh-CN" altLang="en-US" smtClean="0"/>
              <a:t>2017/8/29</a:t>
            </a:fld>
            <a:endParaRPr lang="zh-CN" altLang="en-US"/>
          </a:p>
        </p:txBody>
      </p:sp>
      <p:sp>
        <p:nvSpPr>
          <p:cNvPr id="12" name="页脚占位符 11"/>
          <p:cNvSpPr>
            <a:spLocks noGrp="1"/>
          </p:cNvSpPr>
          <p:nvPr>
            <p:ph type="ftr" sz="quarter" idx="12"/>
          </p:nvPr>
        </p:nvSpPr>
        <p:spPr/>
        <p:txBody>
          <a:bodyPr/>
          <a:lstStyle/>
          <a:p>
            <a:endParaRPr lang="zh-CN" altLang="en-US"/>
          </a:p>
        </p:txBody>
      </p:sp>
      <p:sp>
        <p:nvSpPr>
          <p:cNvPr id="13" name="灯片编号占位符 12"/>
          <p:cNvSpPr>
            <a:spLocks noGrp="1"/>
          </p:cNvSpPr>
          <p:nvPr>
            <p:ph type="sldNum" sz="quarter" idx="13"/>
          </p:nvPr>
        </p:nvSpPr>
        <p:spPr/>
        <p:txBody>
          <a:bodyPr/>
          <a:lstStyle/>
          <a:p>
            <a:fld id="{71DD2BE5-FB14-4EBB-A41F-73CD53685F6E}" type="slidenum">
              <a:rPr lang="zh-CN" altLang="en-US" smtClean="0"/>
              <a:t>‹#›</a:t>
            </a:fld>
            <a:endParaRPr lang="zh-CN" altLang="en-US"/>
          </a:p>
        </p:txBody>
      </p:sp>
      <p:sp>
        <p:nvSpPr>
          <p:cNvPr id="15" name="矩形 1"/>
          <p:cNvSpPr>
            <a:spLocks noChangeArrowheads="1"/>
          </p:cNvSpPr>
          <p:nvPr>
            <p:custDataLst>
              <p:tags r:id="rId4"/>
            </p:custDataLst>
          </p:nvPr>
        </p:nvSpPr>
        <p:spPr bwMode="auto">
          <a:xfrm>
            <a:off x="2798763" y="2015155"/>
            <a:ext cx="558792" cy="744098"/>
          </a:xfrm>
          <a:prstGeom prst="rect">
            <a:avLst/>
          </a:prstGeom>
          <a:noFill/>
          <a:ln w="76200" cmpd="sng">
            <a:solidFill>
              <a:srgbClr val="2C81C3"/>
            </a:solidFill>
            <a:miter lim="800000"/>
          </a:ln>
          <a:effectLst/>
          <a:extLst>
            <a:ext uri="{909E8E84-426E-40DD-AFC4-6F175D3DCCD1}">
              <a14:hiddenFill xmlns:a14="http://schemas.microsoft.com/office/drawing/2010/main">
                <a:solidFill>
                  <a:srgbClr val="5EACEC"/>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68580" tIns="34290" rIns="68580" bIns="34290" anchor="ctr"/>
          <a:lstStyle>
            <a:lvl1pPr>
              <a:spcBef>
                <a:spcPct val="20000"/>
              </a:spcBef>
              <a:buSzPct val="125000"/>
              <a:defRPr>
                <a:solidFill>
                  <a:srgbClr val="2C81C3"/>
                </a:solidFill>
                <a:latin typeface="Arial" pitchFamily="34" charset="0"/>
                <a:ea typeface="黑体" pitchFamily="49" charset="-122"/>
              </a:defRPr>
            </a:lvl1pPr>
            <a:lvl2pPr marL="742950" indent="-285750" algn="ctr">
              <a:spcBef>
                <a:spcPct val="20000"/>
              </a:spcBef>
              <a:buSzPct val="125000"/>
              <a:defRPr>
                <a:solidFill>
                  <a:srgbClr val="2C81C3"/>
                </a:solidFill>
                <a:latin typeface="Arial" pitchFamily="34" charset="0"/>
                <a:ea typeface="黑体" pitchFamily="49" charset="-122"/>
              </a:defRPr>
            </a:lvl2pPr>
            <a:lvl3pPr marL="1143000" indent="-228600" algn="ctr">
              <a:spcBef>
                <a:spcPct val="20000"/>
              </a:spcBef>
              <a:buSzPct val="125000"/>
              <a:defRPr>
                <a:solidFill>
                  <a:srgbClr val="2C81C3"/>
                </a:solidFill>
                <a:latin typeface="Arial" pitchFamily="34" charset="0"/>
                <a:ea typeface="黑体" pitchFamily="49" charset="-122"/>
              </a:defRPr>
            </a:lvl3pPr>
            <a:lvl4pPr marL="1600200" indent="-228600" algn="ctr">
              <a:spcBef>
                <a:spcPct val="20000"/>
              </a:spcBef>
              <a:buSzPct val="125000"/>
              <a:defRPr>
                <a:solidFill>
                  <a:srgbClr val="2C81C3"/>
                </a:solidFill>
                <a:latin typeface="Arial" pitchFamily="34" charset="0"/>
                <a:ea typeface="黑体" pitchFamily="49" charset="-122"/>
              </a:defRPr>
            </a:lvl4pPr>
            <a:lvl5pPr marL="2057400" indent="-228600" algn="ctr">
              <a:spcBef>
                <a:spcPct val="20000"/>
              </a:spcBef>
              <a:buSzPct val="125000"/>
              <a:defRPr>
                <a:solidFill>
                  <a:srgbClr val="2C81C3"/>
                </a:solidFill>
                <a:latin typeface="Arial" pitchFamily="34" charset="0"/>
                <a:ea typeface="黑体" pitchFamily="49" charset="-122"/>
              </a:defRPr>
            </a:lvl5pPr>
            <a:lvl6pPr marL="2514600" indent="-228600" algn="ctr" eaLnBrk="0" fontAlgn="base" hangingPunct="0">
              <a:spcBef>
                <a:spcPct val="20000"/>
              </a:spcBef>
              <a:spcAft>
                <a:spcPct val="0"/>
              </a:spcAft>
              <a:buSzPct val="125000"/>
              <a:defRPr>
                <a:solidFill>
                  <a:srgbClr val="2C81C3"/>
                </a:solidFill>
                <a:latin typeface="Arial" pitchFamily="34" charset="0"/>
                <a:ea typeface="黑体" pitchFamily="49" charset="-122"/>
              </a:defRPr>
            </a:lvl6pPr>
            <a:lvl7pPr marL="2971800" indent="-228600" algn="ctr" eaLnBrk="0" fontAlgn="base" hangingPunct="0">
              <a:spcBef>
                <a:spcPct val="20000"/>
              </a:spcBef>
              <a:spcAft>
                <a:spcPct val="0"/>
              </a:spcAft>
              <a:buSzPct val="125000"/>
              <a:defRPr>
                <a:solidFill>
                  <a:srgbClr val="2C81C3"/>
                </a:solidFill>
                <a:latin typeface="Arial" pitchFamily="34" charset="0"/>
                <a:ea typeface="黑体" pitchFamily="49" charset="-122"/>
              </a:defRPr>
            </a:lvl7pPr>
            <a:lvl8pPr marL="3429000" indent="-228600" algn="ctr" eaLnBrk="0" fontAlgn="base" hangingPunct="0">
              <a:spcBef>
                <a:spcPct val="20000"/>
              </a:spcBef>
              <a:spcAft>
                <a:spcPct val="0"/>
              </a:spcAft>
              <a:buSzPct val="125000"/>
              <a:defRPr>
                <a:solidFill>
                  <a:srgbClr val="2C81C3"/>
                </a:solidFill>
                <a:latin typeface="Arial" pitchFamily="34" charset="0"/>
                <a:ea typeface="黑体" pitchFamily="49" charset="-122"/>
              </a:defRPr>
            </a:lvl8pPr>
            <a:lvl9pPr marL="3886200" indent="-228600" algn="ctr" eaLnBrk="0" fontAlgn="base" hangingPunct="0">
              <a:spcBef>
                <a:spcPct val="20000"/>
              </a:spcBef>
              <a:spcAft>
                <a:spcPct val="0"/>
              </a:spcAft>
              <a:buSzPct val="125000"/>
              <a:defRPr>
                <a:solidFill>
                  <a:srgbClr val="2C81C3"/>
                </a:solidFill>
                <a:latin typeface="Arial" pitchFamily="34" charset="0"/>
                <a:ea typeface="黑体" pitchFamily="49" charset="-122"/>
              </a:defRPr>
            </a:lvl9pPr>
          </a:lstStyle>
          <a:p>
            <a:pPr algn="ctr" eaLnBrk="1" hangingPunct="1">
              <a:spcBef>
                <a:spcPct val="0"/>
              </a:spcBef>
              <a:buFontTx/>
              <a:buNone/>
            </a:pPr>
            <a:endParaRPr lang="zh-CN" altLang="zh-CN" b="1">
              <a:solidFill>
                <a:srgbClr val="5EACEC"/>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3F4C645-05EC-4F6E-8BEB-1A157AC84573}" type="datetimeFigureOut">
              <a:rPr lang="zh-CN" altLang="en-US" smtClean="0"/>
              <a:t>2017/8/29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1DD2BE5-FB14-4EBB-A41F-73CD53685F6E}" type="slidenum">
              <a:rPr lang="zh-CN" altLang="en-US" smtClean="0"/>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pic>
        <p:nvPicPr>
          <p:cNvPr id="8" name="Picture 2" descr="图片1 副本"/>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1" y="42864"/>
            <a:ext cx="7127875" cy="740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756000" y="116100"/>
            <a:ext cx="5263200" cy="567000"/>
          </a:xfrm>
        </p:spPr>
        <p:txBody>
          <a:bodyPr anchor="ctr" anchorCtr="0">
            <a:normAutofit/>
          </a:bodyPr>
          <a:lstStyle>
            <a:lvl1pPr>
              <a:defRPr sz="2100">
                <a:solidFill>
                  <a:schemeClr val="bg1"/>
                </a:solidFill>
              </a:defRPr>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67000" y="1007100"/>
            <a:ext cx="2940300" cy="36720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3679903" y="1146941"/>
            <a:ext cx="4984595" cy="3532159"/>
          </a:xfrm>
        </p:spPr>
        <p:txBody>
          <a:bodyPr>
            <a:normAutofit/>
          </a:bodyPr>
          <a:lstStyle>
            <a:lvl1pPr marL="214313" indent="-214313">
              <a:buFont typeface="Arial" pitchFamily="34" charset="0"/>
              <a:buChar char="•"/>
              <a:defRPr sz="1400">
                <a:solidFill>
                  <a:schemeClr val="tx1"/>
                </a:solidFill>
              </a:defRPr>
            </a:lvl1pPr>
            <a:lvl2pPr marL="342900" indent="0">
              <a:buNone/>
              <a:defRPr sz="1100"/>
            </a:lvl2pPr>
            <a:lvl3pPr marL="685800" indent="0">
              <a:buNone/>
              <a:defRPr sz="900"/>
            </a:lvl3pPr>
            <a:lvl4pPr marL="1028700" indent="0">
              <a:buNone/>
              <a:defRPr sz="800"/>
            </a:lvl4pPr>
            <a:lvl5pPr marL="1371600" indent="0">
              <a:buNone/>
              <a:defRPr sz="800"/>
            </a:lvl5pPr>
            <a:lvl6pPr marL="1714500" indent="0">
              <a:buNone/>
              <a:defRPr sz="800"/>
            </a:lvl6pPr>
            <a:lvl7pPr marL="2057400" indent="0">
              <a:buNone/>
              <a:defRPr sz="800"/>
            </a:lvl7pPr>
            <a:lvl8pPr marL="2400300" indent="0">
              <a:buNone/>
              <a:defRPr sz="800"/>
            </a:lvl8pPr>
            <a:lvl9pPr marL="2743200" indent="0">
              <a:buNone/>
              <a:defRPr sz="8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73F4C645-05EC-4F6E-8BEB-1A157AC84573}" type="datetimeFigureOut">
              <a:rPr lang="zh-CN" altLang="en-US" smtClean="0"/>
              <a:t>2017/8/29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1DD2BE5-FB14-4EBB-A41F-73CD53685F6E}" type="slidenum">
              <a:rPr lang="zh-CN" altLang="en-US" smtClean="0"/>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6" y="273844"/>
            <a:ext cx="1971675" cy="4358879"/>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1" y="273844"/>
            <a:ext cx="5762625" cy="4358879"/>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3F4C645-05EC-4F6E-8BEB-1A157AC84573}" type="datetimeFigureOut">
              <a:rPr lang="zh-CN" altLang="en-US" smtClean="0"/>
              <a:t>2017/8/29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1DD2BE5-FB14-4EBB-A41F-73CD53685F6E}" type="slidenum">
              <a:rPr lang="zh-CN" altLang="en-US" smtClean="0"/>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3F4C645-05EC-4F6E-8BEB-1A157AC84573}" type="datetimeFigureOut">
              <a:rPr lang="zh-CN" altLang="en-US" smtClean="0"/>
              <a:t>2017/8/29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1DD2BE5-FB14-4EBB-A41F-73CD53685F6E}" type="slidenum">
              <a:rPr lang="zh-CN" altLang="en-US" smtClean="0"/>
              <a:t>‹#›</a:t>
            </a:fld>
            <a:endParaRPr lang="zh-CN" altLang="en-US"/>
          </a:p>
        </p:txBody>
      </p:sp>
      <p:sp>
        <p:nvSpPr>
          <p:cNvPr id="6" name="内容占位符 6"/>
          <p:cNvSpPr>
            <a:spLocks noGrp="1"/>
          </p:cNvSpPr>
          <p:nvPr>
            <p:ph sz="quarter" idx="13"/>
          </p:nvPr>
        </p:nvSpPr>
        <p:spPr>
          <a:xfrm>
            <a:off x="628650" y="309717"/>
            <a:ext cx="7886700" cy="4181321"/>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Rectangle 4"/>
          <p:cNvSpPr txBox="1">
            <a:spLocks noChangeArrowheads="1"/>
          </p:cNvSpPr>
          <p:nvPr userDrawn="1"/>
        </p:nvSpPr>
        <p:spPr bwMode="auto">
          <a:xfrm>
            <a:off x="-20746" y="5314950"/>
            <a:ext cx="9144000" cy="3618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62" tIns="34281" rIns="68562" bIns="34281" numCol="1" anchor="ctr" anchorCtr="0" compatLnSpc="1">
            <a:prstTxWarp prst="textNoShape">
              <a:avLst/>
            </a:prstTxWarp>
          </a:bodyPr>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dist"/>
            <a:endParaRPr lang="zh-CN" altLang="zh-CN" b="0"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nodePh="1">
                                  <p:stCondLst>
                                    <p:cond delay="0"/>
                                  </p:stCondLst>
                                  <p:endCondLst>
                                    <p:cond evt="begin" delay="0">
                                      <p:tn val="5"/>
                                    </p:cond>
                                  </p:end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Rectangle 4"/>
          <p:cNvSpPr txBox="1">
            <a:spLocks noChangeArrowheads="1"/>
          </p:cNvSpPr>
          <p:nvPr userDrawn="1"/>
        </p:nvSpPr>
        <p:spPr bwMode="auto">
          <a:xfrm>
            <a:off x="-20746" y="5314950"/>
            <a:ext cx="9144000" cy="3618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62" tIns="34281" rIns="68562" bIns="34281" numCol="1" anchor="ctr" anchorCtr="0" compatLnSpc="1">
            <a:prstTxWarp prst="textNoShape">
              <a:avLst/>
            </a:prstTxWarp>
          </a:bodyPr>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dist"/>
            <a:endParaRPr lang="zh-CN" altLang="zh-CN" b="0"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nodePh="1">
                                  <p:stCondLst>
                                    <p:cond delay="0"/>
                                  </p:stCondLst>
                                  <p:endCondLst>
                                    <p:cond evt="begin" delay="0">
                                      <p:tn val="5"/>
                                    </p:cond>
                                  </p:end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3 New Product">
    <p:spTree>
      <p:nvGrpSpPr>
        <p:cNvPr id="1" name=""/>
        <p:cNvGrpSpPr/>
        <p:nvPr/>
      </p:nvGrpSpPr>
      <p:grpSpPr>
        <a:xfrm>
          <a:off x="0" y="0"/>
          <a:ext cx="0" cy="0"/>
          <a:chOff x="0" y="0"/>
          <a:chExt cx="0" cy="0"/>
        </a:xfrm>
      </p:grpSpPr>
      <p:sp>
        <p:nvSpPr>
          <p:cNvPr id="2" name="Rectangle 4"/>
          <p:cNvSpPr txBox="1">
            <a:spLocks noChangeArrowheads="1"/>
          </p:cNvSpPr>
          <p:nvPr userDrawn="1"/>
        </p:nvSpPr>
        <p:spPr bwMode="auto">
          <a:xfrm>
            <a:off x="-20746" y="5314950"/>
            <a:ext cx="9144000" cy="3618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62" tIns="34281" rIns="68562" bIns="34281" numCol="1" anchor="ctr" anchorCtr="0" compatLnSpc="1">
            <a:prstTxWarp prst="textNoShape">
              <a:avLst/>
            </a:prstTxWarp>
          </a:bodyPr>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dist"/>
            <a:endParaRPr lang="zh-CN" altLang="zh-CN" b="0"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nodePh="1">
                                  <p:stCondLst>
                                    <p:cond delay="0"/>
                                  </p:stCondLst>
                                  <p:endCondLst>
                                    <p:cond evt="begin" delay="0">
                                      <p:tn val="5"/>
                                    </p:cond>
                                  </p:end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txBox="1">
            <a:spLocks noChangeArrowheads="1"/>
          </p:cNvSpPr>
          <p:nvPr userDrawn="1"/>
        </p:nvSpPr>
        <p:spPr bwMode="auto">
          <a:xfrm>
            <a:off x="-20746" y="5314950"/>
            <a:ext cx="9144000" cy="3618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62" tIns="34281" rIns="68562" bIns="34281" numCol="1" anchor="ctr" anchorCtr="0" compatLnSpc="1">
            <a:prstTxWarp prst="textNoShape">
              <a:avLst/>
            </a:prstTxWarp>
          </a:bodyPr>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dist"/>
            <a:endParaRPr lang="zh-CN" altLang="zh-CN" b="0"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nodePh="1">
                                  <p:stCondLst>
                                    <p:cond delay="0"/>
                                  </p:stCondLst>
                                  <p:endCondLst>
                                    <p:cond evt="begin" delay="0">
                                      <p:tn val="5"/>
                                    </p:cond>
                                  </p:end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2286900" y="2076301"/>
            <a:ext cx="4573800" cy="994172"/>
          </a:xfrm>
        </p:spPr>
        <p:txBody>
          <a:bodyPr lIns="68580" tIns="34290" rIns="68580" bIns="34290">
            <a:normAutofit/>
          </a:bodyPr>
          <a:lstStyle>
            <a:lvl1pPr algn="ctr">
              <a:defRPr sz="6000" b="1">
                <a:solidFill>
                  <a:schemeClr val="accent1"/>
                </a:solidFill>
              </a:defRPr>
            </a:lvl1pPr>
          </a:lstStyle>
          <a:p>
            <a:r>
              <a:rPr lang="zh-CN" altLang="en-US" dirty="0" smtClean="0"/>
              <a:t>编辑标题</a:t>
            </a:r>
            <a:endParaRPr lang="zh-CN" altLang="en-US" dirty="0"/>
          </a:p>
        </p:txBody>
      </p:sp>
      <p:sp>
        <p:nvSpPr>
          <p:cNvPr id="3" name="日期占位符 2"/>
          <p:cNvSpPr>
            <a:spLocks noGrp="1"/>
          </p:cNvSpPr>
          <p:nvPr>
            <p:ph type="dt" sz="half" idx="10"/>
          </p:nvPr>
        </p:nvSpPr>
        <p:spPr>
          <a:xfrm>
            <a:off x="628650" y="4767263"/>
            <a:ext cx="2057400" cy="273844"/>
          </a:xfrm>
        </p:spPr>
        <p:txBody>
          <a:bodyPr lIns="68580" tIns="34290" rIns="68580" bIns="34290"/>
          <a:lstStyle/>
          <a:p>
            <a:fld id="{13D0CE79-49FB-443D-BEF8-6B709DE8FD0C}" type="datetimeFigureOut">
              <a:rPr lang="zh-CN" altLang="en-US" smtClean="0"/>
              <a:t>2017/8/29</a:t>
            </a:fld>
            <a:endParaRPr lang="zh-CN" altLang="en-US"/>
          </a:p>
        </p:txBody>
      </p:sp>
      <p:sp>
        <p:nvSpPr>
          <p:cNvPr id="4" name="页脚占位符 3"/>
          <p:cNvSpPr>
            <a:spLocks noGrp="1"/>
          </p:cNvSpPr>
          <p:nvPr>
            <p:ph type="ftr" sz="quarter" idx="11"/>
          </p:nvPr>
        </p:nvSpPr>
        <p:spPr>
          <a:xfrm>
            <a:off x="3028950" y="4767263"/>
            <a:ext cx="3086100" cy="273844"/>
          </a:xfrm>
        </p:spPr>
        <p:txBody>
          <a:bodyPr lIns="68580" tIns="34290" rIns="68580" bIns="34290"/>
          <a:lstStyle/>
          <a:p>
            <a:endParaRPr lang="zh-CN" altLang="en-US"/>
          </a:p>
        </p:txBody>
      </p:sp>
      <p:sp>
        <p:nvSpPr>
          <p:cNvPr id="5" name="灯片编号占位符 4"/>
          <p:cNvSpPr>
            <a:spLocks noGrp="1"/>
          </p:cNvSpPr>
          <p:nvPr>
            <p:ph type="sldNum" sz="quarter" idx="12"/>
          </p:nvPr>
        </p:nvSpPr>
        <p:spPr>
          <a:xfrm>
            <a:off x="6457950" y="4767263"/>
            <a:ext cx="2057400" cy="273844"/>
          </a:xfrm>
        </p:spPr>
        <p:txBody>
          <a:bodyPr lIns="68580" tIns="34290" rIns="68580" bIns="34290"/>
          <a:lstStyle/>
          <a:p>
            <a:fld id="{EF906490-237C-474C-BA2E-D98840BC1F8F}" type="slidenum">
              <a:rPr lang="zh-CN" altLang="en-US" smtClean="0"/>
              <a:t>‹#›</a:t>
            </a:fld>
            <a:endParaRPr lang="zh-CN" altLang="en-US"/>
          </a:p>
        </p:txBody>
      </p:sp>
      <p:sp>
        <p:nvSpPr>
          <p:cNvPr id="6" name="Rectangle 4"/>
          <p:cNvSpPr txBox="1">
            <a:spLocks noChangeArrowheads="1"/>
          </p:cNvSpPr>
          <p:nvPr userDrawn="1"/>
        </p:nvSpPr>
        <p:spPr bwMode="auto">
          <a:xfrm>
            <a:off x="-20746" y="5314950"/>
            <a:ext cx="9144000" cy="3618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62" tIns="34281" rIns="68562" bIns="34281" numCol="1" anchor="ctr" anchorCtr="0" compatLnSpc="1">
            <a:prstTxWarp prst="textNoShape">
              <a:avLst/>
            </a:prstTxWarp>
          </a:bodyPr>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dist"/>
            <a:endParaRPr lang="zh-CN" altLang="zh-CN" b="0"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nodePh="1">
                                  <p:stCondLst>
                                    <p:cond delay="0"/>
                                  </p:stCondLst>
                                  <p:endCondLst>
                                    <p:cond evt="begin" delay="0">
                                      <p:tn val="5"/>
                                    </p:cond>
                                  </p:end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28650" y="3855600"/>
            <a:ext cx="7903350" cy="480600"/>
          </a:xfrm>
        </p:spPr>
        <p:txBody>
          <a:bodyPr anchor="b">
            <a:normAutofit/>
          </a:bodyPr>
          <a:lstStyle>
            <a:lvl1pPr algn="ctr">
              <a:defRPr sz="2400">
                <a:solidFill>
                  <a:schemeClr val="tx1"/>
                </a:solidFill>
                <a:latin typeface="微软雅黑" charset="0"/>
                <a:ea typeface="微软雅黑" charset="0"/>
              </a:defRPr>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628650" y="4338900"/>
            <a:ext cx="7903350" cy="378000"/>
          </a:xfrm>
        </p:spPr>
        <p:txBody>
          <a:bodyPr>
            <a:normAutofit/>
          </a:bodyPr>
          <a:lstStyle>
            <a:lvl1pPr marL="0" indent="0" algn="ctr">
              <a:buNone/>
              <a:defRPr sz="1800">
                <a:solidFill>
                  <a:srgbClr val="2C81C3"/>
                </a:solidFill>
                <a:latin typeface="微软雅黑" charset="0"/>
                <a:ea typeface="微软雅黑" charset="0"/>
              </a:defRPr>
            </a:lvl1pPr>
            <a:lvl2pPr marL="342900" indent="0" algn="ctr">
              <a:buNone/>
              <a:defRPr sz="1500"/>
            </a:lvl2pPr>
            <a:lvl3pPr marL="685800" indent="0" algn="ctr">
              <a:buNone/>
              <a:defRPr sz="140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73F4C645-05EC-4F6E-8BEB-1A157AC84573}" type="datetimeFigureOut">
              <a:rPr lang="zh-CN" altLang="en-US" smtClean="0"/>
              <a:t>2017/8/29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1DD2BE5-FB14-4EBB-A41F-73CD53685F6E}" type="slidenum">
              <a:rPr lang="zh-CN" altLang="en-US" smtClean="0"/>
              <a:t>‹#›</a:t>
            </a:fld>
            <a:endParaRPr lang="zh-CN" altLang="en-US"/>
          </a:p>
        </p:txBody>
      </p:sp>
      <p:sp>
        <p:nvSpPr>
          <p:cNvPr id="8" name="Rectangle 4"/>
          <p:cNvSpPr txBox="1">
            <a:spLocks noChangeArrowheads="1"/>
          </p:cNvSpPr>
          <p:nvPr userDrawn="1"/>
        </p:nvSpPr>
        <p:spPr bwMode="auto">
          <a:xfrm>
            <a:off x="-20746" y="5314950"/>
            <a:ext cx="9144000" cy="3618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62" tIns="34281" rIns="68562" bIns="34281" numCol="1" anchor="ctr" anchorCtr="0" compatLnSpc="1">
            <a:prstTxWarp prst="textNoShape">
              <a:avLst/>
            </a:prstTxWarp>
          </a:bodyPr>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dist"/>
            <a:endParaRPr lang="zh-CN" altLang="zh-CN" b="0"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nodePh="1">
                                  <p:stCondLst>
                                    <p:cond delay="0"/>
                                  </p:stCondLst>
                                  <p:endCondLst>
                                    <p:cond evt="begin" delay="0">
                                      <p:tn val="5"/>
                                    </p:cond>
                                  </p:end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205200"/>
            <a:ext cx="7886700" cy="858600"/>
          </a:xfrm>
        </p:spPr>
        <p:txBody>
          <a:bodyPr>
            <a:normAutofit/>
          </a:bodyPr>
          <a:lstStyle>
            <a:lvl1pPr algn="ctr">
              <a:defRPr sz="27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628650" y="1201500"/>
            <a:ext cx="7886700" cy="33939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3F4C645-05EC-4F6E-8BEB-1A157AC84573}" type="datetimeFigureOut">
              <a:rPr lang="zh-CN" altLang="en-US" smtClean="0"/>
              <a:t>2017/8/29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1DD2BE5-FB14-4EBB-A41F-73CD53685F6E}"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grpSp>
        <p:nvGrpSpPr>
          <p:cNvPr id="16" name="Group 5"/>
          <p:cNvGrpSpPr/>
          <p:nvPr>
            <p:custDataLst>
              <p:tags r:id="rId1"/>
            </p:custDataLst>
          </p:nvPr>
        </p:nvGrpSpPr>
        <p:grpSpPr bwMode="auto">
          <a:xfrm flipV="1">
            <a:off x="1" y="1"/>
            <a:ext cx="9144635" cy="530069"/>
            <a:chOff x="0" y="-366"/>
            <a:chExt cx="14399" cy="1271"/>
          </a:xfrm>
        </p:grpSpPr>
        <p:sp>
          <p:nvSpPr>
            <p:cNvPr id="17" name="Rectangle 5"/>
            <p:cNvSpPr>
              <a:spLocks noChangeArrowheads="1"/>
            </p:cNvSpPr>
            <p:nvPr>
              <p:custDataLst>
                <p:tags r:id="rId7"/>
              </p:custDataLst>
            </p:nvPr>
          </p:nvSpPr>
          <p:spPr bwMode="auto">
            <a:xfrm flipV="1">
              <a:off x="0" y="451"/>
              <a:ext cx="14399" cy="454"/>
            </a:xfrm>
            <a:prstGeom prst="rect">
              <a:avLst/>
            </a:prstGeom>
            <a:solidFill>
              <a:srgbClr val="2C81C3"/>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170" tIns="46990" rIns="90170" bIns="46990" anchor="ctr"/>
            <a:lstStyle>
              <a:lvl1pPr>
                <a:spcBef>
                  <a:spcPct val="20000"/>
                </a:spcBef>
                <a:buSzPct val="125000"/>
                <a:defRPr>
                  <a:solidFill>
                    <a:srgbClr val="2C81C3"/>
                  </a:solidFill>
                  <a:latin typeface="Arial" pitchFamily="34" charset="0"/>
                  <a:ea typeface="黑体" pitchFamily="49" charset="-122"/>
                </a:defRPr>
              </a:lvl1pPr>
              <a:lvl2pPr algn="ctr">
                <a:spcBef>
                  <a:spcPct val="20000"/>
                </a:spcBef>
                <a:buSzPct val="125000"/>
                <a:defRPr sz="1600">
                  <a:solidFill>
                    <a:srgbClr val="2C81C3"/>
                  </a:solidFill>
                  <a:latin typeface="Arial" pitchFamily="34" charset="0"/>
                  <a:ea typeface="黑体" pitchFamily="49" charset="-122"/>
                </a:defRPr>
              </a:lvl2pPr>
              <a:lvl3pPr algn="ctr">
                <a:spcBef>
                  <a:spcPct val="20000"/>
                </a:spcBef>
                <a:buSzPct val="125000"/>
                <a:defRPr sz="1400">
                  <a:solidFill>
                    <a:srgbClr val="2C81C3"/>
                  </a:solidFill>
                  <a:latin typeface="Arial" pitchFamily="34" charset="0"/>
                  <a:ea typeface="黑体" pitchFamily="49" charset="-122"/>
                </a:defRPr>
              </a:lvl3pPr>
              <a:lvl4pPr algn="ctr">
                <a:spcBef>
                  <a:spcPct val="20000"/>
                </a:spcBef>
                <a:buSzPct val="125000"/>
                <a:defRPr sz="1200">
                  <a:solidFill>
                    <a:srgbClr val="2C81C3"/>
                  </a:solidFill>
                  <a:latin typeface="Arial" pitchFamily="34" charset="0"/>
                  <a:ea typeface="黑体" pitchFamily="49" charset="-122"/>
                </a:defRPr>
              </a:lvl4pPr>
              <a:lvl5pPr algn="ctr">
                <a:spcBef>
                  <a:spcPct val="20000"/>
                </a:spcBef>
                <a:buSzPct val="125000"/>
                <a:defRPr sz="1200">
                  <a:solidFill>
                    <a:srgbClr val="2C81C3"/>
                  </a:solidFill>
                  <a:latin typeface="Arial" pitchFamily="34" charset="0"/>
                  <a:ea typeface="黑体" pitchFamily="49" charset="-122"/>
                </a:defRPr>
              </a:lvl5pPr>
              <a:lvl6pPr algn="ctr" eaLnBrk="0" fontAlgn="base" hangingPunct="0">
                <a:spcBef>
                  <a:spcPct val="20000"/>
                </a:spcBef>
                <a:spcAft>
                  <a:spcPct val="0"/>
                </a:spcAft>
                <a:buSzPct val="125000"/>
                <a:defRPr sz="1200">
                  <a:solidFill>
                    <a:srgbClr val="2C81C3"/>
                  </a:solidFill>
                  <a:latin typeface="Arial" pitchFamily="34" charset="0"/>
                  <a:ea typeface="黑体" pitchFamily="49" charset="-122"/>
                </a:defRPr>
              </a:lvl6pPr>
              <a:lvl7pPr algn="ctr" eaLnBrk="0" fontAlgn="base" hangingPunct="0">
                <a:spcBef>
                  <a:spcPct val="20000"/>
                </a:spcBef>
                <a:spcAft>
                  <a:spcPct val="0"/>
                </a:spcAft>
                <a:buSzPct val="125000"/>
                <a:defRPr sz="1200">
                  <a:solidFill>
                    <a:srgbClr val="2C81C3"/>
                  </a:solidFill>
                  <a:latin typeface="Arial" pitchFamily="34" charset="0"/>
                  <a:ea typeface="黑体" pitchFamily="49" charset="-122"/>
                </a:defRPr>
              </a:lvl7pPr>
              <a:lvl8pPr algn="ctr" eaLnBrk="0" fontAlgn="base" hangingPunct="0">
                <a:spcBef>
                  <a:spcPct val="20000"/>
                </a:spcBef>
                <a:spcAft>
                  <a:spcPct val="0"/>
                </a:spcAft>
                <a:buSzPct val="125000"/>
                <a:defRPr sz="1200">
                  <a:solidFill>
                    <a:srgbClr val="2C81C3"/>
                  </a:solidFill>
                  <a:latin typeface="Arial" pitchFamily="34" charset="0"/>
                  <a:ea typeface="黑体" pitchFamily="49" charset="-122"/>
                </a:defRPr>
              </a:lvl8pPr>
              <a:lvl9pPr algn="ctr" eaLnBrk="0" fontAlgn="base" hangingPunct="0">
                <a:spcBef>
                  <a:spcPct val="20000"/>
                </a:spcBef>
                <a:spcAft>
                  <a:spcPct val="0"/>
                </a:spcAft>
                <a:buSzPct val="125000"/>
                <a:defRPr sz="1200">
                  <a:solidFill>
                    <a:srgbClr val="2C81C3"/>
                  </a:solidFill>
                  <a:latin typeface="Arial" pitchFamily="34" charset="0"/>
                  <a:ea typeface="黑体" pitchFamily="49" charset="-122"/>
                </a:defRPr>
              </a:lvl9pPr>
            </a:lstStyle>
            <a:p>
              <a:pPr marL="159544" indent="-159544">
                <a:buFontTx/>
                <a:buChar char="•"/>
              </a:pPr>
              <a:endParaRPr lang="zh-CN" altLang="zh-CN"/>
            </a:p>
          </p:txBody>
        </p:sp>
        <p:sp>
          <p:nvSpPr>
            <p:cNvPr id="18" name="AutoShape 7"/>
            <p:cNvSpPr>
              <a:spLocks noChangeArrowheads="1"/>
            </p:cNvSpPr>
            <p:nvPr>
              <p:custDataLst>
                <p:tags r:id="rId8"/>
              </p:custDataLst>
            </p:nvPr>
          </p:nvSpPr>
          <p:spPr bwMode="auto">
            <a:xfrm>
              <a:off x="6064" y="-366"/>
              <a:ext cx="2382" cy="1245"/>
            </a:xfrm>
            <a:prstGeom prst="triangle">
              <a:avLst>
                <a:gd name="adj" fmla="val 50000"/>
              </a:avLst>
            </a:prstGeom>
            <a:solidFill>
              <a:srgbClr val="2C81C3"/>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grpSp>
      <p:grpSp>
        <p:nvGrpSpPr>
          <p:cNvPr id="19" name="Group 8"/>
          <p:cNvGrpSpPr/>
          <p:nvPr>
            <p:custDataLst>
              <p:tags r:id="rId2"/>
            </p:custDataLst>
          </p:nvPr>
        </p:nvGrpSpPr>
        <p:grpSpPr bwMode="auto">
          <a:xfrm>
            <a:off x="1" y="4620328"/>
            <a:ext cx="9144635" cy="543412"/>
            <a:chOff x="0" y="-398"/>
            <a:chExt cx="14399" cy="1303"/>
          </a:xfrm>
        </p:grpSpPr>
        <p:sp>
          <p:nvSpPr>
            <p:cNvPr id="20" name="Rectangle 5"/>
            <p:cNvSpPr>
              <a:spLocks noChangeArrowheads="1"/>
            </p:cNvSpPr>
            <p:nvPr>
              <p:custDataLst>
                <p:tags r:id="rId5"/>
              </p:custDataLst>
            </p:nvPr>
          </p:nvSpPr>
          <p:spPr bwMode="auto">
            <a:xfrm flipV="1">
              <a:off x="0" y="451"/>
              <a:ext cx="14399" cy="454"/>
            </a:xfrm>
            <a:prstGeom prst="rect">
              <a:avLst/>
            </a:prstGeom>
            <a:solidFill>
              <a:srgbClr val="2C81C3"/>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170" tIns="46990" rIns="90170" bIns="46990" anchor="ctr"/>
            <a:lstStyle>
              <a:lvl1pPr>
                <a:spcBef>
                  <a:spcPct val="20000"/>
                </a:spcBef>
                <a:buSzPct val="125000"/>
                <a:defRPr>
                  <a:solidFill>
                    <a:srgbClr val="2C81C3"/>
                  </a:solidFill>
                  <a:latin typeface="Arial" pitchFamily="34" charset="0"/>
                  <a:ea typeface="黑体" pitchFamily="49" charset="-122"/>
                </a:defRPr>
              </a:lvl1pPr>
              <a:lvl2pPr algn="ctr">
                <a:spcBef>
                  <a:spcPct val="20000"/>
                </a:spcBef>
                <a:buSzPct val="125000"/>
                <a:defRPr sz="1600">
                  <a:solidFill>
                    <a:srgbClr val="2C81C3"/>
                  </a:solidFill>
                  <a:latin typeface="Arial" pitchFamily="34" charset="0"/>
                  <a:ea typeface="黑体" pitchFamily="49" charset="-122"/>
                </a:defRPr>
              </a:lvl2pPr>
              <a:lvl3pPr algn="ctr">
                <a:spcBef>
                  <a:spcPct val="20000"/>
                </a:spcBef>
                <a:buSzPct val="125000"/>
                <a:defRPr sz="1400">
                  <a:solidFill>
                    <a:srgbClr val="2C81C3"/>
                  </a:solidFill>
                  <a:latin typeface="Arial" pitchFamily="34" charset="0"/>
                  <a:ea typeface="黑体" pitchFamily="49" charset="-122"/>
                </a:defRPr>
              </a:lvl3pPr>
              <a:lvl4pPr algn="ctr">
                <a:spcBef>
                  <a:spcPct val="20000"/>
                </a:spcBef>
                <a:buSzPct val="125000"/>
                <a:defRPr sz="1200">
                  <a:solidFill>
                    <a:srgbClr val="2C81C3"/>
                  </a:solidFill>
                  <a:latin typeface="Arial" pitchFamily="34" charset="0"/>
                  <a:ea typeface="黑体" pitchFamily="49" charset="-122"/>
                </a:defRPr>
              </a:lvl4pPr>
              <a:lvl5pPr algn="ctr">
                <a:spcBef>
                  <a:spcPct val="20000"/>
                </a:spcBef>
                <a:buSzPct val="125000"/>
                <a:defRPr sz="1200">
                  <a:solidFill>
                    <a:srgbClr val="2C81C3"/>
                  </a:solidFill>
                  <a:latin typeface="Arial" pitchFamily="34" charset="0"/>
                  <a:ea typeface="黑体" pitchFamily="49" charset="-122"/>
                </a:defRPr>
              </a:lvl5pPr>
              <a:lvl6pPr algn="ctr" eaLnBrk="0" fontAlgn="base" hangingPunct="0">
                <a:spcBef>
                  <a:spcPct val="20000"/>
                </a:spcBef>
                <a:spcAft>
                  <a:spcPct val="0"/>
                </a:spcAft>
                <a:buSzPct val="125000"/>
                <a:defRPr sz="1200">
                  <a:solidFill>
                    <a:srgbClr val="2C81C3"/>
                  </a:solidFill>
                  <a:latin typeface="Arial" pitchFamily="34" charset="0"/>
                  <a:ea typeface="黑体" pitchFamily="49" charset="-122"/>
                </a:defRPr>
              </a:lvl6pPr>
              <a:lvl7pPr algn="ctr" eaLnBrk="0" fontAlgn="base" hangingPunct="0">
                <a:spcBef>
                  <a:spcPct val="20000"/>
                </a:spcBef>
                <a:spcAft>
                  <a:spcPct val="0"/>
                </a:spcAft>
                <a:buSzPct val="125000"/>
                <a:defRPr sz="1200">
                  <a:solidFill>
                    <a:srgbClr val="2C81C3"/>
                  </a:solidFill>
                  <a:latin typeface="Arial" pitchFamily="34" charset="0"/>
                  <a:ea typeface="黑体" pitchFamily="49" charset="-122"/>
                </a:defRPr>
              </a:lvl7pPr>
              <a:lvl8pPr algn="ctr" eaLnBrk="0" fontAlgn="base" hangingPunct="0">
                <a:spcBef>
                  <a:spcPct val="20000"/>
                </a:spcBef>
                <a:spcAft>
                  <a:spcPct val="0"/>
                </a:spcAft>
                <a:buSzPct val="125000"/>
                <a:defRPr sz="1200">
                  <a:solidFill>
                    <a:srgbClr val="2C81C3"/>
                  </a:solidFill>
                  <a:latin typeface="Arial" pitchFamily="34" charset="0"/>
                  <a:ea typeface="黑体" pitchFamily="49" charset="-122"/>
                </a:defRPr>
              </a:lvl8pPr>
              <a:lvl9pPr algn="ctr" eaLnBrk="0" fontAlgn="base" hangingPunct="0">
                <a:spcBef>
                  <a:spcPct val="20000"/>
                </a:spcBef>
                <a:spcAft>
                  <a:spcPct val="0"/>
                </a:spcAft>
                <a:buSzPct val="125000"/>
                <a:defRPr sz="1200">
                  <a:solidFill>
                    <a:srgbClr val="2C81C3"/>
                  </a:solidFill>
                  <a:latin typeface="Arial" pitchFamily="34" charset="0"/>
                  <a:ea typeface="黑体" pitchFamily="49" charset="-122"/>
                </a:defRPr>
              </a:lvl9pPr>
            </a:lstStyle>
            <a:p>
              <a:pPr marL="159544" indent="-159544">
                <a:buFontTx/>
                <a:buChar char="•"/>
              </a:pPr>
              <a:endParaRPr lang="zh-CN" altLang="zh-CN"/>
            </a:p>
          </p:txBody>
        </p:sp>
        <p:sp>
          <p:nvSpPr>
            <p:cNvPr id="21" name="AutoShape 10"/>
            <p:cNvSpPr>
              <a:spLocks noChangeArrowheads="1"/>
            </p:cNvSpPr>
            <p:nvPr>
              <p:custDataLst>
                <p:tags r:id="rId6"/>
              </p:custDataLst>
            </p:nvPr>
          </p:nvSpPr>
          <p:spPr bwMode="auto">
            <a:xfrm>
              <a:off x="6064" y="-398"/>
              <a:ext cx="2382" cy="1112"/>
            </a:xfrm>
            <a:prstGeom prst="triangle">
              <a:avLst>
                <a:gd name="adj" fmla="val 50000"/>
              </a:avLst>
            </a:prstGeom>
            <a:solidFill>
              <a:srgbClr val="2C81C3"/>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grpSp>
      <p:sp>
        <p:nvSpPr>
          <p:cNvPr id="2" name="标题 1"/>
          <p:cNvSpPr>
            <a:spLocks noGrp="1"/>
          </p:cNvSpPr>
          <p:nvPr>
            <p:ph type="title"/>
          </p:nvPr>
        </p:nvSpPr>
        <p:spPr>
          <a:xfrm>
            <a:off x="2415600" y="1946700"/>
            <a:ext cx="5112000" cy="526500"/>
          </a:xfrm>
        </p:spPr>
        <p:txBody>
          <a:bodyPr anchor="ctr" anchorCtr="0">
            <a:normAutofit/>
          </a:bodyPr>
          <a:lstStyle>
            <a:lvl1pPr>
              <a:defRPr sz="2400">
                <a:solidFill>
                  <a:schemeClr val="tx1"/>
                </a:solidFill>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2416625" y="2538000"/>
            <a:ext cx="3988800" cy="599400"/>
          </a:xfrm>
        </p:spPr>
        <p:txBody>
          <a:bodyPr>
            <a:normAutofit/>
          </a:bodyPr>
          <a:lstStyle>
            <a:lvl1pPr marL="0" indent="0">
              <a:buNone/>
              <a:defRPr sz="1800">
                <a:solidFill>
                  <a:srgbClr val="2C81C3"/>
                </a:solidFill>
              </a:defRPr>
            </a:lvl1pPr>
            <a:lvl2pPr marL="342900" indent="0">
              <a:buNone/>
              <a:defRPr sz="1500">
                <a:solidFill>
                  <a:schemeClr val="tx1">
                    <a:tint val="75000"/>
                  </a:schemeClr>
                </a:solidFill>
              </a:defRPr>
            </a:lvl2pPr>
            <a:lvl3pPr marL="685800" indent="0">
              <a:buNone/>
              <a:defRPr sz="140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p>
        </p:txBody>
      </p:sp>
      <p:sp>
        <p:nvSpPr>
          <p:cNvPr id="14" name="Line 4" descr="#wm#_13_29_*Z"/>
          <p:cNvSpPr>
            <a:spLocks noChangeShapeType="1"/>
          </p:cNvSpPr>
          <p:nvPr>
            <p:custDataLst>
              <p:tags r:id="rId3"/>
            </p:custDataLst>
          </p:nvPr>
        </p:nvSpPr>
        <p:spPr bwMode="auto">
          <a:xfrm>
            <a:off x="2411761" y="2501504"/>
            <a:ext cx="5084048" cy="0"/>
          </a:xfrm>
          <a:prstGeom prst="line">
            <a:avLst/>
          </a:prstGeom>
          <a:noFill/>
          <a:ln w="9525" cmpd="sng">
            <a:solidFill>
              <a:srgbClr val="2C81C3"/>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8580" tIns="34290" rIns="68580" bIns="34290"/>
          <a:lstStyle/>
          <a:p>
            <a:endParaRPr lang="zh-CN" altLang="en-US" sz="1400"/>
          </a:p>
        </p:txBody>
      </p:sp>
      <p:sp>
        <p:nvSpPr>
          <p:cNvPr id="4" name="日期占位符 3"/>
          <p:cNvSpPr>
            <a:spLocks noGrp="1"/>
          </p:cNvSpPr>
          <p:nvPr>
            <p:ph type="dt" sz="half" idx="10"/>
          </p:nvPr>
        </p:nvSpPr>
        <p:spPr/>
        <p:txBody>
          <a:bodyPr/>
          <a:lstStyle/>
          <a:p>
            <a:fld id="{73F4C645-05EC-4F6E-8BEB-1A157AC84573}" type="datetimeFigureOut">
              <a:rPr lang="zh-CN" altLang="en-US" smtClean="0"/>
              <a:t>2017/8/29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1DD2BE5-FB14-4EBB-A41F-73CD53685F6E}" type="slidenum">
              <a:rPr lang="zh-CN" altLang="en-US" smtClean="0"/>
              <a:t>‹#›</a:t>
            </a:fld>
            <a:endParaRPr lang="zh-CN" altLang="en-US"/>
          </a:p>
        </p:txBody>
      </p:sp>
      <p:sp>
        <p:nvSpPr>
          <p:cNvPr id="15" name="矩形 1"/>
          <p:cNvSpPr>
            <a:spLocks noChangeArrowheads="1"/>
          </p:cNvSpPr>
          <p:nvPr>
            <p:custDataLst>
              <p:tags r:id="rId4"/>
            </p:custDataLst>
          </p:nvPr>
        </p:nvSpPr>
        <p:spPr bwMode="auto">
          <a:xfrm>
            <a:off x="1765739" y="2129455"/>
            <a:ext cx="558792" cy="744098"/>
          </a:xfrm>
          <a:prstGeom prst="rect">
            <a:avLst/>
          </a:prstGeom>
          <a:noFill/>
          <a:ln w="76200" cmpd="sng">
            <a:solidFill>
              <a:srgbClr val="2C81C3"/>
            </a:solidFill>
            <a:miter lim="800000"/>
          </a:ln>
          <a:effectLst/>
          <a:extLst>
            <a:ext uri="{909E8E84-426E-40DD-AFC4-6F175D3DCCD1}">
              <a14:hiddenFill xmlns:a14="http://schemas.microsoft.com/office/drawing/2010/main">
                <a:solidFill>
                  <a:srgbClr val="5EACEC"/>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68580" tIns="34290" rIns="68580" bIns="34290" anchor="ctr"/>
          <a:lstStyle>
            <a:lvl1pPr>
              <a:spcBef>
                <a:spcPct val="20000"/>
              </a:spcBef>
              <a:buSzPct val="125000"/>
              <a:defRPr>
                <a:solidFill>
                  <a:srgbClr val="2C81C3"/>
                </a:solidFill>
                <a:latin typeface="Arial" pitchFamily="34" charset="0"/>
                <a:ea typeface="黑体" pitchFamily="49" charset="-122"/>
              </a:defRPr>
            </a:lvl1pPr>
            <a:lvl2pPr marL="742950" indent="-285750" algn="ctr">
              <a:spcBef>
                <a:spcPct val="20000"/>
              </a:spcBef>
              <a:buSzPct val="125000"/>
              <a:defRPr>
                <a:solidFill>
                  <a:srgbClr val="2C81C3"/>
                </a:solidFill>
                <a:latin typeface="Arial" pitchFamily="34" charset="0"/>
                <a:ea typeface="黑体" pitchFamily="49" charset="-122"/>
              </a:defRPr>
            </a:lvl2pPr>
            <a:lvl3pPr marL="1143000" indent="-228600" algn="ctr">
              <a:spcBef>
                <a:spcPct val="20000"/>
              </a:spcBef>
              <a:buSzPct val="125000"/>
              <a:defRPr>
                <a:solidFill>
                  <a:srgbClr val="2C81C3"/>
                </a:solidFill>
                <a:latin typeface="Arial" pitchFamily="34" charset="0"/>
                <a:ea typeface="黑体" pitchFamily="49" charset="-122"/>
              </a:defRPr>
            </a:lvl3pPr>
            <a:lvl4pPr marL="1600200" indent="-228600" algn="ctr">
              <a:spcBef>
                <a:spcPct val="20000"/>
              </a:spcBef>
              <a:buSzPct val="125000"/>
              <a:defRPr>
                <a:solidFill>
                  <a:srgbClr val="2C81C3"/>
                </a:solidFill>
                <a:latin typeface="Arial" pitchFamily="34" charset="0"/>
                <a:ea typeface="黑体" pitchFamily="49" charset="-122"/>
              </a:defRPr>
            </a:lvl4pPr>
            <a:lvl5pPr marL="2057400" indent="-228600" algn="ctr">
              <a:spcBef>
                <a:spcPct val="20000"/>
              </a:spcBef>
              <a:buSzPct val="125000"/>
              <a:defRPr>
                <a:solidFill>
                  <a:srgbClr val="2C81C3"/>
                </a:solidFill>
                <a:latin typeface="Arial" pitchFamily="34" charset="0"/>
                <a:ea typeface="黑体" pitchFamily="49" charset="-122"/>
              </a:defRPr>
            </a:lvl5pPr>
            <a:lvl6pPr marL="2514600" indent="-228600" algn="ctr" eaLnBrk="0" fontAlgn="base" hangingPunct="0">
              <a:spcBef>
                <a:spcPct val="20000"/>
              </a:spcBef>
              <a:spcAft>
                <a:spcPct val="0"/>
              </a:spcAft>
              <a:buSzPct val="125000"/>
              <a:defRPr>
                <a:solidFill>
                  <a:srgbClr val="2C81C3"/>
                </a:solidFill>
                <a:latin typeface="Arial" pitchFamily="34" charset="0"/>
                <a:ea typeface="黑体" pitchFamily="49" charset="-122"/>
              </a:defRPr>
            </a:lvl6pPr>
            <a:lvl7pPr marL="2971800" indent="-228600" algn="ctr" eaLnBrk="0" fontAlgn="base" hangingPunct="0">
              <a:spcBef>
                <a:spcPct val="20000"/>
              </a:spcBef>
              <a:spcAft>
                <a:spcPct val="0"/>
              </a:spcAft>
              <a:buSzPct val="125000"/>
              <a:defRPr>
                <a:solidFill>
                  <a:srgbClr val="2C81C3"/>
                </a:solidFill>
                <a:latin typeface="Arial" pitchFamily="34" charset="0"/>
                <a:ea typeface="黑体" pitchFamily="49" charset="-122"/>
              </a:defRPr>
            </a:lvl7pPr>
            <a:lvl8pPr marL="3429000" indent="-228600" algn="ctr" eaLnBrk="0" fontAlgn="base" hangingPunct="0">
              <a:spcBef>
                <a:spcPct val="20000"/>
              </a:spcBef>
              <a:spcAft>
                <a:spcPct val="0"/>
              </a:spcAft>
              <a:buSzPct val="125000"/>
              <a:defRPr>
                <a:solidFill>
                  <a:srgbClr val="2C81C3"/>
                </a:solidFill>
                <a:latin typeface="Arial" pitchFamily="34" charset="0"/>
                <a:ea typeface="黑体" pitchFamily="49" charset="-122"/>
              </a:defRPr>
            </a:lvl8pPr>
            <a:lvl9pPr marL="3886200" indent="-228600" algn="ctr" eaLnBrk="0" fontAlgn="base" hangingPunct="0">
              <a:spcBef>
                <a:spcPct val="20000"/>
              </a:spcBef>
              <a:spcAft>
                <a:spcPct val="0"/>
              </a:spcAft>
              <a:buSzPct val="125000"/>
              <a:defRPr>
                <a:solidFill>
                  <a:srgbClr val="2C81C3"/>
                </a:solidFill>
                <a:latin typeface="Arial" pitchFamily="34" charset="0"/>
                <a:ea typeface="黑体" pitchFamily="49" charset="-122"/>
              </a:defRPr>
            </a:lvl9pPr>
          </a:lstStyle>
          <a:p>
            <a:pPr algn="ctr" eaLnBrk="1" hangingPunct="1">
              <a:spcBef>
                <a:spcPct val="0"/>
              </a:spcBef>
              <a:buFontTx/>
              <a:buNone/>
            </a:pPr>
            <a:endParaRPr lang="zh-CN" altLang="zh-CN" b="1">
              <a:solidFill>
                <a:srgbClr val="5EACEC"/>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3" Type="http://schemas.openxmlformats.org/officeDocument/2006/relationships/slideLayout" Target="../slideLayouts/slideLayout9.xml"/><Relationship Id="rId7" Type="http://schemas.openxmlformats.org/officeDocument/2006/relationships/slideLayout" Target="../slideLayouts/slideLayout13.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theme" Target="../theme/theme2.xml"/><Relationship Id="rId5" Type="http://schemas.openxmlformats.org/officeDocument/2006/relationships/slideLayout" Target="../slideLayouts/slideLayout11.xml"/><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20000"/>
          </a:schemeClr>
        </a:solidFill>
        <a:effectLst/>
      </p:bgPr>
    </p:bg>
    <p:spTree>
      <p:nvGrpSpPr>
        <p:cNvPr id="1" name=""/>
        <p:cNvGrpSpPr/>
        <p:nvPr/>
      </p:nvGrpSpPr>
      <p:grpSpPr>
        <a:xfrm>
          <a:off x="0" y="0"/>
          <a:ext cx="0" cy="0"/>
          <a:chOff x="0" y="0"/>
          <a:chExt cx="0" cy="0"/>
        </a:xfrm>
      </p:grpSpPr>
      <p:pic>
        <p:nvPicPr>
          <p:cNvPr id="14" name="图片 13"/>
          <p:cNvPicPr>
            <a:picLocks noChangeAspect="1"/>
          </p:cNvPicPr>
          <p:nvPr userDrawn="1"/>
        </p:nvPicPr>
        <p:blipFill>
          <a:blip r:embed="rId8" cstate="email">
            <a:extLst>
              <a:ext uri="{28A0092B-C50C-407E-A947-70E740481C1C}">
                <a14:useLocalDpi xmlns:a14="http://schemas.microsoft.com/office/drawing/2010/main"/>
              </a:ext>
            </a:extLst>
          </a:blip>
          <a:stretch>
            <a:fillRect/>
          </a:stretch>
        </p:blipFill>
        <p:spPr>
          <a:xfrm>
            <a:off x="-5182" y="-9525"/>
            <a:ext cx="9151564" cy="5145405"/>
          </a:xfrm>
          <a:prstGeom prst="rect">
            <a:avLst/>
          </a:prstGeom>
        </p:spPr>
      </p:pic>
      <p:sp>
        <p:nvSpPr>
          <p:cNvPr id="13" name="Rectangle 4"/>
          <p:cNvSpPr txBox="1">
            <a:spLocks noChangeArrowheads="1"/>
          </p:cNvSpPr>
          <p:nvPr userDrawn="1"/>
        </p:nvSpPr>
        <p:spPr bwMode="auto">
          <a:xfrm>
            <a:off x="-20746" y="5314950"/>
            <a:ext cx="9144000" cy="3618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62" tIns="34281" rIns="68562" bIns="34281" numCol="1" anchor="ctr" anchorCtr="0" compatLnSpc="1">
            <a:prstTxWarp prst="textNoShape">
              <a:avLst/>
            </a:prstTxWarp>
          </a:bodyPr>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dist"/>
            <a:endParaRPr lang="zh-CN" altLang="zh-CN" b="0" dirty="0">
              <a:solidFill>
                <a:srgbClr val="FF0000"/>
              </a:solidFill>
              <a:latin typeface="微软雅黑" panose="020B0503020204020204" pitchFamily="34" charset="-122"/>
              <a:ea typeface="微软雅黑" panose="020B0503020204020204" pitchFamily="34"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nodePh="1">
                                  <p:stCondLst>
                                    <p:cond delay="0"/>
                                  </p:stCondLst>
                                  <p:endCondLst>
                                    <p:cond evt="begin" delay="0">
                                      <p:tn val="5"/>
                                    </p:cond>
                                  </p:end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400" kern="1200">
          <a:solidFill>
            <a:schemeClr val="tx1"/>
          </a:solidFill>
          <a:latin typeface="+mn-lt"/>
          <a:ea typeface="+mn-ea"/>
          <a:cs typeface="+mn-cs"/>
        </a:defRPr>
      </a:lvl9pPr>
    </p:bodyStyle>
    <p:other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874295"/>
            <a:ext cx="7886700" cy="705494"/>
          </a:xfrm>
          <a:prstGeom prst="rect">
            <a:avLst/>
          </a:prstGeom>
        </p:spPr>
        <p:txBody>
          <a:bodyPr vert="horz" lIns="68580" tIns="34290" rIns="68580" bIns="3429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8650" y="1670651"/>
            <a:ext cx="7886700" cy="3005749"/>
          </a:xfrm>
          <a:prstGeom prst="rect">
            <a:avLst/>
          </a:prstGeom>
        </p:spPr>
        <p:txBody>
          <a:bodyPr vert="horz" lIns="68580" tIns="34290" rIns="68580" bIns="3429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2"/>
          </p:nvPr>
        </p:nvSpPr>
        <p:spPr>
          <a:xfrm>
            <a:off x="628650" y="4767264"/>
            <a:ext cx="2057400" cy="273844"/>
          </a:xfrm>
          <a:prstGeom prst="rect">
            <a:avLst/>
          </a:prstGeom>
        </p:spPr>
        <p:txBody>
          <a:bodyPr vert="horz" lIns="68580" tIns="34290" rIns="68580" bIns="34290" rtlCol="0" anchor="ctr">
            <a:normAutofit/>
          </a:bodyPr>
          <a:lstStyle>
            <a:lvl1pPr algn="l">
              <a:defRPr sz="900">
                <a:solidFill>
                  <a:schemeClr val="tx1">
                    <a:tint val="75000"/>
                  </a:schemeClr>
                </a:solidFill>
              </a:defRPr>
            </a:lvl1pPr>
          </a:lstStyle>
          <a:p>
            <a:fld id="{73F4C645-05EC-4F6E-8BEB-1A157AC84573}" type="datetimeFigureOut">
              <a:rPr lang="zh-CN" altLang="en-US" smtClean="0"/>
              <a:t>2017/8/29</a:t>
            </a:fld>
            <a:endParaRPr lang="zh-CN" altLang="en-US"/>
          </a:p>
        </p:txBody>
      </p:sp>
      <p:sp>
        <p:nvSpPr>
          <p:cNvPr id="5" name="页脚占位符 4"/>
          <p:cNvSpPr>
            <a:spLocks noGrp="1"/>
          </p:cNvSpPr>
          <p:nvPr>
            <p:ph type="ftr" sz="quarter" idx="3"/>
          </p:nvPr>
        </p:nvSpPr>
        <p:spPr>
          <a:xfrm>
            <a:off x="3028950" y="4767264"/>
            <a:ext cx="3086100" cy="273844"/>
          </a:xfrm>
          <a:prstGeom prst="rect">
            <a:avLst/>
          </a:prstGeom>
        </p:spPr>
        <p:txBody>
          <a:bodyPr vert="horz" lIns="68580" tIns="34290" rIns="68580" bIns="34290" rtlCol="0" anchor="ctr">
            <a:normAutofit/>
          </a:bodyPr>
          <a:lstStyle>
            <a:lvl1pPr algn="ctr">
              <a:defRPr sz="9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4767264"/>
            <a:ext cx="2057400" cy="273844"/>
          </a:xfrm>
          <a:prstGeom prst="rect">
            <a:avLst/>
          </a:prstGeom>
        </p:spPr>
        <p:txBody>
          <a:bodyPr vert="horz" lIns="68580" tIns="34290" rIns="68580" bIns="34290" rtlCol="0" anchor="ctr">
            <a:normAutofit/>
          </a:bodyPr>
          <a:lstStyle>
            <a:lvl1pPr algn="r">
              <a:defRPr sz="900">
                <a:solidFill>
                  <a:schemeClr val="tx1">
                    <a:tint val="75000"/>
                  </a:schemeClr>
                </a:solidFill>
              </a:defRPr>
            </a:lvl1pPr>
          </a:lstStyle>
          <a:p>
            <a:fld id="{71DD2BE5-FB14-4EBB-A41F-73CD53685F6E}" type="slidenum">
              <a:rPr lang="zh-CN" altLang="en-US" smtClean="0"/>
              <a:t>‹#›</a:t>
            </a:fld>
            <a:endParaRPr lang="zh-CN" altLang="en-US"/>
          </a:p>
        </p:txBody>
      </p:sp>
      <p:sp>
        <p:nvSpPr>
          <p:cNvPr id="7" name="Rectangle 4"/>
          <p:cNvSpPr txBox="1">
            <a:spLocks noChangeArrowheads="1"/>
          </p:cNvSpPr>
          <p:nvPr userDrawn="1"/>
        </p:nvSpPr>
        <p:spPr bwMode="auto">
          <a:xfrm>
            <a:off x="-20746" y="5314950"/>
            <a:ext cx="9144000" cy="3618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62" tIns="34281" rIns="68562" bIns="34281" numCol="1" anchor="ctr" anchorCtr="0" compatLnSpc="1">
            <a:prstTxWarp prst="textNoShape">
              <a:avLst/>
            </a:prstTxWarp>
          </a:bodyPr>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dist"/>
            <a:endParaRPr lang="zh-CN" altLang="zh-CN" b="0" dirty="0">
              <a:solidFill>
                <a:srgbClr val="FF0000"/>
              </a:solidFill>
              <a:latin typeface="微软雅黑" panose="020B0503020204020204" pitchFamily="34" charset="-122"/>
              <a:ea typeface="微软雅黑" panose="020B0503020204020204" pitchFamily="34" charset="-122"/>
            </a:endParaRPr>
          </a:p>
        </p:txBody>
      </p:sp>
    </p:spTree>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nodePh="1">
                                  <p:stCondLst>
                                    <p:cond delay="0"/>
                                  </p:stCondLst>
                                  <p:endCondLst>
                                    <p:cond evt="begin" delay="0">
                                      <p:tn val="5"/>
                                    </p:cond>
                                  </p:end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txStyles>
    <p:titleStyle>
      <a:lvl1pPr algn="l" defTabSz="685800" rtl="0" eaLnBrk="1" latinLnBrk="0" hangingPunct="1">
        <a:lnSpc>
          <a:spcPct val="90000"/>
        </a:lnSpc>
        <a:spcBef>
          <a:spcPct val="0"/>
        </a:spcBef>
        <a:buNone/>
        <a:defRPr sz="2400" kern="1200">
          <a:solidFill>
            <a:srgbClr val="2C81C3"/>
          </a:solidFill>
          <a:latin typeface="+mj-lt"/>
          <a:ea typeface="+mj-ea"/>
          <a:cs typeface="+mj-cs"/>
        </a:defRPr>
      </a:lvl1pPr>
    </p:titleStyle>
    <p:bodyStyle>
      <a:lvl1pPr marL="171450" indent="-171450" algn="l" defTabSz="685800" rtl="0" eaLnBrk="1" latinLnBrk="0" hangingPunct="1">
        <a:spcBef>
          <a:spcPts val="750"/>
        </a:spcBef>
        <a:buFont typeface="Arial" pitchFamily="34" charset="0"/>
        <a:buChar char="•"/>
        <a:defRPr sz="1800" kern="1200">
          <a:solidFill>
            <a:srgbClr val="2C81C3"/>
          </a:solidFill>
          <a:latin typeface="+mn-lt"/>
          <a:ea typeface="+mn-ea"/>
          <a:cs typeface="+mn-cs"/>
        </a:defRPr>
      </a:lvl1pPr>
      <a:lvl2pPr marL="514350" indent="-171450" algn="l" defTabSz="685800" rtl="0" eaLnBrk="1" latinLnBrk="0" hangingPunct="1">
        <a:spcBef>
          <a:spcPts val="375"/>
        </a:spcBef>
        <a:buFont typeface="Arial" pitchFamily="34" charset="0"/>
        <a:buChar char="•"/>
        <a:defRPr sz="1500" kern="1200">
          <a:solidFill>
            <a:srgbClr val="2C81C3"/>
          </a:solidFill>
          <a:latin typeface="+mn-lt"/>
          <a:ea typeface="+mn-ea"/>
          <a:cs typeface="+mn-cs"/>
        </a:defRPr>
      </a:lvl2pPr>
      <a:lvl3pPr marL="857250" indent="-171450" algn="l" defTabSz="685800" rtl="0" eaLnBrk="1" latinLnBrk="0" hangingPunct="1">
        <a:spcBef>
          <a:spcPts val="375"/>
        </a:spcBef>
        <a:buFont typeface="Arial" pitchFamily="34" charset="0"/>
        <a:buChar char="•"/>
        <a:defRPr sz="1400" kern="1200">
          <a:solidFill>
            <a:srgbClr val="2C81C3"/>
          </a:solidFill>
          <a:latin typeface="+mn-lt"/>
          <a:ea typeface="+mn-ea"/>
          <a:cs typeface="+mn-cs"/>
        </a:defRPr>
      </a:lvl3pPr>
      <a:lvl4pPr marL="1200150" indent="-171450" algn="l" defTabSz="685800" rtl="0" eaLnBrk="1" latinLnBrk="0" hangingPunct="1">
        <a:spcBef>
          <a:spcPts val="375"/>
        </a:spcBef>
        <a:buFont typeface="Arial" pitchFamily="34" charset="0"/>
        <a:buChar char="•"/>
        <a:defRPr sz="1400" kern="1200">
          <a:solidFill>
            <a:srgbClr val="2C81C3"/>
          </a:solidFill>
          <a:latin typeface="+mn-lt"/>
          <a:ea typeface="+mn-ea"/>
          <a:cs typeface="+mn-cs"/>
        </a:defRPr>
      </a:lvl4pPr>
      <a:lvl5pPr marL="1543050" indent="-171450" algn="l" defTabSz="685800" rtl="0" eaLnBrk="1" latinLnBrk="0" hangingPunct="1">
        <a:spcBef>
          <a:spcPts val="375"/>
        </a:spcBef>
        <a:buFont typeface="Arial" pitchFamily="34" charset="0"/>
        <a:buChar char="•"/>
        <a:defRPr sz="1400" kern="1200">
          <a:solidFill>
            <a:srgbClr val="2C81C3"/>
          </a:solidFill>
          <a:latin typeface="+mn-lt"/>
          <a:ea typeface="+mn-ea"/>
          <a:cs typeface="+mn-cs"/>
        </a:defRPr>
      </a:lvl5pPr>
      <a:lvl6pPr marL="1885950" indent="-171450" algn="l" defTabSz="685800" rtl="0" eaLnBrk="1" latinLnBrk="0" hangingPunct="1">
        <a:lnSpc>
          <a:spcPct val="90000"/>
        </a:lnSpc>
        <a:spcBef>
          <a:spcPts val="375"/>
        </a:spcBef>
        <a:buFont typeface="Arial"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400" kern="1200">
          <a:solidFill>
            <a:schemeClr val="tx1"/>
          </a:solidFill>
          <a:latin typeface="+mn-lt"/>
          <a:ea typeface="+mn-ea"/>
          <a:cs typeface="+mn-cs"/>
        </a:defRPr>
      </a:lvl9pPr>
    </p:bodyStyle>
    <p:other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tags" Target="../tags/tag18.xml"/><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hyperlink" Target="http://www.rapidesign.cn/" TargetMode="External"/><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3.xml"/><Relationship Id="rId1" Type="http://schemas.openxmlformats.org/officeDocument/2006/relationships/tags" Target="../tags/tag19.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436519" y="1644620"/>
            <a:ext cx="2707481" cy="1446550"/>
          </a:xfrm>
          <a:prstGeom prst="rect">
            <a:avLst/>
          </a:prstGeom>
          <a:solidFill>
            <a:srgbClr val="0F6FC6"/>
          </a:solidFill>
          <a:ln w="9525" cap="flat" cmpd="sng" algn="ctr">
            <a:noFill/>
            <a:prstDash val="solid"/>
            <a:round/>
            <a:headEnd type="none" w="med" len="med"/>
            <a:tailEnd type="none" w="med" len="med"/>
          </a:ln>
          <a:effectLst/>
        </p:spPr>
        <p:txBody>
          <a:bodyPr vert="horz" wrap="square" lIns="68580" tIns="34290" rIns="68580" bIns="34290" numCol="1" rtlCol="0" anchor="t" anchorCtr="0" compatLnSpc="1"/>
          <a:lstStyle/>
          <a:p>
            <a:pPr fontAlgn="base">
              <a:spcBef>
                <a:spcPct val="0"/>
              </a:spcBef>
              <a:spcAft>
                <a:spcPct val="0"/>
              </a:spcAft>
              <a:buFont typeface="Arial" pitchFamily="34" charset="0"/>
              <a:buNone/>
            </a:pPr>
            <a:endParaRPr lang="zh-CN" altLang="en-US">
              <a:solidFill>
                <a:schemeClr val="tx1"/>
              </a:solidFill>
              <a:latin typeface="Arial" pitchFamily="34" charset="0"/>
              <a:ea typeface="宋体" pitchFamily="2" charset="-122"/>
            </a:endParaRPr>
          </a:p>
        </p:txBody>
      </p:sp>
      <p:pic>
        <p:nvPicPr>
          <p:cNvPr id="1027" name="Picture 3" descr="E:\ufeils\ppt\PIC\欧美时尚大片\s01 (1).jpg"/>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6625827" y="1644620"/>
            <a:ext cx="2577611" cy="1446550"/>
          </a:xfrm>
          <a:prstGeom prst="rect">
            <a:avLst/>
          </a:prstGeom>
          <a:noFill/>
          <a:extLst>
            <a:ext uri="{909E8E84-426E-40DD-AFC4-6F175D3DCCD1}">
              <a14:hiddenFill xmlns:a14="http://schemas.microsoft.com/office/drawing/2010/main">
                <a:solidFill>
                  <a:srgbClr val="FFFFFF"/>
                </a:solidFill>
              </a14:hiddenFill>
            </a:ext>
          </a:extLst>
        </p:spPr>
      </p:pic>
      <p:sp>
        <p:nvSpPr>
          <p:cNvPr id="10" name="矩形 9"/>
          <p:cNvSpPr/>
          <p:nvPr/>
        </p:nvSpPr>
        <p:spPr>
          <a:xfrm flipH="1">
            <a:off x="-3" y="1648353"/>
            <a:ext cx="771525" cy="1446550"/>
          </a:xfrm>
          <a:prstGeom prst="rect">
            <a:avLst/>
          </a:prstGeom>
          <a:solidFill>
            <a:srgbClr val="0F6FC6"/>
          </a:solidFill>
          <a:ln w="9525" cap="flat" cmpd="sng" algn="ctr">
            <a:noFill/>
            <a:prstDash val="solid"/>
            <a:round/>
            <a:headEnd type="none" w="med" len="med"/>
            <a:tailEnd type="none" w="med" len="med"/>
          </a:ln>
          <a:effectLst/>
        </p:spPr>
        <p:txBody>
          <a:bodyPr vert="horz" wrap="square" lIns="68580" tIns="34290" rIns="68580" bIns="34290" numCol="1" rtlCol="0" anchor="t" anchorCtr="0" compatLnSpc="1"/>
          <a:lstStyle/>
          <a:p>
            <a:pPr fontAlgn="base">
              <a:spcBef>
                <a:spcPct val="0"/>
              </a:spcBef>
              <a:spcAft>
                <a:spcPct val="0"/>
              </a:spcAft>
              <a:buFont typeface="Arial" pitchFamily="34" charset="0"/>
              <a:buNone/>
            </a:pPr>
            <a:endParaRPr lang="zh-CN" altLang="en-US">
              <a:solidFill>
                <a:schemeClr val="tx1"/>
              </a:solidFill>
              <a:latin typeface="Arial" pitchFamily="34" charset="0"/>
              <a:ea typeface="宋体" pitchFamily="2" charset="-122"/>
            </a:endParaRPr>
          </a:p>
        </p:txBody>
      </p:sp>
      <p:sp>
        <p:nvSpPr>
          <p:cNvPr id="12" name="Rectangle 4"/>
          <p:cNvSpPr txBox="1">
            <a:spLocks noChangeArrowheads="1"/>
          </p:cNvSpPr>
          <p:nvPr/>
        </p:nvSpPr>
        <p:spPr bwMode="auto">
          <a:xfrm>
            <a:off x="-20746" y="5314950"/>
            <a:ext cx="9144000" cy="3618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62" tIns="34281" rIns="68562" bIns="34281" numCol="1" anchor="ctr" anchorCtr="0" compatLnSpc="1">
            <a:prstTxWarp prst="textNoShape">
              <a:avLst/>
            </a:prstTxWarp>
          </a:bodyPr>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dist"/>
            <a:endParaRPr lang="zh-CN" altLang="zh-CN" b="0" dirty="0">
              <a:solidFill>
                <a:srgbClr val="FF0000"/>
              </a:solidFill>
              <a:latin typeface="微软雅黑" panose="020B0503020204020204" pitchFamily="34" charset="-122"/>
              <a:ea typeface="微软雅黑" panose="020B0503020204020204" pitchFamily="34" charset="-122"/>
            </a:endParaRPr>
          </a:p>
        </p:txBody>
      </p:sp>
      <p:sp>
        <p:nvSpPr>
          <p:cNvPr id="3" name="TextBox 2"/>
          <p:cNvSpPr txBox="1"/>
          <p:nvPr/>
        </p:nvSpPr>
        <p:spPr>
          <a:xfrm>
            <a:off x="771522" y="1644620"/>
            <a:ext cx="5664995" cy="1446550"/>
          </a:xfrm>
          <a:prstGeom prst="rect">
            <a:avLst/>
          </a:prstGeom>
          <a:noFill/>
        </p:spPr>
        <p:txBody>
          <a:bodyPr wrap="square" rtlCol="0">
            <a:spAutoFit/>
          </a:bodyPr>
          <a:lstStyle/>
          <a:p>
            <a:pPr algn="ctr"/>
            <a:r>
              <a:rPr lang="zh-CN" altLang="en-US" sz="4400" dirty="0" smtClean="0">
                <a:solidFill>
                  <a:srgbClr val="0F6FC6"/>
                </a:solidFill>
                <a:latin typeface="方正小标宋_GBK" panose="03000509000000000000" pitchFamily="65" charset="-122"/>
                <a:ea typeface="方正小标宋_GBK" panose="03000509000000000000" pitchFamily="65" charset="-122"/>
              </a:rPr>
              <a:t>商业银行案件防控及典型案例</a:t>
            </a:r>
            <a:endParaRPr lang="zh-CN" altLang="en-US" sz="4400" dirty="0">
              <a:solidFill>
                <a:srgbClr val="0F6FC6"/>
              </a:solidFill>
              <a:latin typeface="方正小标宋_GBK" panose="03000509000000000000" pitchFamily="65" charset="-122"/>
              <a:ea typeface="方正小标宋_GBK" panose="03000509000000000000" pitchFamily="65" charset="-122"/>
            </a:endParaRPr>
          </a:p>
        </p:txBody>
      </p:sp>
      <p:sp>
        <p:nvSpPr>
          <p:cNvPr id="7" name="TextBox 6"/>
          <p:cNvSpPr txBox="1"/>
          <p:nvPr/>
        </p:nvSpPr>
        <p:spPr>
          <a:xfrm>
            <a:off x="2595055" y="3477332"/>
            <a:ext cx="3912397" cy="830997"/>
          </a:xfrm>
          <a:prstGeom prst="rect">
            <a:avLst/>
          </a:prstGeom>
          <a:noFill/>
        </p:spPr>
        <p:txBody>
          <a:bodyPr wrap="square" rtlCol="0">
            <a:spAutoFit/>
          </a:bodyPr>
          <a:lstStyle/>
          <a:p>
            <a:pPr algn="ctr"/>
            <a:r>
              <a:rPr lang="zh-CN" altLang="en-US" sz="2400" b="1" dirty="0" smtClean="0">
                <a:solidFill>
                  <a:srgbClr val="0F6FC6"/>
                </a:solidFill>
                <a:latin typeface="方正楷体_GBK" panose="03000509000000000000" pitchFamily="65" charset="-122"/>
                <a:ea typeface="方正楷体_GBK" panose="03000509000000000000" pitchFamily="65" charset="-122"/>
                <a:cs typeface="方正楷体_GBK" panose="03000509000000000000" pitchFamily="65" charset="-122"/>
              </a:rPr>
              <a:t>总行  监察局</a:t>
            </a:r>
            <a:endParaRPr lang="en-US" altLang="zh-CN" sz="2400" b="1" dirty="0" smtClean="0">
              <a:solidFill>
                <a:srgbClr val="0F6FC6"/>
              </a:solidFill>
              <a:latin typeface="方正楷体_GBK" panose="03000509000000000000" pitchFamily="65" charset="-122"/>
              <a:ea typeface="方正楷体_GBK" panose="03000509000000000000" pitchFamily="65" charset="-122"/>
              <a:cs typeface="方正楷体_GBK" panose="03000509000000000000" pitchFamily="65" charset="-122"/>
            </a:endParaRPr>
          </a:p>
          <a:p>
            <a:pPr algn="ctr"/>
            <a:r>
              <a:rPr lang="zh-CN" altLang="en-US" sz="2400" b="1" dirty="0">
                <a:solidFill>
                  <a:srgbClr val="0F6FC6"/>
                </a:solidFill>
                <a:latin typeface="方正楷体_GBK" panose="03000509000000000000" pitchFamily="65" charset="-122"/>
                <a:ea typeface="方正楷体_GBK" panose="03000509000000000000" pitchFamily="65" charset="-122"/>
                <a:cs typeface="方正楷体_GBK" panose="03000509000000000000" pitchFamily="65" charset="-122"/>
              </a:rPr>
              <a:t>李建芳</a:t>
            </a:r>
            <a:endParaRPr lang="en-US" altLang="zh-CN" sz="2400" b="1" dirty="0">
              <a:solidFill>
                <a:srgbClr val="0F6FC6"/>
              </a:solidFill>
              <a:latin typeface="方正楷体_GBK" panose="03000509000000000000" pitchFamily="65" charset="-122"/>
              <a:ea typeface="方正楷体_GBK" panose="03000509000000000000" pitchFamily="65" charset="-122"/>
              <a:cs typeface="方正楷体_GBK" panose="03000509000000000000" pitchFamily="65" charset="-122"/>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left)">
                                      <p:cBhvr>
                                        <p:cTn id="15" dur="500"/>
                                        <p:tgtEl>
                                          <p:spTgt spid="2"/>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1027"/>
                                        </p:tgtEl>
                                        <p:attrNameLst>
                                          <p:attrName>style.visibility</p:attrName>
                                        </p:attrNameLst>
                                      </p:cBhvr>
                                      <p:to>
                                        <p:strVal val="visible"/>
                                      </p:to>
                                    </p:set>
                                    <p:animEffect transition="in" filter="wipe(left)">
                                      <p:cBhvr>
                                        <p:cTn id="19" dur="500"/>
                                        <p:tgtEl>
                                          <p:spTgt spid="1027"/>
                                        </p:tgtEl>
                                      </p:cBhvr>
                                    </p:animEffect>
                                  </p:childTnLst>
                                </p:cTn>
                              </p:par>
                            </p:childTnLst>
                          </p:cTn>
                        </p:par>
                        <p:par>
                          <p:cTn id="20" fill="hold">
                            <p:stCondLst>
                              <p:cond delay="2000"/>
                            </p:stCondLst>
                            <p:childTnLst>
                              <p:par>
                                <p:cTn id="21" presetID="22" presetClass="entr" presetSubtype="8" fill="hold" grpId="0" nodeType="afterEffect" nodePh="1">
                                  <p:stCondLst>
                                    <p:cond delay="0"/>
                                  </p:stCondLst>
                                  <p:endCondLst>
                                    <p:cond evt="begin" delay="0">
                                      <p:tn val="21"/>
                                    </p:cond>
                                  </p:endCondLst>
                                  <p:childTnLst>
                                    <p:set>
                                      <p:cBhvr>
                                        <p:cTn id="22" dur="1" fill="hold">
                                          <p:stCondLst>
                                            <p:cond delay="0"/>
                                          </p:stCondLst>
                                        </p:cTn>
                                        <p:tgtEl>
                                          <p:spTgt spid="12"/>
                                        </p:tgtEl>
                                        <p:attrNameLst>
                                          <p:attrName>style.visibility</p:attrName>
                                        </p:attrNameLst>
                                      </p:cBhvr>
                                      <p:to>
                                        <p:strVal val="visible"/>
                                      </p:to>
                                    </p:set>
                                    <p:animEffect transition="in" filter="wipe(left)">
                                      <p:cBhvr>
                                        <p:cTn id="23" dur="500"/>
                                        <p:tgtEl>
                                          <p:spTgt spid="12"/>
                                        </p:tgtEl>
                                      </p:cBhvr>
                                    </p:animEffect>
                                  </p:childTnLst>
                                </p:cTn>
                              </p:par>
                            </p:childTnLst>
                          </p:cTn>
                        </p:par>
                        <p:par>
                          <p:cTn id="24" fill="hold">
                            <p:stCondLst>
                              <p:cond delay="2500"/>
                            </p:stCondLst>
                            <p:childTnLst>
                              <p:par>
                                <p:cTn id="25" presetID="1" presetClass="entr" presetSubtype="0" fill="hold" grpId="0" nodeType="after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0" grpId="0" animBg="1"/>
      <p:bldP spid="12" grpId="0"/>
      <p:bldP spid="3" grpId="0"/>
      <p:bldP spid="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11715" y="1777913"/>
            <a:ext cx="7879080" cy="707886"/>
          </a:xfrm>
          <a:prstGeom prst="rect">
            <a:avLst/>
          </a:prstGeom>
        </p:spPr>
        <p:txBody>
          <a:bodyPr wrap="none">
            <a:spAutoFit/>
          </a:bodyPr>
          <a:lstStyle/>
          <a:p>
            <a:pPr algn="ctr"/>
            <a:r>
              <a:rPr lang="zh-CN" altLang="en-US" sz="4000" b="1" dirty="0" smtClean="0">
                <a:solidFill>
                  <a:schemeClr val="accent1">
                    <a:lumMod val="75000"/>
                  </a:schemeClr>
                </a:solidFill>
                <a:latin typeface="微软雅黑" panose="020B0503020204020204" pitchFamily="34" charset="-122"/>
                <a:ea typeface="微软雅黑" panose="020B0503020204020204" pitchFamily="34" charset="-122"/>
              </a:rPr>
              <a:t>三、当前</a:t>
            </a:r>
            <a:r>
              <a:rPr lang="zh-CN" altLang="en-US" sz="4000" b="1" dirty="0">
                <a:solidFill>
                  <a:schemeClr val="accent1">
                    <a:lumMod val="75000"/>
                  </a:schemeClr>
                </a:solidFill>
                <a:latin typeface="微软雅黑" panose="020B0503020204020204" pitchFamily="34" charset="-122"/>
                <a:ea typeface="微软雅黑" panose="020B0503020204020204" pitchFamily="34" charset="-122"/>
              </a:rPr>
              <a:t>案件防控面临的严峻</a:t>
            </a:r>
            <a:r>
              <a:rPr lang="zh-CN" altLang="en-US" sz="4000" b="1" dirty="0" smtClean="0">
                <a:solidFill>
                  <a:schemeClr val="accent1">
                    <a:lumMod val="75000"/>
                  </a:schemeClr>
                </a:solidFill>
                <a:latin typeface="微软雅黑" panose="020B0503020204020204" pitchFamily="34" charset="-122"/>
                <a:ea typeface="微软雅黑" panose="020B0503020204020204" pitchFamily="34" charset="-122"/>
              </a:rPr>
              <a:t>形势</a:t>
            </a:r>
            <a:endParaRPr lang="zh-CN" altLang="en-US" sz="4000" b="1" dirty="0">
              <a:solidFill>
                <a:schemeClr val="accent1">
                  <a:lumMod val="7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93058693"/>
      </p:ext>
    </p:extLst>
  </p:cSld>
  <p:clrMapOvr>
    <a:masterClrMapping/>
  </p:clrMapOvr>
  <p:transition spd="med" advClick="0" advTm="0">
    <p:pull/>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矩形 25"/>
          <p:cNvSpPr>
            <a:spLocks noChangeArrowheads="1"/>
          </p:cNvSpPr>
          <p:nvPr/>
        </p:nvSpPr>
        <p:spPr bwMode="auto">
          <a:xfrm>
            <a:off x="846535" y="610791"/>
            <a:ext cx="8299847" cy="32147"/>
          </a:xfrm>
          <a:prstGeom prst="rect">
            <a:avLst/>
          </a:prstGeom>
          <a:solidFill>
            <a:srgbClr val="0F6FC6"/>
          </a:solidFill>
          <a:ln w="9525" algn="ctr">
            <a:noFill/>
            <a:miter lim="800000"/>
          </a:ln>
        </p:spPr>
        <p:txBody>
          <a:bodyPr lIns="68577" tIns="34289" rIns="68577" bIns="34289" anchor="ctr"/>
          <a:lstStyle/>
          <a:p>
            <a:pPr algn="ctr" defTabSz="684371">
              <a:defRPr/>
            </a:pPr>
            <a:endParaRPr lang="zh-CN" altLang="en-US" sz="1700">
              <a:solidFill>
                <a:srgbClr val="0099CC"/>
              </a:solidFill>
              <a:latin typeface="Calibri" pitchFamily="34" charset="0"/>
            </a:endParaRPr>
          </a:p>
        </p:txBody>
      </p:sp>
      <p:sp>
        <p:nvSpPr>
          <p:cNvPr id="4" name="矩形 3"/>
          <p:cNvSpPr/>
          <p:nvPr/>
        </p:nvSpPr>
        <p:spPr>
          <a:xfrm>
            <a:off x="5582748" y="133358"/>
            <a:ext cx="3518912" cy="707886"/>
          </a:xfrm>
          <a:prstGeom prst="rect">
            <a:avLst/>
          </a:prstGeom>
        </p:spPr>
        <p:txBody>
          <a:bodyPr wrap="none">
            <a:spAutoFit/>
          </a:bodyPr>
          <a:lstStyle/>
          <a:p>
            <a:pPr algn="ctr"/>
            <a:r>
              <a:rPr lang="zh-CN" altLang="en-US" sz="2000" dirty="0" smtClean="0">
                <a:solidFill>
                  <a:schemeClr val="accent1">
                    <a:lumMod val="75000"/>
                  </a:schemeClr>
                </a:solidFill>
                <a:latin typeface="微软雅黑" panose="020B0503020204020204" pitchFamily="34" charset="-122"/>
                <a:ea typeface="微软雅黑" panose="020B0503020204020204" pitchFamily="34" charset="-122"/>
              </a:rPr>
              <a:t>当前</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案件防控面临的严峻形势</a:t>
            </a:r>
          </a:p>
          <a:p>
            <a:pPr algn="ctr"/>
            <a:endParaRPr lang="zh-CN" altLang="zh-CN" sz="2000" dirty="0">
              <a:solidFill>
                <a:schemeClr val="accent1">
                  <a:lumMod val="75000"/>
                </a:schemeClr>
              </a:solidFill>
              <a:latin typeface="微软雅黑" panose="020B0503020204020204" pitchFamily="34" charset="-122"/>
              <a:ea typeface="微软雅黑" panose="020B0503020204020204" pitchFamily="34" charset="-122"/>
            </a:endParaRPr>
          </a:p>
        </p:txBody>
      </p:sp>
      <p:grpSp>
        <p:nvGrpSpPr>
          <p:cNvPr id="5" name="组合 4"/>
          <p:cNvGrpSpPr/>
          <p:nvPr/>
        </p:nvGrpSpPr>
        <p:grpSpPr>
          <a:xfrm>
            <a:off x="673001" y="1332894"/>
            <a:ext cx="7106223" cy="2742537"/>
            <a:chOff x="673001" y="1332894"/>
            <a:chExt cx="7106223" cy="2742537"/>
          </a:xfrm>
        </p:grpSpPr>
        <p:sp>
          <p:nvSpPr>
            <p:cNvPr id="2" name="矩形 1"/>
            <p:cNvSpPr/>
            <p:nvPr/>
          </p:nvSpPr>
          <p:spPr>
            <a:xfrm>
              <a:off x="6056384" y="1910945"/>
              <a:ext cx="1722840" cy="369332"/>
            </a:xfrm>
            <a:prstGeom prst="rect">
              <a:avLst/>
            </a:prstGeom>
          </p:spPr>
          <p:txBody>
            <a:bodyPr wrap="square">
              <a:spAutoFit/>
            </a:bodyPr>
            <a:lstStyle/>
            <a:p>
              <a:pPr algn="ctr"/>
              <a:r>
                <a:rPr lang="zh-CN" altLang="zh-CN" sz="1800" b="1" dirty="0" smtClean="0">
                  <a:solidFill>
                    <a:schemeClr val="accent1">
                      <a:lumMod val="75000"/>
                    </a:schemeClr>
                  </a:solidFill>
                  <a:latin typeface="微软雅黑" panose="020B0503020204020204" pitchFamily="34" charset="-122"/>
                  <a:ea typeface="微软雅黑" panose="020B0503020204020204" pitchFamily="34" charset="-122"/>
                </a:rPr>
                <a:t>受贿</a:t>
              </a:r>
              <a:r>
                <a:rPr lang="zh-CN" altLang="zh-CN" sz="1800" b="1" dirty="0">
                  <a:solidFill>
                    <a:schemeClr val="accent1">
                      <a:lumMod val="75000"/>
                    </a:schemeClr>
                  </a:solidFill>
                  <a:latin typeface="微软雅黑" panose="020B0503020204020204" pitchFamily="34" charset="-122"/>
                  <a:ea typeface="微软雅黑" panose="020B0503020204020204" pitchFamily="34" charset="-122"/>
                </a:rPr>
                <a:t>案件高</a:t>
              </a:r>
              <a:r>
                <a:rPr lang="zh-CN" altLang="zh-CN" sz="1800" b="1" dirty="0" smtClean="0">
                  <a:solidFill>
                    <a:schemeClr val="accent1">
                      <a:lumMod val="75000"/>
                    </a:schemeClr>
                  </a:solidFill>
                  <a:latin typeface="微软雅黑" panose="020B0503020204020204" pitchFamily="34" charset="-122"/>
                  <a:ea typeface="微软雅黑" panose="020B0503020204020204" pitchFamily="34" charset="-122"/>
                </a:rPr>
                <a:t>发</a:t>
              </a:r>
              <a:endParaRPr lang="zh-CN" altLang="zh-CN" sz="1800" b="1"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3" name="矩形 2"/>
            <p:cNvSpPr/>
            <p:nvPr/>
          </p:nvSpPr>
          <p:spPr>
            <a:xfrm>
              <a:off x="673001" y="1898398"/>
              <a:ext cx="2492991" cy="369332"/>
            </a:xfrm>
            <a:prstGeom prst="rect">
              <a:avLst/>
            </a:prstGeom>
          </p:spPr>
          <p:txBody>
            <a:bodyPr wrap="none">
              <a:spAutoFit/>
            </a:bodyPr>
            <a:lstStyle/>
            <a:p>
              <a:pPr algn="ctr"/>
              <a:r>
                <a:rPr lang="zh-CN" altLang="zh-CN" sz="1800" b="1" dirty="0" smtClean="0">
                  <a:solidFill>
                    <a:schemeClr val="accent1">
                      <a:lumMod val="75000"/>
                    </a:schemeClr>
                  </a:solidFill>
                  <a:latin typeface="微软雅黑" panose="020B0503020204020204" pitchFamily="34" charset="-122"/>
                  <a:ea typeface="微软雅黑" panose="020B0503020204020204" pitchFamily="34" charset="-122"/>
                </a:rPr>
                <a:t>银行业</a:t>
              </a:r>
              <a:r>
                <a:rPr lang="zh-CN" altLang="zh-CN" sz="1800" b="1" dirty="0">
                  <a:solidFill>
                    <a:schemeClr val="accent1">
                      <a:lumMod val="75000"/>
                    </a:schemeClr>
                  </a:solidFill>
                  <a:latin typeface="微软雅黑" panose="020B0503020204020204" pitchFamily="34" charset="-122"/>
                  <a:ea typeface="微软雅黑" panose="020B0503020204020204" pitchFamily="34" charset="-122"/>
                </a:rPr>
                <a:t>处于案件高发期</a:t>
              </a:r>
            </a:p>
          </p:txBody>
        </p:sp>
        <p:sp>
          <p:nvSpPr>
            <p:cNvPr id="37" name="矩形 36"/>
            <p:cNvSpPr/>
            <p:nvPr/>
          </p:nvSpPr>
          <p:spPr>
            <a:xfrm>
              <a:off x="832887" y="3189073"/>
              <a:ext cx="2173221" cy="369332"/>
            </a:xfrm>
            <a:prstGeom prst="rect">
              <a:avLst/>
            </a:prstGeom>
          </p:spPr>
          <p:txBody>
            <a:bodyPr wrap="square">
              <a:spAutoFit/>
            </a:bodyPr>
            <a:lstStyle/>
            <a:p>
              <a:pPr algn="ctr"/>
              <a:r>
                <a:rPr lang="zh-CN" altLang="zh-CN" sz="1800" b="1" dirty="0" smtClean="0">
                  <a:solidFill>
                    <a:schemeClr val="accent1">
                      <a:lumMod val="75000"/>
                    </a:schemeClr>
                  </a:solidFill>
                  <a:latin typeface="微软雅黑" panose="020B0503020204020204" pitchFamily="34" charset="-122"/>
                  <a:ea typeface="微软雅黑" panose="020B0503020204020204" pitchFamily="34" charset="-122"/>
                </a:rPr>
                <a:t>员工</a:t>
              </a:r>
              <a:r>
                <a:rPr lang="zh-CN" altLang="zh-CN" sz="1800" b="1" dirty="0">
                  <a:solidFill>
                    <a:schemeClr val="accent1">
                      <a:lumMod val="75000"/>
                    </a:schemeClr>
                  </a:solidFill>
                  <a:latin typeface="微软雅黑" panose="020B0503020204020204" pitchFamily="34" charset="-122"/>
                  <a:ea typeface="微软雅黑" panose="020B0503020204020204" pitchFamily="34" charset="-122"/>
                </a:rPr>
                <a:t>道德底线</a:t>
              </a:r>
              <a:r>
                <a:rPr lang="zh-CN" altLang="zh-CN" sz="1800" b="1" dirty="0" smtClean="0">
                  <a:solidFill>
                    <a:schemeClr val="accent1">
                      <a:lumMod val="75000"/>
                    </a:schemeClr>
                  </a:solidFill>
                  <a:latin typeface="微软雅黑" panose="020B0503020204020204" pitchFamily="34" charset="-122"/>
                  <a:ea typeface="微软雅黑" panose="020B0503020204020204" pitchFamily="34" charset="-122"/>
                </a:rPr>
                <a:t>失守</a:t>
              </a:r>
              <a:endParaRPr lang="zh-CN" altLang="zh-CN" sz="1800" b="1"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38" name="矩形 37"/>
            <p:cNvSpPr/>
            <p:nvPr/>
          </p:nvSpPr>
          <p:spPr>
            <a:xfrm>
              <a:off x="6165042" y="3185272"/>
              <a:ext cx="1569660" cy="369332"/>
            </a:xfrm>
            <a:prstGeom prst="rect">
              <a:avLst/>
            </a:prstGeom>
          </p:spPr>
          <p:txBody>
            <a:bodyPr wrap="none">
              <a:spAutoFit/>
            </a:bodyPr>
            <a:lstStyle/>
            <a:p>
              <a:pPr algn="ctr"/>
              <a:r>
                <a:rPr lang="zh-CN" altLang="zh-CN" sz="1800" b="1" dirty="0" smtClean="0">
                  <a:solidFill>
                    <a:schemeClr val="accent1">
                      <a:lumMod val="75000"/>
                    </a:schemeClr>
                  </a:solidFill>
                  <a:latin typeface="微软雅黑" panose="020B0503020204020204" pitchFamily="34" charset="-122"/>
                  <a:ea typeface="微软雅黑" panose="020B0503020204020204" pitchFamily="34" charset="-122"/>
                </a:rPr>
                <a:t>内部</a:t>
              </a:r>
              <a:r>
                <a:rPr lang="zh-CN" altLang="zh-CN" sz="1800" b="1" dirty="0">
                  <a:solidFill>
                    <a:schemeClr val="accent1">
                      <a:lumMod val="75000"/>
                    </a:schemeClr>
                  </a:solidFill>
                  <a:latin typeface="微软雅黑" panose="020B0503020204020204" pitchFamily="34" charset="-122"/>
                  <a:ea typeface="微软雅黑" panose="020B0503020204020204" pitchFamily="34" charset="-122"/>
                </a:rPr>
                <a:t>控制失效</a:t>
              </a:r>
            </a:p>
          </p:txBody>
        </p:sp>
        <p:graphicFrame>
          <p:nvGraphicFramePr>
            <p:cNvPr id="39" name="图示 38"/>
            <p:cNvGraphicFramePr/>
            <p:nvPr>
              <p:extLst>
                <p:ext uri="{D42A27DB-BD31-4B8C-83A1-F6EECF244321}">
                  <p14:modId xmlns:p14="http://schemas.microsoft.com/office/powerpoint/2010/main" val="48787561"/>
                </p:ext>
              </p:extLst>
            </p:nvPr>
          </p:nvGraphicFramePr>
          <p:xfrm>
            <a:off x="2131325" y="1332894"/>
            <a:ext cx="4692555" cy="27425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pic>
        <p:nvPicPr>
          <p:cNvPr id="9" name="Picture 23" descr="logo"/>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740352" y="4570919"/>
            <a:ext cx="1115616" cy="3770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93058693"/>
      </p:ext>
    </p:extLst>
  </p:cSld>
  <p:clrMapOvr>
    <a:masterClrMapping/>
  </p:clrMapOvr>
  <p:transition spd="med" advClick="0"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wipe(left)">
                                      <p:cBhvr>
                                        <p:cTn id="7" dur="500"/>
                                        <p:tgtEl>
                                          <p:spTgt spid="4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left)">
                                      <p:cBhvr>
                                        <p:cTn id="10" dur="500"/>
                                        <p:tgtEl>
                                          <p:spTgt spid="4"/>
                                        </p:tgtEl>
                                      </p:cBhvr>
                                    </p:animEffect>
                                  </p:childTnLst>
                                </p:cTn>
                              </p:par>
                            </p:childTnLst>
                          </p:cTn>
                        </p:par>
                        <p:par>
                          <p:cTn id="11" fill="hold">
                            <p:stCondLst>
                              <p:cond delay="500"/>
                            </p:stCondLst>
                            <p:childTnLst>
                              <p:par>
                                <p:cTn id="12" presetID="1" presetClass="entr" presetSubtype="0" fill="hold" nodeType="afterEffect">
                                  <p:stCondLst>
                                    <p:cond delay="0"/>
                                  </p:stCondLst>
                                  <p:childTnLst>
                                    <p:set>
                                      <p:cBhvr>
                                        <p:cTn id="13"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bldLvl="0" animBg="1"/>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381157" y="1777913"/>
            <a:ext cx="6340197" cy="707886"/>
          </a:xfrm>
          <a:prstGeom prst="rect">
            <a:avLst/>
          </a:prstGeom>
        </p:spPr>
        <p:txBody>
          <a:bodyPr wrap="none">
            <a:spAutoFit/>
          </a:bodyPr>
          <a:lstStyle/>
          <a:p>
            <a:pPr algn="ctr"/>
            <a:r>
              <a:rPr lang="zh-CN" altLang="en-US" sz="4000" b="1" dirty="0" smtClean="0">
                <a:solidFill>
                  <a:schemeClr val="accent1">
                    <a:lumMod val="75000"/>
                  </a:schemeClr>
                </a:solidFill>
                <a:latin typeface="微软雅黑" panose="020B0503020204020204" pitchFamily="34" charset="-122"/>
                <a:ea typeface="微软雅黑" panose="020B0503020204020204" pitchFamily="34" charset="-122"/>
              </a:rPr>
              <a:t>四、商业银行</a:t>
            </a:r>
            <a:r>
              <a:rPr lang="zh-CN" altLang="en-US" sz="4000" b="1" dirty="0">
                <a:solidFill>
                  <a:schemeClr val="accent1">
                    <a:lumMod val="75000"/>
                  </a:schemeClr>
                </a:solidFill>
                <a:latin typeface="微软雅黑" panose="020B0503020204020204" pitchFamily="34" charset="-122"/>
                <a:ea typeface="微软雅黑" panose="020B0503020204020204" pitchFamily="34" charset="-122"/>
              </a:rPr>
              <a:t>案件典型</a:t>
            </a:r>
            <a:r>
              <a:rPr lang="zh-CN" altLang="en-US" sz="4000" b="1" dirty="0" smtClean="0">
                <a:solidFill>
                  <a:schemeClr val="accent1">
                    <a:lumMod val="75000"/>
                  </a:schemeClr>
                </a:solidFill>
                <a:latin typeface="微软雅黑" panose="020B0503020204020204" pitchFamily="34" charset="-122"/>
                <a:ea typeface="微软雅黑" panose="020B0503020204020204" pitchFamily="34" charset="-122"/>
              </a:rPr>
              <a:t>案例</a:t>
            </a:r>
            <a:endParaRPr lang="zh-CN" altLang="en-US" sz="4000" b="1" dirty="0">
              <a:solidFill>
                <a:schemeClr val="accent1">
                  <a:lumMod val="7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92961935"/>
      </p:ext>
    </p:extLst>
  </p:cSld>
  <p:clrMapOvr>
    <a:masterClrMapping/>
  </p:clrMapOvr>
  <p:transition spd="med" advClick="0" advTm="0">
    <p:pull/>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矩形 25"/>
          <p:cNvSpPr>
            <a:spLocks noChangeArrowheads="1"/>
          </p:cNvSpPr>
          <p:nvPr/>
        </p:nvSpPr>
        <p:spPr bwMode="auto">
          <a:xfrm>
            <a:off x="846535" y="610791"/>
            <a:ext cx="8299847" cy="32147"/>
          </a:xfrm>
          <a:prstGeom prst="rect">
            <a:avLst/>
          </a:prstGeom>
          <a:solidFill>
            <a:srgbClr val="0F6FC6"/>
          </a:solidFill>
          <a:ln w="9525" algn="ctr">
            <a:noFill/>
            <a:miter lim="800000"/>
          </a:ln>
        </p:spPr>
        <p:txBody>
          <a:bodyPr lIns="68577" tIns="34289" rIns="68577" bIns="34289" anchor="ctr"/>
          <a:lstStyle/>
          <a:p>
            <a:pPr algn="ctr" defTabSz="684371">
              <a:defRPr/>
            </a:pPr>
            <a:endParaRPr lang="zh-CN" altLang="en-US" sz="1700">
              <a:solidFill>
                <a:srgbClr val="0099CC"/>
              </a:solidFill>
              <a:latin typeface="Calibri" pitchFamily="34" charset="0"/>
            </a:endParaRPr>
          </a:p>
        </p:txBody>
      </p:sp>
      <p:sp>
        <p:nvSpPr>
          <p:cNvPr id="4" name="矩形 3"/>
          <p:cNvSpPr/>
          <p:nvPr/>
        </p:nvSpPr>
        <p:spPr>
          <a:xfrm>
            <a:off x="6151716" y="133358"/>
            <a:ext cx="2749471" cy="707886"/>
          </a:xfrm>
          <a:prstGeom prst="rect">
            <a:avLst/>
          </a:prstGeom>
        </p:spPr>
        <p:txBody>
          <a:bodyPr wrap="none">
            <a:spAutoFit/>
          </a:bodyPr>
          <a:lstStyle/>
          <a:p>
            <a:pPr algn="ctr"/>
            <a:r>
              <a:rPr lang="zh-CN" altLang="en-US" sz="2000" dirty="0" smtClean="0">
                <a:solidFill>
                  <a:schemeClr val="accent1">
                    <a:lumMod val="75000"/>
                  </a:schemeClr>
                </a:solidFill>
                <a:latin typeface="微软雅黑" panose="020B0503020204020204" pitchFamily="34" charset="-122"/>
                <a:ea typeface="微软雅黑" panose="020B0503020204020204" pitchFamily="34" charset="-122"/>
              </a:rPr>
              <a:t>商业银行</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案件典型案例</a:t>
            </a:r>
          </a:p>
          <a:p>
            <a:pPr algn="ctr"/>
            <a:endParaRPr lang="zh-CN" altLang="zh-CN" sz="2000" dirty="0">
              <a:solidFill>
                <a:schemeClr val="accent1">
                  <a:lumMod val="75000"/>
                </a:schemeClr>
              </a:solidFill>
              <a:latin typeface="微软雅黑" panose="020B0503020204020204" pitchFamily="34" charset="-122"/>
              <a:ea typeface="微软雅黑" panose="020B0503020204020204" pitchFamily="34" charset="-122"/>
            </a:endParaRPr>
          </a:p>
        </p:txBody>
      </p:sp>
      <p:grpSp>
        <p:nvGrpSpPr>
          <p:cNvPr id="2" name="组合 1"/>
          <p:cNvGrpSpPr/>
          <p:nvPr/>
        </p:nvGrpSpPr>
        <p:grpSpPr>
          <a:xfrm>
            <a:off x="654210" y="1421575"/>
            <a:ext cx="6483739" cy="3308093"/>
            <a:chOff x="654210" y="1421575"/>
            <a:chExt cx="6483739" cy="3308093"/>
          </a:xfrm>
        </p:grpSpPr>
        <p:sp>
          <p:nvSpPr>
            <p:cNvPr id="3" name="矩形 2"/>
            <p:cNvSpPr/>
            <p:nvPr/>
          </p:nvSpPr>
          <p:spPr>
            <a:xfrm>
              <a:off x="3170196" y="1498518"/>
              <a:ext cx="3967753" cy="400110"/>
            </a:xfrm>
            <a:prstGeom prst="rect">
              <a:avLst/>
            </a:prstGeom>
          </p:spPr>
          <p:txBody>
            <a:bodyPr wrap="none">
              <a:spAutoFit/>
            </a:bodyPr>
            <a:lstStyle/>
            <a:p>
              <a:r>
                <a:rPr lang="zh-CN" altLang="zh-CN" sz="2000" dirty="0" smtClean="0">
                  <a:solidFill>
                    <a:schemeClr val="accent1">
                      <a:lumMod val="75000"/>
                    </a:schemeClr>
                  </a:solidFill>
                  <a:latin typeface="微软雅黑" panose="020B0503020204020204" pitchFamily="34" charset="-122"/>
                  <a:ea typeface="微软雅黑" panose="020B0503020204020204" pitchFamily="34" charset="-122"/>
                </a:rPr>
                <a:t>——</a:t>
              </a:r>
              <a:r>
                <a:rPr lang="en-US" altLang="zh-CN" sz="2000" dirty="0" smtClean="0">
                  <a:solidFill>
                    <a:schemeClr val="accent1">
                      <a:lumMod val="75000"/>
                    </a:schemeClr>
                  </a:solidFill>
                  <a:latin typeface="微软雅黑" panose="020B0503020204020204" pitchFamily="34" charset="-122"/>
                  <a:ea typeface="微软雅黑" panose="020B0503020204020204" pitchFamily="34" charset="-122"/>
                </a:rPr>
                <a:t>  </a:t>
              </a:r>
              <a:r>
                <a:rPr lang="zh-CN" altLang="zh-CN" sz="2000" dirty="0" smtClean="0">
                  <a:solidFill>
                    <a:schemeClr val="accent1">
                      <a:lumMod val="75000"/>
                    </a:schemeClr>
                  </a:solidFill>
                  <a:latin typeface="微软雅黑" panose="020B0503020204020204" pitchFamily="34" charset="-122"/>
                  <a:ea typeface="微软雅黑" panose="020B0503020204020204" pitchFamily="34" charset="-122"/>
                </a:rPr>
                <a:t>行贿</a:t>
              </a:r>
              <a:r>
                <a:rPr lang="zh-CN" altLang="zh-CN" sz="2000" dirty="0">
                  <a:solidFill>
                    <a:schemeClr val="accent1">
                      <a:lumMod val="75000"/>
                    </a:schemeClr>
                  </a:solidFill>
                  <a:latin typeface="微软雅黑" panose="020B0503020204020204" pitchFamily="34" charset="-122"/>
                  <a:ea typeface="微软雅黑" panose="020B0503020204020204" pitchFamily="34" charset="-122"/>
                </a:rPr>
                <a:t>动机的多样化及其危害</a:t>
              </a:r>
            </a:p>
          </p:txBody>
        </p:sp>
        <p:sp>
          <p:nvSpPr>
            <p:cNvPr id="5" name="矩形 4"/>
            <p:cNvSpPr/>
            <p:nvPr/>
          </p:nvSpPr>
          <p:spPr>
            <a:xfrm>
              <a:off x="1311267" y="1421575"/>
              <a:ext cx="800219" cy="461665"/>
            </a:xfrm>
            <a:prstGeom prst="rect">
              <a:avLst/>
            </a:prstGeom>
          </p:spPr>
          <p:style>
            <a:lnRef idx="0">
              <a:schemeClr val="accent2"/>
            </a:lnRef>
            <a:fillRef idx="3">
              <a:schemeClr val="accent2"/>
            </a:fillRef>
            <a:effectRef idx="3">
              <a:schemeClr val="accent2"/>
            </a:effectRef>
            <a:fontRef idx="minor">
              <a:schemeClr val="lt1"/>
            </a:fontRef>
          </p:style>
          <p:txBody>
            <a:bodyPr wrap="none">
              <a:spAutoFit/>
            </a:bodyPr>
            <a:lstStyle/>
            <a:p>
              <a:r>
                <a:rPr lang="zh-CN" altLang="zh-CN" sz="2400" b="1" dirty="0">
                  <a:solidFill>
                    <a:schemeClr val="bg1"/>
                  </a:solidFill>
                  <a:latin typeface="微软雅黑" panose="020B0503020204020204" pitchFamily="34" charset="-122"/>
                  <a:ea typeface="微软雅黑" panose="020B0503020204020204" pitchFamily="34" charset="-122"/>
                </a:rPr>
                <a:t>受贿</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7" name="矩形 6"/>
            <p:cNvSpPr/>
            <p:nvPr/>
          </p:nvSpPr>
          <p:spPr>
            <a:xfrm>
              <a:off x="3170196" y="2640379"/>
              <a:ext cx="2685351" cy="707886"/>
            </a:xfrm>
            <a:prstGeom prst="rect">
              <a:avLst/>
            </a:prstGeom>
          </p:spPr>
          <p:txBody>
            <a:bodyPr wrap="none">
              <a:spAutoFit/>
            </a:bodyPr>
            <a:lstStyle/>
            <a:p>
              <a:r>
                <a:rPr lang="zh-CN" altLang="zh-CN" sz="2000" dirty="0" smtClean="0">
                  <a:solidFill>
                    <a:schemeClr val="accent1">
                      <a:lumMod val="75000"/>
                    </a:schemeClr>
                  </a:solidFill>
                  <a:latin typeface="微软雅黑" panose="020B0503020204020204" pitchFamily="34" charset="-122"/>
                  <a:ea typeface="微软雅黑" panose="020B0503020204020204" pitchFamily="34" charset="-122"/>
                </a:rPr>
                <a:t>——</a:t>
              </a:r>
              <a:r>
                <a:rPr lang="en-US" altLang="zh-CN" sz="2000" dirty="0" smtClean="0">
                  <a:solidFill>
                    <a:schemeClr val="accent1">
                      <a:lumMod val="75000"/>
                    </a:schemeClr>
                  </a:solidFill>
                  <a:latin typeface="微软雅黑" panose="020B0503020204020204" pitchFamily="34" charset="-122"/>
                  <a:ea typeface="微软雅黑" panose="020B0503020204020204" pitchFamily="34" charset="-122"/>
                </a:rPr>
                <a:t>  </a:t>
              </a:r>
              <a:r>
                <a:rPr lang="zh-CN" altLang="en-US" sz="2000" dirty="0" smtClean="0">
                  <a:solidFill>
                    <a:schemeClr val="accent1">
                      <a:lumMod val="75000"/>
                    </a:schemeClr>
                  </a:solidFill>
                  <a:latin typeface="微软雅黑" panose="020B0503020204020204" pitchFamily="34" charset="-122"/>
                  <a:ea typeface="微软雅黑" panose="020B0503020204020204" pitchFamily="34" charset="-122"/>
                </a:rPr>
                <a:t>作案</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手段多样化</a:t>
              </a:r>
            </a:p>
            <a:p>
              <a:endParaRPr lang="zh-CN" altLang="zh-CN" sz="2000"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8" name="矩形 7"/>
            <p:cNvSpPr/>
            <p:nvPr/>
          </p:nvSpPr>
          <p:spPr>
            <a:xfrm>
              <a:off x="974938" y="2587249"/>
              <a:ext cx="1472876" cy="461665"/>
            </a:xfrm>
            <a:prstGeom prst="rect">
              <a:avLst/>
            </a:prstGeom>
          </p:spPr>
          <p:style>
            <a:lnRef idx="0">
              <a:schemeClr val="accent2"/>
            </a:lnRef>
            <a:fillRef idx="3">
              <a:schemeClr val="accent2"/>
            </a:fillRef>
            <a:effectRef idx="3">
              <a:schemeClr val="accent2"/>
            </a:effectRef>
            <a:fontRef idx="minor">
              <a:schemeClr val="lt1"/>
            </a:fontRef>
          </p:style>
          <p:txBody>
            <a:bodyPr wrap="square">
              <a:spAutoFit/>
            </a:bodyPr>
            <a:lstStyle/>
            <a:p>
              <a:r>
                <a:rPr lang="zh-CN" altLang="en-US" sz="2400" b="1" dirty="0" smtClean="0">
                  <a:solidFill>
                    <a:schemeClr val="bg1"/>
                  </a:solidFill>
                  <a:latin typeface="微软雅黑" panose="020B0503020204020204" pitchFamily="34" charset="-122"/>
                  <a:ea typeface="微软雅黑" panose="020B0503020204020204" pitchFamily="34" charset="-122"/>
                </a:rPr>
                <a:t>窃取资金</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9" name="矩形 8"/>
            <p:cNvSpPr/>
            <p:nvPr/>
          </p:nvSpPr>
          <p:spPr>
            <a:xfrm>
              <a:off x="654210" y="3606283"/>
              <a:ext cx="2082168" cy="461665"/>
            </a:xfrm>
            <a:prstGeom prst="rect">
              <a:avLst/>
            </a:prstGeom>
          </p:spPr>
          <p:style>
            <a:lnRef idx="0">
              <a:schemeClr val="accent2"/>
            </a:lnRef>
            <a:fillRef idx="3">
              <a:schemeClr val="accent2"/>
            </a:fillRef>
            <a:effectRef idx="3">
              <a:schemeClr val="accent2"/>
            </a:effectRef>
            <a:fontRef idx="minor">
              <a:schemeClr val="lt1"/>
            </a:fontRef>
          </p:style>
          <p:txBody>
            <a:bodyPr wrap="square">
              <a:spAutoFit/>
            </a:bodyPr>
            <a:lstStyle/>
            <a:p>
              <a:pPr algn="ctr"/>
              <a:r>
                <a:rPr lang="zh-CN" altLang="en-US" sz="2400" b="1" dirty="0" smtClean="0">
                  <a:solidFill>
                    <a:schemeClr val="bg1"/>
                  </a:solidFill>
                  <a:latin typeface="微软雅黑" panose="020B0503020204020204" pitchFamily="34" charset="-122"/>
                  <a:ea typeface="微软雅黑" panose="020B0503020204020204" pitchFamily="34" charset="-122"/>
                </a:rPr>
                <a:t>配合外部欺诈</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10" name="矩形 9"/>
            <p:cNvSpPr/>
            <p:nvPr/>
          </p:nvSpPr>
          <p:spPr>
            <a:xfrm>
              <a:off x="3172468" y="3714005"/>
              <a:ext cx="3711272" cy="1015663"/>
            </a:xfrm>
            <a:prstGeom prst="rect">
              <a:avLst/>
            </a:prstGeom>
          </p:spPr>
          <p:txBody>
            <a:bodyPr wrap="none">
              <a:spAutoFit/>
            </a:bodyPr>
            <a:lstStyle/>
            <a:p>
              <a:r>
                <a:rPr lang="zh-CN" altLang="zh-CN" sz="2000" dirty="0" smtClean="0">
                  <a:solidFill>
                    <a:schemeClr val="accent1">
                      <a:lumMod val="75000"/>
                    </a:schemeClr>
                  </a:solidFill>
                  <a:latin typeface="微软雅黑" panose="020B0503020204020204" pitchFamily="34" charset="-122"/>
                  <a:ea typeface="微软雅黑" panose="020B0503020204020204" pitchFamily="34" charset="-122"/>
                </a:rPr>
                <a:t>——</a:t>
              </a:r>
              <a:r>
                <a:rPr lang="en-US" altLang="zh-CN" sz="2000" dirty="0" smtClean="0">
                  <a:solidFill>
                    <a:schemeClr val="accent1">
                      <a:lumMod val="75000"/>
                    </a:schemeClr>
                  </a:solidFill>
                  <a:latin typeface="微软雅黑" panose="020B0503020204020204" pitchFamily="34" charset="-122"/>
                  <a:ea typeface="微软雅黑" panose="020B0503020204020204" pitchFamily="34" charset="-122"/>
                </a:rPr>
                <a:t>  </a:t>
              </a:r>
              <a:r>
                <a:rPr lang="zh-CN" altLang="en-US" sz="2000" dirty="0" smtClean="0">
                  <a:solidFill>
                    <a:schemeClr val="accent1">
                      <a:lumMod val="75000"/>
                    </a:schemeClr>
                  </a:solidFill>
                  <a:latin typeface="微软雅黑" panose="020B0503020204020204" pitchFamily="34" charset="-122"/>
                  <a:ea typeface="微软雅黑" panose="020B0503020204020204" pitchFamily="34" charset="-122"/>
                </a:rPr>
                <a:t>收受</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好处被犯罪分子利用</a:t>
              </a:r>
            </a:p>
            <a:p>
              <a:endParaRPr lang="zh-CN" altLang="en-US" sz="2000" dirty="0" smtClean="0">
                <a:solidFill>
                  <a:schemeClr val="accent1">
                    <a:lumMod val="75000"/>
                  </a:schemeClr>
                </a:solidFill>
                <a:latin typeface="微软雅黑" panose="020B0503020204020204" pitchFamily="34" charset="-122"/>
                <a:ea typeface="微软雅黑" panose="020B0503020204020204" pitchFamily="34" charset="-122"/>
              </a:endParaRPr>
            </a:p>
            <a:p>
              <a:endParaRPr lang="zh-CN" altLang="zh-CN" sz="2000" dirty="0">
                <a:solidFill>
                  <a:schemeClr val="accent1">
                    <a:lumMod val="75000"/>
                  </a:schemeClr>
                </a:solidFill>
                <a:latin typeface="微软雅黑" panose="020B0503020204020204" pitchFamily="34" charset="-122"/>
                <a:ea typeface="微软雅黑" panose="020B0503020204020204" pitchFamily="34" charset="-122"/>
              </a:endParaRPr>
            </a:p>
          </p:txBody>
        </p:sp>
      </p:grpSp>
      <p:pic>
        <p:nvPicPr>
          <p:cNvPr id="11" name="Picture 23" descr="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40352" y="4570919"/>
            <a:ext cx="1115616" cy="3770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4639601"/>
      </p:ext>
    </p:extLst>
  </p:cSld>
  <p:clrMapOvr>
    <a:masterClrMapping/>
  </p:clrMapOvr>
  <p:transition spd="med" advClick="0"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wipe(left)">
                                      <p:cBhvr>
                                        <p:cTn id="7" dur="500"/>
                                        <p:tgtEl>
                                          <p:spTgt spid="4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left)">
                                      <p:cBhvr>
                                        <p:cTn id="10" dur="500"/>
                                        <p:tgtEl>
                                          <p:spTgt spid="4"/>
                                        </p:tgtEl>
                                      </p:cBhvr>
                                    </p:animEffect>
                                  </p:childTnLst>
                                </p:cTn>
                              </p:par>
                            </p:childTnLst>
                          </p:cTn>
                        </p:par>
                        <p:par>
                          <p:cTn id="11" fill="hold">
                            <p:stCondLst>
                              <p:cond delay="500"/>
                            </p:stCondLst>
                            <p:childTnLst>
                              <p:par>
                                <p:cTn id="12" presetID="1" presetClass="entr" presetSubtype="0" fill="hold" nodeType="afterEffect">
                                  <p:stCondLst>
                                    <p:cond delay="0"/>
                                  </p:stCondLst>
                                  <p:childTnLst>
                                    <p:set>
                                      <p:cBhvr>
                                        <p:cTn id="13"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bldLvl="0" animBg="1"/>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矩形 25"/>
          <p:cNvSpPr>
            <a:spLocks noChangeArrowheads="1"/>
          </p:cNvSpPr>
          <p:nvPr/>
        </p:nvSpPr>
        <p:spPr bwMode="auto">
          <a:xfrm>
            <a:off x="846535" y="610791"/>
            <a:ext cx="8299847" cy="32147"/>
          </a:xfrm>
          <a:prstGeom prst="rect">
            <a:avLst/>
          </a:prstGeom>
          <a:solidFill>
            <a:srgbClr val="0F6FC6"/>
          </a:solidFill>
          <a:ln w="9525" algn="ctr">
            <a:noFill/>
            <a:miter lim="800000"/>
          </a:ln>
        </p:spPr>
        <p:txBody>
          <a:bodyPr lIns="68577" tIns="34289" rIns="68577" bIns="34289" anchor="ctr"/>
          <a:lstStyle/>
          <a:p>
            <a:pPr algn="ctr" defTabSz="684371">
              <a:defRPr/>
            </a:pPr>
            <a:endParaRPr lang="zh-CN" altLang="en-US" sz="1700">
              <a:solidFill>
                <a:srgbClr val="0099CC"/>
              </a:solidFill>
              <a:latin typeface="Calibri" pitchFamily="34" charset="0"/>
            </a:endParaRPr>
          </a:p>
        </p:txBody>
      </p:sp>
      <p:sp>
        <p:nvSpPr>
          <p:cNvPr id="4" name="矩形 3"/>
          <p:cNvSpPr/>
          <p:nvPr/>
        </p:nvSpPr>
        <p:spPr>
          <a:xfrm>
            <a:off x="6151716" y="133358"/>
            <a:ext cx="2749471" cy="707886"/>
          </a:xfrm>
          <a:prstGeom prst="rect">
            <a:avLst/>
          </a:prstGeom>
        </p:spPr>
        <p:txBody>
          <a:bodyPr wrap="none">
            <a:spAutoFit/>
          </a:bodyPr>
          <a:lstStyle/>
          <a:p>
            <a:pPr algn="ctr"/>
            <a:r>
              <a:rPr lang="zh-CN" altLang="en-US" sz="2000" dirty="0" smtClean="0">
                <a:solidFill>
                  <a:schemeClr val="accent1">
                    <a:lumMod val="75000"/>
                  </a:schemeClr>
                </a:solidFill>
                <a:latin typeface="微软雅黑" panose="020B0503020204020204" pitchFamily="34" charset="-122"/>
                <a:ea typeface="微软雅黑" panose="020B0503020204020204" pitchFamily="34" charset="-122"/>
              </a:rPr>
              <a:t>商业银行</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案件典型案例</a:t>
            </a:r>
          </a:p>
          <a:p>
            <a:pPr algn="ctr"/>
            <a:endParaRPr lang="zh-CN" altLang="zh-CN" sz="2000"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5" name="矩形 4"/>
          <p:cNvSpPr/>
          <p:nvPr/>
        </p:nvSpPr>
        <p:spPr>
          <a:xfrm>
            <a:off x="3170196" y="1559934"/>
            <a:ext cx="3605474" cy="400110"/>
          </a:xfrm>
          <a:prstGeom prst="rect">
            <a:avLst/>
          </a:prstGeom>
        </p:spPr>
        <p:txBody>
          <a:bodyPr wrap="none">
            <a:spAutoFit/>
          </a:bodyPr>
          <a:lstStyle/>
          <a:p>
            <a:r>
              <a:rPr lang="zh-CN" altLang="zh-CN" sz="2000" dirty="0" smtClean="0">
                <a:solidFill>
                  <a:schemeClr val="accent1">
                    <a:lumMod val="75000"/>
                  </a:schemeClr>
                </a:solidFill>
                <a:latin typeface="微软雅黑" panose="020B0503020204020204" pitchFamily="34" charset="-122"/>
                <a:ea typeface="微软雅黑" panose="020B0503020204020204" pitchFamily="34" charset="-122"/>
              </a:rPr>
              <a:t>——</a:t>
            </a:r>
            <a:r>
              <a:rPr lang="en-US" altLang="zh-CN" sz="2000" dirty="0" smtClean="0">
                <a:solidFill>
                  <a:schemeClr val="accent1">
                    <a:lumMod val="75000"/>
                  </a:schemeClr>
                </a:solidFill>
                <a:latin typeface="微软雅黑" panose="020B0503020204020204" pitchFamily="34" charset="-122"/>
                <a:ea typeface="微软雅黑" panose="020B0503020204020204" pitchFamily="34" charset="-122"/>
              </a:rPr>
              <a:t>    </a:t>
            </a:r>
            <a:r>
              <a:rPr lang="zh-CN" altLang="en-US" sz="2000" dirty="0" smtClean="0">
                <a:solidFill>
                  <a:schemeClr val="accent1">
                    <a:lumMod val="75000"/>
                  </a:schemeClr>
                </a:solidFill>
                <a:latin typeface="微软雅黑" panose="020B0503020204020204" pitchFamily="34" charset="-122"/>
                <a:ea typeface="微软雅黑" panose="020B0503020204020204" pitchFamily="34" charset="-122"/>
              </a:rPr>
              <a:t>套取</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银行信用实施</a:t>
            </a:r>
            <a:r>
              <a:rPr lang="zh-CN" altLang="en-US" sz="2000" dirty="0" smtClean="0">
                <a:solidFill>
                  <a:schemeClr val="accent1">
                    <a:lumMod val="75000"/>
                  </a:schemeClr>
                </a:solidFill>
                <a:latin typeface="微软雅黑" panose="020B0503020204020204" pitchFamily="34" charset="-122"/>
                <a:ea typeface="微软雅黑" panose="020B0503020204020204" pitchFamily="34" charset="-122"/>
              </a:rPr>
              <a:t>诈骗</a:t>
            </a:r>
            <a:endParaRPr lang="zh-CN" altLang="en-US" sz="2000"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6" name="矩形 5"/>
          <p:cNvSpPr/>
          <p:nvPr/>
        </p:nvSpPr>
        <p:spPr>
          <a:xfrm>
            <a:off x="697118" y="1328247"/>
            <a:ext cx="2031325" cy="830997"/>
          </a:xfrm>
          <a:prstGeom prst="rect">
            <a:avLst/>
          </a:prstGeom>
        </p:spPr>
        <p:style>
          <a:lnRef idx="0">
            <a:schemeClr val="accent2"/>
          </a:lnRef>
          <a:fillRef idx="3">
            <a:schemeClr val="accent2"/>
          </a:fillRef>
          <a:effectRef idx="3">
            <a:schemeClr val="accent2"/>
          </a:effectRef>
          <a:fontRef idx="minor">
            <a:schemeClr val="lt1"/>
          </a:fontRef>
        </p:style>
        <p:txBody>
          <a:bodyPr wrap="none">
            <a:spAutoFit/>
          </a:bodyPr>
          <a:lstStyle/>
          <a:p>
            <a:r>
              <a:rPr lang="zh-CN" altLang="en-US" sz="2400" b="1" dirty="0" smtClean="0">
                <a:solidFill>
                  <a:schemeClr val="bg1"/>
                </a:solidFill>
                <a:latin typeface="微软雅黑" panose="020B0503020204020204" pitchFamily="34" charset="-122"/>
                <a:ea typeface="微软雅黑" panose="020B0503020204020204" pitchFamily="34" charset="-122"/>
              </a:rPr>
              <a:t>伪造</a:t>
            </a:r>
            <a:r>
              <a:rPr lang="zh-CN" altLang="en-US" sz="2400" b="1" dirty="0">
                <a:solidFill>
                  <a:schemeClr val="bg1"/>
                </a:solidFill>
                <a:latin typeface="微软雅黑" panose="020B0503020204020204" pitchFamily="34" charset="-122"/>
                <a:ea typeface="微软雅黑" panose="020B0503020204020204" pitchFamily="34" charset="-122"/>
              </a:rPr>
              <a:t>银行</a:t>
            </a:r>
            <a:r>
              <a:rPr lang="zh-CN" altLang="en-US" sz="2400" b="1" dirty="0" smtClean="0">
                <a:solidFill>
                  <a:schemeClr val="bg1"/>
                </a:solidFill>
                <a:latin typeface="微软雅黑" panose="020B0503020204020204" pitchFamily="34" charset="-122"/>
                <a:ea typeface="微软雅黑" panose="020B0503020204020204" pitchFamily="34" charset="-122"/>
              </a:rPr>
              <a:t>文书</a:t>
            </a:r>
            <a:endParaRPr lang="en-US" altLang="zh-CN" sz="2400" b="1" dirty="0" smtClean="0">
              <a:solidFill>
                <a:schemeClr val="bg1"/>
              </a:solidFill>
              <a:latin typeface="微软雅黑" panose="020B0503020204020204" pitchFamily="34" charset="-122"/>
              <a:ea typeface="微软雅黑" panose="020B0503020204020204" pitchFamily="34" charset="-122"/>
            </a:endParaRPr>
          </a:p>
          <a:p>
            <a:pPr algn="ctr"/>
            <a:r>
              <a:rPr lang="zh-CN" altLang="en-US" sz="2400" b="1" dirty="0" smtClean="0">
                <a:solidFill>
                  <a:schemeClr val="bg1"/>
                </a:solidFill>
                <a:latin typeface="微软雅黑" panose="020B0503020204020204" pitchFamily="34" charset="-122"/>
                <a:ea typeface="微软雅黑" panose="020B0503020204020204" pitchFamily="34" charset="-122"/>
              </a:rPr>
              <a:t>私</a:t>
            </a:r>
            <a:r>
              <a:rPr lang="zh-CN" altLang="en-US" sz="2400" b="1" dirty="0">
                <a:solidFill>
                  <a:schemeClr val="bg1"/>
                </a:solidFill>
                <a:latin typeface="微软雅黑" panose="020B0503020204020204" pitchFamily="34" charset="-122"/>
                <a:ea typeface="微软雅黑" panose="020B0503020204020204" pitchFamily="34" charset="-122"/>
              </a:rPr>
              <a:t>刻印章</a:t>
            </a:r>
          </a:p>
        </p:txBody>
      </p:sp>
      <p:sp>
        <p:nvSpPr>
          <p:cNvPr id="7" name="矩形 6"/>
          <p:cNvSpPr/>
          <p:nvPr/>
        </p:nvSpPr>
        <p:spPr>
          <a:xfrm>
            <a:off x="697117" y="2717894"/>
            <a:ext cx="2031325" cy="830997"/>
          </a:xfrm>
          <a:prstGeom prst="rect">
            <a:avLst/>
          </a:prstGeom>
        </p:spPr>
        <p:style>
          <a:lnRef idx="0">
            <a:schemeClr val="accent2"/>
          </a:lnRef>
          <a:fillRef idx="3">
            <a:schemeClr val="accent2"/>
          </a:fillRef>
          <a:effectRef idx="3">
            <a:schemeClr val="accent2"/>
          </a:effectRef>
          <a:fontRef idx="minor">
            <a:schemeClr val="lt1"/>
          </a:fontRef>
        </p:style>
        <p:txBody>
          <a:bodyPr wrap="none">
            <a:spAutoFit/>
          </a:bodyPr>
          <a:lstStyle/>
          <a:p>
            <a:pPr algn="ctr"/>
            <a:r>
              <a:rPr lang="zh-CN" altLang="en-US" sz="2400" b="1" dirty="0">
                <a:solidFill>
                  <a:schemeClr val="bg1"/>
                </a:solidFill>
                <a:latin typeface="微软雅黑" panose="020B0503020204020204" pitchFamily="34" charset="-122"/>
                <a:ea typeface="微软雅黑" panose="020B0503020204020204" pitchFamily="34" charset="-122"/>
              </a:rPr>
              <a:t>违规</a:t>
            </a:r>
            <a:r>
              <a:rPr lang="zh-CN" altLang="en-US" sz="2400" b="1" dirty="0" smtClean="0">
                <a:solidFill>
                  <a:schemeClr val="bg1"/>
                </a:solidFill>
                <a:latin typeface="微软雅黑" panose="020B0503020204020204" pitchFamily="34" charset="-122"/>
                <a:ea typeface="微软雅黑" panose="020B0503020204020204" pitchFamily="34" charset="-122"/>
              </a:rPr>
              <a:t>获取</a:t>
            </a:r>
            <a:endParaRPr lang="en-US" altLang="zh-CN" sz="2400" b="1" dirty="0" smtClean="0">
              <a:solidFill>
                <a:schemeClr val="bg1"/>
              </a:solidFill>
              <a:latin typeface="微软雅黑" panose="020B0503020204020204" pitchFamily="34" charset="-122"/>
              <a:ea typeface="微软雅黑" panose="020B0503020204020204" pitchFamily="34" charset="-122"/>
            </a:endParaRPr>
          </a:p>
          <a:p>
            <a:pPr algn="ctr"/>
            <a:r>
              <a:rPr lang="zh-CN" altLang="en-US" sz="2400" b="1" dirty="0" smtClean="0">
                <a:solidFill>
                  <a:schemeClr val="bg1"/>
                </a:solidFill>
                <a:latin typeface="微软雅黑" panose="020B0503020204020204" pitchFamily="34" charset="-122"/>
                <a:ea typeface="微软雅黑" panose="020B0503020204020204" pitchFamily="34" charset="-122"/>
              </a:rPr>
              <a:t>泄露</a:t>
            </a:r>
            <a:r>
              <a:rPr lang="zh-CN" altLang="en-US" sz="2400" b="1" dirty="0">
                <a:solidFill>
                  <a:schemeClr val="bg1"/>
                </a:solidFill>
                <a:latin typeface="微软雅黑" panose="020B0503020204020204" pitchFamily="34" charset="-122"/>
                <a:ea typeface="微软雅黑" panose="020B0503020204020204" pitchFamily="34" charset="-122"/>
              </a:rPr>
              <a:t>客户信息</a:t>
            </a:r>
          </a:p>
        </p:txBody>
      </p:sp>
      <p:sp>
        <p:nvSpPr>
          <p:cNvPr id="9" name="矩形 8"/>
          <p:cNvSpPr/>
          <p:nvPr/>
        </p:nvSpPr>
        <p:spPr>
          <a:xfrm>
            <a:off x="3186897" y="2933337"/>
            <a:ext cx="3092513" cy="400110"/>
          </a:xfrm>
          <a:prstGeom prst="rect">
            <a:avLst/>
          </a:prstGeom>
        </p:spPr>
        <p:txBody>
          <a:bodyPr wrap="none">
            <a:spAutoFit/>
          </a:bodyPr>
          <a:lstStyle/>
          <a:p>
            <a:r>
              <a:rPr lang="zh-CN" altLang="zh-CN" sz="2000" dirty="0" smtClean="0">
                <a:solidFill>
                  <a:schemeClr val="accent1">
                    <a:lumMod val="75000"/>
                  </a:schemeClr>
                </a:solidFill>
                <a:latin typeface="微软雅黑" panose="020B0503020204020204" pitchFamily="34" charset="-122"/>
                <a:ea typeface="微软雅黑" panose="020B0503020204020204" pitchFamily="34" charset="-122"/>
              </a:rPr>
              <a:t>——</a:t>
            </a:r>
            <a:r>
              <a:rPr lang="en-US" altLang="zh-CN" sz="2000" dirty="0" smtClean="0">
                <a:solidFill>
                  <a:schemeClr val="accent1">
                    <a:lumMod val="75000"/>
                  </a:schemeClr>
                </a:solidFill>
                <a:latin typeface="微软雅黑" panose="020B0503020204020204" pitchFamily="34" charset="-122"/>
                <a:ea typeface="微软雅黑" panose="020B0503020204020204" pitchFamily="34" charset="-122"/>
              </a:rPr>
              <a:t>    </a:t>
            </a:r>
            <a:r>
              <a:rPr lang="zh-CN" altLang="en-US" sz="2000" dirty="0" smtClean="0">
                <a:solidFill>
                  <a:schemeClr val="accent1">
                    <a:lumMod val="75000"/>
                  </a:schemeClr>
                </a:solidFill>
                <a:latin typeface="微软雅黑" panose="020B0503020204020204" pitchFamily="34" charset="-122"/>
                <a:ea typeface="微软雅黑" panose="020B0503020204020204" pitchFamily="34" charset="-122"/>
              </a:rPr>
              <a:t>出卖</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客户信息</a:t>
            </a:r>
            <a:r>
              <a:rPr lang="zh-CN" altLang="en-US" sz="2000" dirty="0" smtClean="0">
                <a:solidFill>
                  <a:schemeClr val="accent1">
                    <a:lumMod val="75000"/>
                  </a:schemeClr>
                </a:solidFill>
                <a:latin typeface="微软雅黑" panose="020B0503020204020204" pitchFamily="34" charset="-122"/>
                <a:ea typeface="微软雅黑" panose="020B0503020204020204" pitchFamily="34" charset="-122"/>
              </a:rPr>
              <a:t>获利</a:t>
            </a:r>
            <a:endParaRPr lang="zh-CN" altLang="en-US" sz="2000" dirty="0">
              <a:solidFill>
                <a:schemeClr val="accent1">
                  <a:lumMod val="75000"/>
                </a:schemeClr>
              </a:solidFill>
              <a:latin typeface="微软雅黑" panose="020B0503020204020204" pitchFamily="34" charset="-122"/>
              <a:ea typeface="微软雅黑" panose="020B0503020204020204" pitchFamily="34" charset="-122"/>
            </a:endParaRPr>
          </a:p>
        </p:txBody>
      </p:sp>
      <p:pic>
        <p:nvPicPr>
          <p:cNvPr id="8" name="Picture 23" descr="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40352" y="4570919"/>
            <a:ext cx="1115616" cy="3770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4639601"/>
      </p:ext>
    </p:extLst>
  </p:cSld>
  <p:clrMapOvr>
    <a:masterClrMapping/>
  </p:clrMapOvr>
  <p:transition spd="med" advClick="0" advTm="0">
    <p:pull/>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矩形 25"/>
          <p:cNvSpPr>
            <a:spLocks noChangeArrowheads="1"/>
          </p:cNvSpPr>
          <p:nvPr/>
        </p:nvSpPr>
        <p:spPr bwMode="auto">
          <a:xfrm>
            <a:off x="846535" y="610791"/>
            <a:ext cx="8299847" cy="32147"/>
          </a:xfrm>
          <a:prstGeom prst="rect">
            <a:avLst/>
          </a:prstGeom>
          <a:solidFill>
            <a:srgbClr val="0F6FC6"/>
          </a:solidFill>
          <a:ln w="9525" algn="ctr">
            <a:noFill/>
            <a:miter lim="800000"/>
          </a:ln>
        </p:spPr>
        <p:txBody>
          <a:bodyPr lIns="68577" tIns="34289" rIns="68577" bIns="34289" anchor="ctr"/>
          <a:lstStyle/>
          <a:p>
            <a:pPr algn="ctr" defTabSz="684371">
              <a:defRPr/>
            </a:pPr>
            <a:endParaRPr lang="zh-CN" altLang="en-US" sz="1700">
              <a:solidFill>
                <a:srgbClr val="0099CC"/>
              </a:solidFill>
              <a:latin typeface="Calibri" pitchFamily="34" charset="0"/>
            </a:endParaRPr>
          </a:p>
        </p:txBody>
      </p:sp>
      <p:sp>
        <p:nvSpPr>
          <p:cNvPr id="4" name="矩形 3"/>
          <p:cNvSpPr/>
          <p:nvPr/>
        </p:nvSpPr>
        <p:spPr>
          <a:xfrm>
            <a:off x="6151716" y="133358"/>
            <a:ext cx="2749471" cy="707886"/>
          </a:xfrm>
          <a:prstGeom prst="rect">
            <a:avLst/>
          </a:prstGeom>
        </p:spPr>
        <p:txBody>
          <a:bodyPr wrap="none">
            <a:spAutoFit/>
          </a:bodyPr>
          <a:lstStyle/>
          <a:p>
            <a:pPr algn="ctr"/>
            <a:r>
              <a:rPr lang="zh-CN" altLang="en-US" sz="2000" dirty="0" smtClean="0">
                <a:solidFill>
                  <a:schemeClr val="accent1">
                    <a:lumMod val="75000"/>
                  </a:schemeClr>
                </a:solidFill>
                <a:latin typeface="微软雅黑" panose="020B0503020204020204" pitchFamily="34" charset="-122"/>
                <a:ea typeface="微软雅黑" panose="020B0503020204020204" pitchFamily="34" charset="-122"/>
              </a:rPr>
              <a:t>商业银行</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案件典型案例</a:t>
            </a:r>
          </a:p>
          <a:p>
            <a:pPr algn="ctr"/>
            <a:endParaRPr lang="zh-CN" altLang="zh-CN" sz="2000"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5" name="矩形 4"/>
          <p:cNvSpPr/>
          <p:nvPr/>
        </p:nvSpPr>
        <p:spPr>
          <a:xfrm>
            <a:off x="3170196" y="1559934"/>
            <a:ext cx="3817071" cy="707886"/>
          </a:xfrm>
          <a:prstGeom prst="rect">
            <a:avLst/>
          </a:prstGeom>
        </p:spPr>
        <p:txBody>
          <a:bodyPr wrap="none">
            <a:spAutoFit/>
          </a:bodyPr>
          <a:lstStyle/>
          <a:p>
            <a:r>
              <a:rPr lang="zh-CN" altLang="zh-CN" sz="2000" dirty="0" smtClean="0">
                <a:solidFill>
                  <a:schemeClr val="accent1">
                    <a:lumMod val="75000"/>
                  </a:schemeClr>
                </a:solidFill>
                <a:latin typeface="微软雅黑" panose="020B0503020204020204" pitchFamily="34" charset="-122"/>
                <a:ea typeface="微软雅黑" panose="020B0503020204020204" pitchFamily="34" charset="-122"/>
              </a:rPr>
              <a:t>——</a:t>
            </a:r>
            <a:r>
              <a:rPr lang="zh-CN" altLang="en-US" sz="2000" dirty="0" smtClean="0">
                <a:solidFill>
                  <a:schemeClr val="accent1">
                    <a:lumMod val="75000"/>
                  </a:schemeClr>
                </a:solidFill>
                <a:latin typeface="微软雅黑" panose="020B0503020204020204" pitchFamily="34" charset="-122"/>
                <a:ea typeface="微软雅黑" panose="020B0503020204020204" pitchFamily="34" charset="-122"/>
              </a:rPr>
              <a:t>帮助</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不够条件的人获取贷款</a:t>
            </a:r>
          </a:p>
          <a:p>
            <a:endParaRPr lang="zh-CN" altLang="en-US" sz="2000"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6" name="矩形 5"/>
          <p:cNvSpPr/>
          <p:nvPr/>
        </p:nvSpPr>
        <p:spPr>
          <a:xfrm>
            <a:off x="963249" y="1328247"/>
            <a:ext cx="1415772" cy="830997"/>
          </a:xfrm>
          <a:prstGeom prst="rect">
            <a:avLst/>
          </a:prstGeom>
        </p:spPr>
        <p:style>
          <a:lnRef idx="0">
            <a:schemeClr val="accent2"/>
          </a:lnRef>
          <a:fillRef idx="3">
            <a:schemeClr val="accent2"/>
          </a:fillRef>
          <a:effectRef idx="3">
            <a:schemeClr val="accent2"/>
          </a:effectRef>
          <a:fontRef idx="minor">
            <a:schemeClr val="lt1"/>
          </a:fontRef>
        </p:style>
        <p:txBody>
          <a:bodyPr wrap="none">
            <a:spAutoFit/>
          </a:bodyPr>
          <a:lstStyle/>
          <a:p>
            <a:r>
              <a:rPr lang="zh-CN" altLang="en-US" sz="2400" b="1" dirty="0" smtClean="0">
                <a:solidFill>
                  <a:schemeClr val="bg1"/>
                </a:solidFill>
                <a:latin typeface="微软雅黑" panose="020B0503020204020204" pitchFamily="34" charset="-122"/>
                <a:ea typeface="微软雅黑" panose="020B0503020204020204" pitchFamily="34" charset="-122"/>
              </a:rPr>
              <a:t>内外勾结</a:t>
            </a:r>
            <a:endParaRPr lang="en-US" altLang="zh-CN" sz="2400" b="1" dirty="0" smtClean="0">
              <a:solidFill>
                <a:schemeClr val="bg1"/>
              </a:solidFill>
              <a:latin typeface="微软雅黑" panose="020B0503020204020204" pitchFamily="34" charset="-122"/>
              <a:ea typeface="微软雅黑" panose="020B0503020204020204" pitchFamily="34" charset="-122"/>
            </a:endParaRPr>
          </a:p>
          <a:p>
            <a:r>
              <a:rPr lang="zh-CN" altLang="en-US" sz="2400" b="1" dirty="0" smtClean="0">
                <a:solidFill>
                  <a:schemeClr val="bg1"/>
                </a:solidFill>
                <a:latin typeface="微软雅黑" panose="020B0503020204020204" pitchFamily="34" charset="-122"/>
                <a:ea typeface="微软雅黑" panose="020B0503020204020204" pitchFamily="34" charset="-122"/>
              </a:rPr>
              <a:t>骗取</a:t>
            </a:r>
            <a:r>
              <a:rPr lang="zh-CN" altLang="en-US" sz="2400" b="1" dirty="0">
                <a:solidFill>
                  <a:schemeClr val="bg1"/>
                </a:solidFill>
                <a:latin typeface="微软雅黑" panose="020B0503020204020204" pitchFamily="34" charset="-122"/>
                <a:ea typeface="微软雅黑" panose="020B0503020204020204" pitchFamily="34" charset="-122"/>
              </a:rPr>
              <a:t>贷款</a:t>
            </a:r>
          </a:p>
        </p:txBody>
      </p:sp>
      <p:sp>
        <p:nvSpPr>
          <p:cNvPr id="7" name="矩形 6"/>
          <p:cNvSpPr/>
          <p:nvPr/>
        </p:nvSpPr>
        <p:spPr>
          <a:xfrm>
            <a:off x="1004894" y="2717894"/>
            <a:ext cx="1415772" cy="830997"/>
          </a:xfrm>
          <a:prstGeom prst="rect">
            <a:avLst/>
          </a:prstGeom>
        </p:spPr>
        <p:style>
          <a:lnRef idx="0">
            <a:schemeClr val="accent2"/>
          </a:lnRef>
          <a:fillRef idx="3">
            <a:schemeClr val="accent2"/>
          </a:fillRef>
          <a:effectRef idx="3">
            <a:schemeClr val="accent2"/>
          </a:effectRef>
          <a:fontRef idx="minor">
            <a:schemeClr val="lt1"/>
          </a:fontRef>
        </p:style>
        <p:txBody>
          <a:bodyPr wrap="none">
            <a:spAutoFit/>
          </a:bodyPr>
          <a:lstStyle/>
          <a:p>
            <a:pPr algn="ctr"/>
            <a:r>
              <a:rPr lang="zh-CN" altLang="en-US" sz="2400" b="1" dirty="0">
                <a:solidFill>
                  <a:schemeClr val="bg1"/>
                </a:solidFill>
                <a:latin typeface="微软雅黑" panose="020B0503020204020204" pitchFamily="34" charset="-122"/>
                <a:ea typeface="微软雅黑" panose="020B0503020204020204" pitchFamily="34" charset="-122"/>
              </a:rPr>
              <a:t>违规</a:t>
            </a:r>
            <a:r>
              <a:rPr lang="zh-CN" altLang="en-US" sz="2400" b="1" dirty="0" smtClean="0">
                <a:solidFill>
                  <a:schemeClr val="bg1"/>
                </a:solidFill>
                <a:latin typeface="微软雅黑" panose="020B0503020204020204" pitchFamily="34" charset="-122"/>
                <a:ea typeface="微软雅黑" panose="020B0503020204020204" pitchFamily="34" charset="-122"/>
              </a:rPr>
              <a:t>出具</a:t>
            </a:r>
            <a:endParaRPr lang="en-US" altLang="zh-CN" sz="2400" b="1" dirty="0" smtClean="0">
              <a:solidFill>
                <a:schemeClr val="bg1"/>
              </a:solidFill>
              <a:latin typeface="微软雅黑" panose="020B0503020204020204" pitchFamily="34" charset="-122"/>
              <a:ea typeface="微软雅黑" panose="020B0503020204020204" pitchFamily="34" charset="-122"/>
            </a:endParaRPr>
          </a:p>
          <a:p>
            <a:pPr algn="ctr"/>
            <a:r>
              <a:rPr lang="zh-CN" altLang="en-US" sz="2400" b="1" dirty="0" smtClean="0">
                <a:solidFill>
                  <a:schemeClr val="bg1"/>
                </a:solidFill>
                <a:latin typeface="微软雅黑" panose="020B0503020204020204" pitchFamily="34" charset="-122"/>
                <a:ea typeface="微软雅黑" panose="020B0503020204020204" pitchFamily="34" charset="-122"/>
              </a:rPr>
              <a:t>询</a:t>
            </a:r>
            <a:r>
              <a:rPr lang="zh-CN" altLang="en-US" sz="2400" b="1" dirty="0">
                <a:solidFill>
                  <a:schemeClr val="bg1"/>
                </a:solidFill>
                <a:latin typeface="微软雅黑" panose="020B0503020204020204" pitchFamily="34" charset="-122"/>
                <a:ea typeface="微软雅黑" panose="020B0503020204020204" pitchFamily="34" charset="-122"/>
              </a:rPr>
              <a:t>证函</a:t>
            </a:r>
          </a:p>
        </p:txBody>
      </p:sp>
      <p:sp>
        <p:nvSpPr>
          <p:cNvPr id="9" name="矩形 8"/>
          <p:cNvSpPr/>
          <p:nvPr/>
        </p:nvSpPr>
        <p:spPr>
          <a:xfrm>
            <a:off x="3186897" y="2933337"/>
            <a:ext cx="2791149" cy="400110"/>
          </a:xfrm>
          <a:prstGeom prst="rect">
            <a:avLst/>
          </a:prstGeom>
        </p:spPr>
        <p:txBody>
          <a:bodyPr wrap="none">
            <a:spAutoFit/>
          </a:bodyPr>
          <a:lstStyle/>
          <a:p>
            <a:r>
              <a:rPr lang="zh-CN" altLang="zh-CN" sz="2000" dirty="0" smtClean="0">
                <a:solidFill>
                  <a:schemeClr val="accent1">
                    <a:lumMod val="75000"/>
                  </a:schemeClr>
                </a:solidFill>
                <a:latin typeface="微软雅黑" panose="020B0503020204020204" pitchFamily="34" charset="-122"/>
                <a:ea typeface="微软雅黑" panose="020B0503020204020204" pitchFamily="34" charset="-122"/>
              </a:rPr>
              <a:t>——</a:t>
            </a:r>
            <a:r>
              <a:rPr lang="zh-CN" altLang="en-US" sz="2000" dirty="0" smtClean="0">
                <a:solidFill>
                  <a:schemeClr val="accent1">
                    <a:lumMod val="75000"/>
                  </a:schemeClr>
                </a:solidFill>
                <a:latin typeface="微软雅黑" panose="020B0503020204020204" pitchFamily="34" charset="-122"/>
                <a:ea typeface="微软雅黑" panose="020B0503020204020204" pitchFamily="34" charset="-122"/>
              </a:rPr>
              <a:t>违反</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内部管理规定</a:t>
            </a:r>
          </a:p>
        </p:txBody>
      </p:sp>
      <p:pic>
        <p:nvPicPr>
          <p:cNvPr id="8" name="Picture 23" descr="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40352" y="4570919"/>
            <a:ext cx="1115616" cy="3770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30964097"/>
      </p:ext>
    </p:extLst>
  </p:cSld>
  <p:clrMapOvr>
    <a:masterClrMapping/>
  </p:clrMapOvr>
  <p:transition spd="med" advClick="0" advTm="0">
    <p:pull/>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11716" y="1777913"/>
            <a:ext cx="7879080" cy="707886"/>
          </a:xfrm>
          <a:prstGeom prst="rect">
            <a:avLst/>
          </a:prstGeom>
        </p:spPr>
        <p:txBody>
          <a:bodyPr wrap="none">
            <a:spAutoFit/>
          </a:bodyPr>
          <a:lstStyle/>
          <a:p>
            <a:pPr algn="ctr"/>
            <a:r>
              <a:rPr lang="zh-CN" altLang="en-US" sz="4000" b="1" dirty="0" smtClean="0">
                <a:solidFill>
                  <a:schemeClr val="accent1">
                    <a:lumMod val="75000"/>
                  </a:schemeClr>
                </a:solidFill>
                <a:latin typeface="微软雅黑" panose="020B0503020204020204" pitchFamily="34" charset="-122"/>
                <a:ea typeface="微软雅黑" panose="020B0503020204020204" pitchFamily="34" charset="-122"/>
              </a:rPr>
              <a:t>五、交通银行</a:t>
            </a:r>
            <a:r>
              <a:rPr lang="zh-CN" altLang="en-US" sz="4000" b="1" dirty="0">
                <a:solidFill>
                  <a:schemeClr val="accent1">
                    <a:lumMod val="75000"/>
                  </a:schemeClr>
                </a:solidFill>
                <a:latin typeface="微软雅黑" panose="020B0503020204020204" pitchFamily="34" charset="-122"/>
                <a:ea typeface="微软雅黑" panose="020B0503020204020204" pitchFamily="34" charset="-122"/>
              </a:rPr>
              <a:t>案件防控工作的</a:t>
            </a:r>
            <a:r>
              <a:rPr lang="zh-CN" altLang="en-US" sz="4000" b="1" dirty="0" smtClean="0">
                <a:solidFill>
                  <a:schemeClr val="accent1">
                    <a:lumMod val="75000"/>
                  </a:schemeClr>
                </a:solidFill>
                <a:latin typeface="微软雅黑" panose="020B0503020204020204" pitchFamily="34" charset="-122"/>
                <a:ea typeface="微软雅黑" panose="020B0503020204020204" pitchFamily="34" charset="-122"/>
              </a:rPr>
              <a:t>要求</a:t>
            </a:r>
            <a:endParaRPr lang="zh-CN" altLang="en-US" sz="4000" b="1" dirty="0">
              <a:solidFill>
                <a:schemeClr val="accent1">
                  <a:lumMod val="7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4639601"/>
      </p:ext>
    </p:extLst>
  </p:cSld>
  <p:clrMapOvr>
    <a:masterClrMapping/>
  </p:clrMapOvr>
  <p:transition spd="med" advClick="0" advTm="0">
    <p:pull/>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矩形 25"/>
          <p:cNvSpPr>
            <a:spLocks noChangeArrowheads="1"/>
          </p:cNvSpPr>
          <p:nvPr/>
        </p:nvSpPr>
        <p:spPr bwMode="auto">
          <a:xfrm>
            <a:off x="846535" y="610791"/>
            <a:ext cx="8299847" cy="32147"/>
          </a:xfrm>
          <a:prstGeom prst="rect">
            <a:avLst/>
          </a:prstGeom>
          <a:solidFill>
            <a:srgbClr val="0F6FC6"/>
          </a:solidFill>
          <a:ln w="9525" algn="ctr">
            <a:noFill/>
            <a:miter lim="800000"/>
          </a:ln>
        </p:spPr>
        <p:txBody>
          <a:bodyPr lIns="68577" tIns="34289" rIns="68577" bIns="34289" anchor="ctr"/>
          <a:lstStyle/>
          <a:p>
            <a:pPr algn="ctr" defTabSz="684371">
              <a:defRPr/>
            </a:pPr>
            <a:endParaRPr lang="zh-CN" altLang="en-US" sz="1700">
              <a:solidFill>
                <a:srgbClr val="0099CC"/>
              </a:solidFill>
              <a:latin typeface="Calibri" pitchFamily="34" charset="0"/>
            </a:endParaRPr>
          </a:p>
        </p:txBody>
      </p:sp>
      <p:sp>
        <p:nvSpPr>
          <p:cNvPr id="4" name="矩形 3"/>
          <p:cNvSpPr/>
          <p:nvPr/>
        </p:nvSpPr>
        <p:spPr>
          <a:xfrm>
            <a:off x="6279956" y="133358"/>
            <a:ext cx="2492990" cy="1015663"/>
          </a:xfrm>
          <a:prstGeom prst="rect">
            <a:avLst/>
          </a:prstGeom>
        </p:spPr>
        <p:txBody>
          <a:bodyPr wrap="none">
            <a:spAutoFit/>
          </a:bodyPr>
          <a:lstStyle/>
          <a:p>
            <a:pPr algn="ctr"/>
            <a:r>
              <a:rPr lang="zh-CN" altLang="en-US" sz="2000" dirty="0" smtClean="0">
                <a:solidFill>
                  <a:schemeClr val="accent1">
                    <a:lumMod val="75000"/>
                  </a:schemeClr>
                </a:solidFill>
                <a:latin typeface="微软雅黑" panose="020B0503020204020204" pitchFamily="34" charset="-122"/>
                <a:ea typeface="微软雅黑" panose="020B0503020204020204" pitchFamily="34" charset="-122"/>
              </a:rPr>
              <a:t>案件</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防控工作的要求</a:t>
            </a:r>
          </a:p>
          <a:p>
            <a:pPr algn="ctr"/>
            <a:endParaRPr lang="zh-CN" altLang="en-US" sz="2000" dirty="0" smtClean="0">
              <a:solidFill>
                <a:schemeClr val="accent1">
                  <a:lumMod val="75000"/>
                </a:schemeClr>
              </a:solidFill>
              <a:latin typeface="微软雅黑" panose="020B0503020204020204" pitchFamily="34" charset="-122"/>
              <a:ea typeface="微软雅黑" panose="020B0503020204020204" pitchFamily="34" charset="-122"/>
            </a:endParaRPr>
          </a:p>
          <a:p>
            <a:pPr algn="ctr"/>
            <a:endParaRPr lang="zh-CN" altLang="zh-CN" sz="2000" dirty="0">
              <a:solidFill>
                <a:schemeClr val="accent1">
                  <a:lumMod val="75000"/>
                </a:schemeClr>
              </a:solidFill>
              <a:latin typeface="微软雅黑" panose="020B0503020204020204" pitchFamily="34" charset="-122"/>
              <a:ea typeface="微软雅黑" panose="020B0503020204020204" pitchFamily="34" charset="-122"/>
            </a:endParaRPr>
          </a:p>
        </p:txBody>
      </p:sp>
      <p:grpSp>
        <p:nvGrpSpPr>
          <p:cNvPr id="2" name="组合 1"/>
          <p:cNvGrpSpPr/>
          <p:nvPr/>
        </p:nvGrpSpPr>
        <p:grpSpPr>
          <a:xfrm>
            <a:off x="901125" y="945751"/>
            <a:ext cx="7389891" cy="3582643"/>
            <a:chOff x="901125" y="945751"/>
            <a:chExt cx="7389891" cy="3582643"/>
          </a:xfrm>
        </p:grpSpPr>
        <p:sp>
          <p:nvSpPr>
            <p:cNvPr id="5" name="矩形 4"/>
            <p:cNvSpPr/>
            <p:nvPr/>
          </p:nvSpPr>
          <p:spPr>
            <a:xfrm>
              <a:off x="901126" y="945751"/>
              <a:ext cx="7389889" cy="892552"/>
            </a:xfrm>
            <a:prstGeom prst="rect">
              <a:avLst/>
            </a:prstGeom>
          </p:spPr>
          <p:txBody>
            <a:bodyPr wrap="square">
              <a:spAutoFit/>
            </a:bodyPr>
            <a:lstStyle/>
            <a:p>
              <a:r>
                <a:rPr lang="zh-CN" altLang="zh-CN" sz="3200" b="1" dirty="0" smtClean="0">
                  <a:solidFill>
                    <a:srgbClr val="C00000"/>
                  </a:solidFill>
                  <a:latin typeface="微软雅黑" panose="020B0503020204020204" pitchFamily="34" charset="-122"/>
                  <a:ea typeface="微软雅黑" panose="020B0503020204020204" pitchFamily="34" charset="-122"/>
                </a:rPr>
                <a:t>严格</a:t>
              </a:r>
              <a:r>
                <a:rPr lang="en-US" altLang="zh-CN" sz="3200" dirty="0" smtClean="0">
                  <a:solidFill>
                    <a:schemeClr val="accent1">
                      <a:lumMod val="75000"/>
                    </a:schemeClr>
                  </a:solidFill>
                  <a:latin typeface="微软雅黑" panose="020B0503020204020204" pitchFamily="34" charset="-122"/>
                  <a:ea typeface="微软雅黑" panose="020B0503020204020204" pitchFamily="34" charset="-122"/>
                </a:rPr>
                <a:t> </a:t>
              </a:r>
              <a:r>
                <a:rPr lang="zh-CN" altLang="zh-CN" sz="2000" dirty="0" smtClean="0">
                  <a:solidFill>
                    <a:schemeClr val="accent1">
                      <a:lumMod val="75000"/>
                    </a:schemeClr>
                  </a:solidFill>
                  <a:latin typeface="微软雅黑" panose="020B0503020204020204" pitchFamily="34" charset="-122"/>
                  <a:ea typeface="微软雅黑" panose="020B0503020204020204" pitchFamily="34" charset="-122"/>
                </a:rPr>
                <a:t>落实</a:t>
              </a:r>
              <a:r>
                <a:rPr lang="zh-CN" altLang="zh-CN" sz="2000" dirty="0">
                  <a:solidFill>
                    <a:schemeClr val="accent1">
                      <a:lumMod val="75000"/>
                    </a:schemeClr>
                  </a:solidFill>
                  <a:latin typeface="微软雅黑" panose="020B0503020204020204" pitchFamily="34" charset="-122"/>
                  <a:ea typeface="微软雅黑" panose="020B0503020204020204" pitchFamily="34" charset="-122"/>
                </a:rPr>
                <a:t>案件防控</a:t>
              </a:r>
              <a:r>
                <a:rPr lang="zh-CN" altLang="zh-CN" sz="2000" dirty="0" smtClean="0">
                  <a:solidFill>
                    <a:schemeClr val="accent1">
                      <a:lumMod val="75000"/>
                    </a:schemeClr>
                  </a:solidFill>
                  <a:latin typeface="微软雅黑" panose="020B0503020204020204" pitchFamily="34" charset="-122"/>
                  <a:ea typeface="微软雅黑" panose="020B0503020204020204" pitchFamily="34" charset="-122"/>
                </a:rPr>
                <a:t>责任制</a:t>
              </a:r>
              <a:endParaRPr lang="en-US" altLang="zh-CN" sz="2000" dirty="0" smtClean="0">
                <a:solidFill>
                  <a:schemeClr val="accent1">
                    <a:lumMod val="75000"/>
                  </a:schemeClr>
                </a:solidFill>
                <a:latin typeface="微软雅黑" panose="020B0503020204020204" pitchFamily="34" charset="-122"/>
                <a:ea typeface="微软雅黑" panose="020B0503020204020204" pitchFamily="34" charset="-122"/>
              </a:endParaRPr>
            </a:p>
            <a:p>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 </a:t>
              </a:r>
              <a:r>
                <a:rPr lang="en-US" altLang="zh-CN" sz="2000" dirty="0" smtClean="0">
                  <a:solidFill>
                    <a:schemeClr val="accent1">
                      <a:lumMod val="75000"/>
                    </a:schemeClr>
                  </a:solidFill>
                  <a:latin typeface="微软雅黑" panose="020B0503020204020204" pitchFamily="34" charset="-122"/>
                  <a:ea typeface="微软雅黑" panose="020B0503020204020204" pitchFamily="34" charset="-122"/>
                </a:rPr>
                <a:t>                            </a:t>
              </a:r>
              <a:r>
                <a:rPr lang="zh-CN" altLang="zh-CN" sz="2000" dirty="0" smtClean="0">
                  <a:solidFill>
                    <a:srgbClr val="C00000"/>
                  </a:solidFill>
                  <a:latin typeface="微软雅黑" panose="020B0503020204020204" pitchFamily="34" charset="-122"/>
                  <a:ea typeface="微软雅黑" panose="020B0503020204020204" pitchFamily="34" charset="-122"/>
                </a:rPr>
                <a:t>一把手</a:t>
              </a:r>
              <a:r>
                <a:rPr lang="zh-CN" altLang="zh-CN" sz="2000" dirty="0">
                  <a:solidFill>
                    <a:srgbClr val="C00000"/>
                  </a:solidFill>
                  <a:latin typeface="微软雅黑" panose="020B0503020204020204" pitchFamily="34" charset="-122"/>
                  <a:ea typeface="微软雅黑" panose="020B0503020204020204" pitchFamily="34" charset="-122"/>
                </a:rPr>
                <a:t>负总责、分管领导对分管范围负责</a:t>
              </a:r>
            </a:p>
          </p:txBody>
        </p:sp>
        <p:sp>
          <p:nvSpPr>
            <p:cNvPr id="7" name="矩形 6"/>
            <p:cNvSpPr/>
            <p:nvPr/>
          </p:nvSpPr>
          <p:spPr>
            <a:xfrm>
              <a:off x="901127" y="1871929"/>
              <a:ext cx="7389889" cy="892552"/>
            </a:xfrm>
            <a:prstGeom prst="rect">
              <a:avLst/>
            </a:prstGeom>
          </p:spPr>
          <p:txBody>
            <a:bodyPr wrap="square">
              <a:spAutoFit/>
            </a:bodyPr>
            <a:lstStyle/>
            <a:p>
              <a:r>
                <a:rPr lang="zh-CN" altLang="zh-CN" sz="3200" b="1" dirty="0" smtClean="0">
                  <a:solidFill>
                    <a:srgbClr val="C00000"/>
                  </a:solidFill>
                  <a:latin typeface="微软雅黑" panose="020B0503020204020204" pitchFamily="34" charset="-122"/>
                  <a:ea typeface="微软雅黑" panose="020B0503020204020204" pitchFamily="34" charset="-122"/>
                </a:rPr>
                <a:t>严格</a:t>
              </a:r>
              <a:r>
                <a:rPr lang="en-US" altLang="zh-CN" sz="3200" dirty="0" smtClean="0">
                  <a:solidFill>
                    <a:schemeClr val="accent1">
                      <a:lumMod val="75000"/>
                    </a:schemeClr>
                  </a:solidFill>
                  <a:latin typeface="微软雅黑" panose="020B0503020204020204" pitchFamily="34" charset="-122"/>
                  <a:ea typeface="微软雅黑" panose="020B0503020204020204" pitchFamily="34" charset="-122"/>
                </a:rPr>
                <a:t> </a:t>
              </a:r>
              <a:r>
                <a:rPr lang="zh-CN" altLang="en-US" sz="2000" dirty="0" smtClean="0">
                  <a:solidFill>
                    <a:schemeClr val="accent1">
                      <a:lumMod val="75000"/>
                    </a:schemeClr>
                  </a:solidFill>
                  <a:latin typeface="微软雅黑" panose="020B0503020204020204" pitchFamily="34" charset="-122"/>
                  <a:ea typeface="微软雅黑" panose="020B0503020204020204" pitchFamily="34" charset="-122"/>
                </a:rPr>
                <a:t>风险</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排查</a:t>
              </a:r>
              <a:endParaRPr lang="en-US" altLang="zh-CN" sz="2000" dirty="0" smtClean="0">
                <a:solidFill>
                  <a:schemeClr val="accent1">
                    <a:lumMod val="75000"/>
                  </a:schemeClr>
                </a:solidFill>
                <a:latin typeface="微软雅黑" panose="020B0503020204020204" pitchFamily="34" charset="-122"/>
                <a:ea typeface="微软雅黑" panose="020B0503020204020204" pitchFamily="34" charset="-122"/>
              </a:endParaRPr>
            </a:p>
            <a:p>
              <a:r>
                <a:rPr lang="zh-CN" altLang="en-US" sz="2000" dirty="0" smtClean="0">
                  <a:solidFill>
                    <a:schemeClr val="accent1">
                      <a:lumMod val="75000"/>
                    </a:schemeClr>
                  </a:solidFill>
                  <a:latin typeface="微软雅黑" panose="020B0503020204020204" pitchFamily="34" charset="-122"/>
                  <a:ea typeface="微软雅黑" panose="020B0503020204020204" pitchFamily="34" charset="-122"/>
                </a:rPr>
                <a:t>                                </a:t>
              </a:r>
              <a:r>
                <a:rPr lang="zh-CN" altLang="en-US" sz="2000" dirty="0" smtClean="0">
                  <a:solidFill>
                    <a:srgbClr val="C00000"/>
                  </a:solidFill>
                  <a:latin typeface="微软雅黑" panose="020B0503020204020204" pitchFamily="34" charset="-122"/>
                  <a:ea typeface="微软雅黑" panose="020B0503020204020204" pitchFamily="34" charset="-122"/>
                </a:rPr>
                <a:t>每年</a:t>
              </a:r>
              <a:r>
                <a:rPr lang="zh-CN" altLang="en-US" sz="2000" dirty="0">
                  <a:solidFill>
                    <a:srgbClr val="C00000"/>
                  </a:solidFill>
                  <a:latin typeface="微软雅黑" panose="020B0503020204020204" pitchFamily="34" charset="-122"/>
                  <a:ea typeface="微软雅黑" panose="020B0503020204020204" pitchFamily="34" charset="-122"/>
                </a:rPr>
                <a:t>专项行动、条线风险排</a:t>
              </a:r>
              <a:r>
                <a:rPr lang="zh-CN" altLang="en-US" sz="2000" dirty="0" smtClean="0">
                  <a:solidFill>
                    <a:srgbClr val="C00000"/>
                  </a:solidFill>
                  <a:latin typeface="微软雅黑" panose="020B0503020204020204" pitchFamily="34" charset="-122"/>
                  <a:ea typeface="微软雅黑" panose="020B0503020204020204" pitchFamily="34" charset="-122"/>
                </a:rPr>
                <a:t>查</a:t>
              </a:r>
              <a:endParaRPr lang="zh-CN" altLang="en-US" sz="2000" dirty="0">
                <a:solidFill>
                  <a:srgbClr val="C00000"/>
                </a:solidFill>
                <a:latin typeface="微软雅黑" panose="020B0503020204020204" pitchFamily="34" charset="-122"/>
                <a:ea typeface="微软雅黑" panose="020B0503020204020204" pitchFamily="34" charset="-122"/>
              </a:endParaRPr>
            </a:p>
          </p:txBody>
        </p:sp>
        <p:sp>
          <p:nvSpPr>
            <p:cNvPr id="8" name="矩形 7"/>
            <p:cNvSpPr/>
            <p:nvPr/>
          </p:nvSpPr>
          <p:spPr>
            <a:xfrm>
              <a:off x="901125" y="2723537"/>
              <a:ext cx="7389889" cy="892552"/>
            </a:xfrm>
            <a:prstGeom prst="rect">
              <a:avLst/>
            </a:prstGeom>
          </p:spPr>
          <p:txBody>
            <a:bodyPr wrap="square">
              <a:spAutoFit/>
            </a:bodyPr>
            <a:lstStyle/>
            <a:p>
              <a:r>
                <a:rPr lang="zh-CN" altLang="zh-CN" sz="3200" b="1" dirty="0" smtClean="0">
                  <a:solidFill>
                    <a:srgbClr val="C00000"/>
                  </a:solidFill>
                  <a:latin typeface="微软雅黑" panose="020B0503020204020204" pitchFamily="34" charset="-122"/>
                  <a:ea typeface="微软雅黑" panose="020B0503020204020204" pitchFamily="34" charset="-122"/>
                </a:rPr>
                <a:t>严格</a:t>
              </a:r>
              <a:r>
                <a:rPr lang="en-US" altLang="zh-CN" sz="3200" dirty="0" smtClean="0">
                  <a:solidFill>
                    <a:schemeClr val="accent1">
                      <a:lumMod val="75000"/>
                    </a:schemeClr>
                  </a:solidFill>
                  <a:latin typeface="微软雅黑" panose="020B0503020204020204" pitchFamily="34" charset="-122"/>
                  <a:ea typeface="微软雅黑" panose="020B0503020204020204" pitchFamily="34" charset="-122"/>
                </a:rPr>
                <a:t> </a:t>
              </a:r>
              <a:r>
                <a:rPr lang="zh-CN" altLang="en-US" sz="2000" dirty="0" smtClean="0">
                  <a:solidFill>
                    <a:schemeClr val="accent1">
                      <a:lumMod val="75000"/>
                    </a:schemeClr>
                  </a:solidFill>
                  <a:latin typeface="微软雅黑" panose="020B0503020204020204" pitchFamily="34" charset="-122"/>
                  <a:ea typeface="微软雅黑" panose="020B0503020204020204" pitchFamily="34" charset="-122"/>
                </a:rPr>
                <a:t>日常</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管理</a:t>
              </a:r>
              <a:endParaRPr lang="en-US" altLang="zh-CN" sz="2000" dirty="0" smtClean="0">
                <a:solidFill>
                  <a:schemeClr val="accent1">
                    <a:lumMod val="75000"/>
                  </a:schemeClr>
                </a:solidFill>
                <a:latin typeface="微软雅黑" panose="020B0503020204020204" pitchFamily="34" charset="-122"/>
                <a:ea typeface="微软雅黑" panose="020B0503020204020204" pitchFamily="34" charset="-122"/>
              </a:endParaRPr>
            </a:p>
            <a:p>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                                </a:t>
              </a:r>
              <a:r>
                <a:rPr lang="zh-CN" altLang="en-US" sz="2000" dirty="0" smtClean="0">
                  <a:solidFill>
                    <a:srgbClr val="C00000"/>
                  </a:solidFill>
                  <a:latin typeface="微软雅黑" panose="020B0503020204020204" pitchFamily="34" charset="-122"/>
                  <a:ea typeface="微软雅黑" panose="020B0503020204020204" pitchFamily="34" charset="-122"/>
                </a:rPr>
                <a:t>案</a:t>
              </a:r>
              <a:r>
                <a:rPr lang="zh-CN" altLang="en-US" sz="2000" dirty="0">
                  <a:solidFill>
                    <a:srgbClr val="C00000"/>
                  </a:solidFill>
                  <a:latin typeface="微软雅黑" panose="020B0503020204020204" pitchFamily="34" charset="-122"/>
                  <a:ea typeface="微软雅黑" panose="020B0503020204020204" pitchFamily="34" charset="-122"/>
                </a:rPr>
                <a:t>防教育、家访</a:t>
              </a:r>
              <a:r>
                <a:rPr lang="zh-CN" altLang="en-US" sz="2000" dirty="0" smtClean="0">
                  <a:solidFill>
                    <a:srgbClr val="C00000"/>
                  </a:solidFill>
                  <a:latin typeface="微软雅黑" panose="020B0503020204020204" pitchFamily="34" charset="-122"/>
                  <a:ea typeface="微软雅黑" panose="020B0503020204020204" pitchFamily="34" charset="-122"/>
                </a:rPr>
                <a:t>谈心</a:t>
              </a:r>
              <a:endParaRPr lang="zh-CN" altLang="en-US" sz="2000" dirty="0">
                <a:solidFill>
                  <a:srgbClr val="C00000"/>
                </a:solidFill>
                <a:latin typeface="微软雅黑" panose="020B0503020204020204" pitchFamily="34" charset="-122"/>
                <a:ea typeface="微软雅黑" panose="020B0503020204020204" pitchFamily="34" charset="-122"/>
              </a:endParaRPr>
            </a:p>
          </p:txBody>
        </p:sp>
        <p:sp>
          <p:nvSpPr>
            <p:cNvPr id="9" name="矩形 8"/>
            <p:cNvSpPr/>
            <p:nvPr/>
          </p:nvSpPr>
          <p:spPr>
            <a:xfrm>
              <a:off x="901127" y="3635842"/>
              <a:ext cx="7389889" cy="892552"/>
            </a:xfrm>
            <a:prstGeom prst="rect">
              <a:avLst/>
            </a:prstGeom>
          </p:spPr>
          <p:txBody>
            <a:bodyPr wrap="square">
              <a:spAutoFit/>
            </a:bodyPr>
            <a:lstStyle/>
            <a:p>
              <a:r>
                <a:rPr lang="zh-CN" altLang="zh-CN" sz="3200" b="1" dirty="0" smtClean="0">
                  <a:solidFill>
                    <a:srgbClr val="C00000"/>
                  </a:solidFill>
                  <a:latin typeface="微软雅黑" panose="020B0503020204020204" pitchFamily="34" charset="-122"/>
                  <a:ea typeface="微软雅黑" panose="020B0503020204020204" pitchFamily="34" charset="-122"/>
                </a:rPr>
                <a:t>严格</a:t>
              </a:r>
              <a:r>
                <a:rPr lang="en-US" altLang="zh-CN" sz="3200" dirty="0" smtClean="0">
                  <a:solidFill>
                    <a:schemeClr val="accent1">
                      <a:lumMod val="75000"/>
                    </a:schemeClr>
                  </a:solidFill>
                  <a:latin typeface="微软雅黑" panose="020B0503020204020204" pitchFamily="34" charset="-122"/>
                  <a:ea typeface="微软雅黑" panose="020B0503020204020204" pitchFamily="34" charset="-122"/>
                </a:rPr>
                <a:t> </a:t>
              </a:r>
              <a:r>
                <a:rPr lang="zh-CN" altLang="en-US" sz="2000" dirty="0" smtClean="0">
                  <a:solidFill>
                    <a:schemeClr val="accent1">
                      <a:lumMod val="75000"/>
                    </a:schemeClr>
                  </a:solidFill>
                  <a:latin typeface="微软雅黑" panose="020B0503020204020204" pitchFamily="34" charset="-122"/>
                  <a:ea typeface="微软雅黑" panose="020B0503020204020204" pitchFamily="34" charset="-122"/>
                </a:rPr>
                <a:t>严格</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案防考核</a:t>
              </a:r>
              <a:endParaRPr lang="en-US" altLang="zh-CN" sz="2000" dirty="0" smtClean="0">
                <a:solidFill>
                  <a:schemeClr val="accent1">
                    <a:lumMod val="75000"/>
                  </a:schemeClr>
                </a:solidFill>
                <a:latin typeface="微软雅黑" panose="020B0503020204020204" pitchFamily="34" charset="-122"/>
                <a:ea typeface="微软雅黑" panose="020B0503020204020204" pitchFamily="34" charset="-122"/>
              </a:endParaRPr>
            </a:p>
            <a:p>
              <a:r>
                <a:rPr lang="zh-CN" altLang="en-US" sz="2000" dirty="0">
                  <a:solidFill>
                    <a:srgbClr val="C00000"/>
                  </a:solidFill>
                  <a:latin typeface="微软雅黑" panose="020B0503020204020204" pitchFamily="34" charset="-122"/>
                  <a:ea typeface="微软雅黑" panose="020B0503020204020204" pitchFamily="34" charset="-122"/>
                </a:rPr>
                <a:t>                                </a:t>
              </a:r>
              <a:r>
                <a:rPr lang="zh-CN" altLang="en-US" sz="2000" dirty="0" smtClean="0">
                  <a:solidFill>
                    <a:srgbClr val="C00000"/>
                  </a:solidFill>
                  <a:latin typeface="微软雅黑" panose="020B0503020204020204" pitchFamily="34" charset="-122"/>
                  <a:ea typeface="微软雅黑" panose="020B0503020204020204" pitchFamily="34" charset="-122"/>
                </a:rPr>
                <a:t>一票否决、</a:t>
              </a:r>
              <a:r>
                <a:rPr lang="zh-CN" altLang="en-US" sz="2000" dirty="0">
                  <a:solidFill>
                    <a:srgbClr val="C00000"/>
                  </a:solidFill>
                  <a:latin typeface="微软雅黑" panose="020B0503020204020204" pitchFamily="34" charset="-122"/>
                  <a:ea typeface="微软雅黑" panose="020B0503020204020204" pitchFamily="34" charset="-122"/>
                </a:rPr>
                <a:t>严肃追责问</a:t>
              </a:r>
              <a:r>
                <a:rPr lang="zh-CN" altLang="en-US" sz="2000" dirty="0" smtClean="0">
                  <a:solidFill>
                    <a:srgbClr val="C00000"/>
                  </a:solidFill>
                  <a:latin typeface="微软雅黑" panose="020B0503020204020204" pitchFamily="34" charset="-122"/>
                  <a:ea typeface="微软雅黑" panose="020B0503020204020204" pitchFamily="34" charset="-122"/>
                </a:rPr>
                <a:t>责</a:t>
              </a:r>
              <a:endParaRPr lang="zh-CN" altLang="en-US" sz="2000" dirty="0">
                <a:solidFill>
                  <a:srgbClr val="C00000"/>
                </a:solidFill>
                <a:latin typeface="微软雅黑" panose="020B0503020204020204" pitchFamily="34" charset="-122"/>
                <a:ea typeface="微软雅黑" panose="020B0503020204020204" pitchFamily="34" charset="-122"/>
              </a:endParaRPr>
            </a:p>
          </p:txBody>
        </p:sp>
      </p:grpSp>
      <p:pic>
        <p:nvPicPr>
          <p:cNvPr id="10" name="Picture 23" descr="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40352" y="4570919"/>
            <a:ext cx="1115616" cy="3770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4639601"/>
      </p:ext>
    </p:extLst>
  </p:cSld>
  <p:clrMapOvr>
    <a:masterClrMapping/>
  </p:clrMapOvr>
  <p:transition spd="med" advClick="0"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wipe(left)">
                                      <p:cBhvr>
                                        <p:cTn id="7" dur="500"/>
                                        <p:tgtEl>
                                          <p:spTgt spid="4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left)">
                                      <p:cBhvr>
                                        <p:cTn id="10" dur="500"/>
                                        <p:tgtEl>
                                          <p:spTgt spid="4"/>
                                        </p:tgtEl>
                                      </p:cBhvr>
                                    </p:animEffect>
                                  </p:childTnLst>
                                </p:cTn>
                              </p:par>
                            </p:childTnLst>
                          </p:cTn>
                        </p:par>
                        <p:par>
                          <p:cTn id="11" fill="hold">
                            <p:stCondLst>
                              <p:cond delay="500"/>
                            </p:stCondLst>
                            <p:childTnLst>
                              <p:par>
                                <p:cTn id="12" presetID="1" presetClass="entr" presetSubtype="0" fill="hold" nodeType="afterEffect">
                                  <p:stCondLst>
                                    <p:cond delay="0"/>
                                  </p:stCondLst>
                                  <p:childTnLst>
                                    <p:set>
                                      <p:cBhvr>
                                        <p:cTn id="13"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bldLvl="0" animBg="1"/>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381158" y="1777913"/>
            <a:ext cx="6340197" cy="707886"/>
          </a:xfrm>
          <a:prstGeom prst="rect">
            <a:avLst/>
          </a:prstGeom>
        </p:spPr>
        <p:txBody>
          <a:bodyPr wrap="none">
            <a:spAutoFit/>
          </a:bodyPr>
          <a:lstStyle/>
          <a:p>
            <a:pPr algn="ctr"/>
            <a:r>
              <a:rPr lang="zh-CN" altLang="en-US" sz="4000" b="1" dirty="0" smtClean="0">
                <a:solidFill>
                  <a:schemeClr val="accent1">
                    <a:lumMod val="75000"/>
                  </a:schemeClr>
                </a:solidFill>
                <a:latin typeface="微软雅黑" panose="020B0503020204020204" pitchFamily="34" charset="-122"/>
                <a:ea typeface="微软雅黑" panose="020B0503020204020204" pitchFamily="34" charset="-122"/>
              </a:rPr>
              <a:t>六</a:t>
            </a:r>
            <a:r>
              <a:rPr lang="zh-CN" altLang="en-US" sz="4000" b="1" dirty="0">
                <a:solidFill>
                  <a:schemeClr val="accent1">
                    <a:lumMod val="75000"/>
                  </a:schemeClr>
                </a:solidFill>
                <a:latin typeface="微软雅黑" panose="020B0503020204020204" pitchFamily="34" charset="-122"/>
                <a:ea typeface="微软雅黑" panose="020B0503020204020204" pitchFamily="34" charset="-122"/>
              </a:rPr>
              <a:t>、基层管理者的案防</a:t>
            </a:r>
            <a:r>
              <a:rPr lang="zh-CN" altLang="en-US" sz="4000" b="1" dirty="0" smtClean="0">
                <a:solidFill>
                  <a:schemeClr val="accent1">
                    <a:lumMod val="75000"/>
                  </a:schemeClr>
                </a:solidFill>
                <a:latin typeface="微软雅黑" panose="020B0503020204020204" pitchFamily="34" charset="-122"/>
                <a:ea typeface="微软雅黑" panose="020B0503020204020204" pitchFamily="34" charset="-122"/>
              </a:rPr>
              <a:t>职责</a:t>
            </a:r>
            <a:endParaRPr lang="zh-CN" altLang="en-US" sz="4000" b="1" dirty="0">
              <a:solidFill>
                <a:schemeClr val="accent1">
                  <a:lumMod val="7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4639601"/>
      </p:ext>
    </p:extLst>
  </p:cSld>
  <p:clrMapOvr>
    <a:masterClrMapping/>
  </p:clrMapOvr>
  <p:transition spd="med" advClick="0" advTm="0">
    <p:pull/>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矩形 25"/>
          <p:cNvSpPr>
            <a:spLocks noChangeArrowheads="1"/>
          </p:cNvSpPr>
          <p:nvPr/>
        </p:nvSpPr>
        <p:spPr bwMode="auto">
          <a:xfrm>
            <a:off x="846535" y="610791"/>
            <a:ext cx="8299847" cy="32147"/>
          </a:xfrm>
          <a:prstGeom prst="rect">
            <a:avLst/>
          </a:prstGeom>
          <a:solidFill>
            <a:srgbClr val="0F6FC6"/>
          </a:solidFill>
          <a:ln w="9525" algn="ctr">
            <a:noFill/>
            <a:miter lim="800000"/>
          </a:ln>
        </p:spPr>
        <p:txBody>
          <a:bodyPr lIns="68577" tIns="34289" rIns="68577" bIns="34289" anchor="ctr"/>
          <a:lstStyle/>
          <a:p>
            <a:pPr algn="ctr" defTabSz="684371">
              <a:defRPr/>
            </a:pPr>
            <a:endParaRPr lang="zh-CN" altLang="en-US" sz="1700">
              <a:solidFill>
                <a:srgbClr val="0099CC"/>
              </a:solidFill>
              <a:latin typeface="Calibri" pitchFamily="34" charset="0"/>
            </a:endParaRPr>
          </a:p>
        </p:txBody>
      </p:sp>
      <p:sp>
        <p:nvSpPr>
          <p:cNvPr id="5" name="矩形 4"/>
          <p:cNvSpPr/>
          <p:nvPr/>
        </p:nvSpPr>
        <p:spPr>
          <a:xfrm>
            <a:off x="6151716" y="133358"/>
            <a:ext cx="2749471" cy="707886"/>
          </a:xfrm>
          <a:prstGeom prst="rect">
            <a:avLst/>
          </a:prstGeom>
        </p:spPr>
        <p:txBody>
          <a:bodyPr wrap="none">
            <a:spAutoFit/>
          </a:bodyPr>
          <a:lstStyle/>
          <a:p>
            <a:pPr algn="ctr"/>
            <a:r>
              <a:rPr lang="zh-CN" altLang="en-US" sz="2000" dirty="0" smtClean="0">
                <a:solidFill>
                  <a:schemeClr val="accent1">
                    <a:lumMod val="75000"/>
                  </a:schemeClr>
                </a:solidFill>
                <a:latin typeface="微软雅黑" panose="020B0503020204020204" pitchFamily="34" charset="-122"/>
                <a:ea typeface="微软雅黑" panose="020B0503020204020204" pitchFamily="34" charset="-122"/>
              </a:rPr>
              <a:t>基层</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管理者的案防职责</a:t>
            </a:r>
          </a:p>
          <a:p>
            <a:pPr algn="ctr"/>
            <a:endParaRPr lang="zh-CN" altLang="zh-CN" sz="2000" dirty="0">
              <a:solidFill>
                <a:schemeClr val="accent1">
                  <a:lumMod val="75000"/>
                </a:schemeClr>
              </a:solidFill>
              <a:latin typeface="微软雅黑" panose="020B0503020204020204" pitchFamily="34" charset="-122"/>
              <a:ea typeface="微软雅黑" panose="020B0503020204020204" pitchFamily="34" charset="-122"/>
            </a:endParaRPr>
          </a:p>
        </p:txBody>
      </p:sp>
      <p:grpSp>
        <p:nvGrpSpPr>
          <p:cNvPr id="2" name="组合 1"/>
          <p:cNvGrpSpPr/>
          <p:nvPr/>
        </p:nvGrpSpPr>
        <p:grpSpPr>
          <a:xfrm>
            <a:off x="1004591" y="1279419"/>
            <a:ext cx="7657354" cy="3195966"/>
            <a:chOff x="1004591" y="1279419"/>
            <a:chExt cx="7657354" cy="3195966"/>
          </a:xfrm>
        </p:grpSpPr>
        <p:grpSp>
          <p:nvGrpSpPr>
            <p:cNvPr id="43" name="组合 42"/>
            <p:cNvGrpSpPr/>
            <p:nvPr/>
          </p:nvGrpSpPr>
          <p:grpSpPr>
            <a:xfrm>
              <a:off x="1004591" y="1279420"/>
              <a:ext cx="2069797" cy="1586384"/>
              <a:chOff x="1004591" y="1279420"/>
              <a:chExt cx="2069797" cy="1586384"/>
            </a:xfrm>
          </p:grpSpPr>
          <p:grpSp>
            <p:nvGrpSpPr>
              <p:cNvPr id="7" name="组合 6"/>
              <p:cNvGrpSpPr/>
              <p:nvPr/>
            </p:nvGrpSpPr>
            <p:grpSpPr>
              <a:xfrm>
                <a:off x="1093074" y="2361382"/>
                <a:ext cx="1925895" cy="504422"/>
                <a:chOff x="1120140" y="2609650"/>
                <a:chExt cx="1935168" cy="506624"/>
              </a:xfrm>
              <a:solidFill>
                <a:srgbClr val="0067B4"/>
              </a:solidFill>
            </p:grpSpPr>
            <p:sp>
              <p:nvSpPr>
                <p:cNvPr id="37" name="圆角矩形 36"/>
                <p:cNvSpPr/>
                <p:nvPr/>
              </p:nvSpPr>
              <p:spPr>
                <a:xfrm>
                  <a:off x="1120140" y="2683639"/>
                  <a:ext cx="1935168" cy="432635"/>
                </a:xfrm>
                <a:prstGeom prst="roundRect">
                  <a:avLst/>
                </a:prstGeom>
                <a:grpFill/>
                <a:ln w="25400" cap="flat" cmpd="sng" algn="ctr">
                  <a:noFill/>
                  <a:prstDash val="solid"/>
                </a:ln>
                <a:effectLst/>
              </p:spPr>
              <p:txBody>
                <a:bodyPr rtlCol="0" anchor="ctr"/>
                <a:lstStyle/>
                <a:p>
                  <a:pPr defTabSz="685324">
                    <a:defRPr/>
                  </a:pPr>
                  <a:endParaRPr lang="zh-CN" altLang="en-US" b="0" kern="0">
                    <a:solidFill>
                      <a:sysClr val="window" lastClr="FFFFFF"/>
                    </a:solidFill>
                    <a:latin typeface="Calibri"/>
                    <a:ea typeface="宋体"/>
                  </a:endParaRPr>
                </a:p>
              </p:txBody>
            </p:sp>
            <p:sp>
              <p:nvSpPr>
                <p:cNvPr id="38" name="等腰三角形 37"/>
                <p:cNvSpPr/>
                <p:nvPr/>
              </p:nvSpPr>
              <p:spPr>
                <a:xfrm>
                  <a:off x="2022799" y="2609650"/>
                  <a:ext cx="129852" cy="95220"/>
                </a:xfrm>
                <a:prstGeom prst="triangle">
                  <a:avLst/>
                </a:prstGeom>
                <a:grpFill/>
                <a:ln w="25400" cap="flat" cmpd="sng" algn="ctr">
                  <a:noFill/>
                  <a:prstDash val="solid"/>
                </a:ln>
                <a:effectLst/>
              </p:spPr>
              <p:txBody>
                <a:bodyPr rtlCol="0" anchor="ctr"/>
                <a:lstStyle/>
                <a:p>
                  <a:pPr defTabSz="685324">
                    <a:defRPr/>
                  </a:pPr>
                  <a:endParaRPr lang="zh-CN" altLang="en-US" b="0" kern="0">
                    <a:solidFill>
                      <a:sysClr val="window" lastClr="FFFFFF"/>
                    </a:solidFill>
                    <a:latin typeface="Calibri"/>
                    <a:ea typeface="宋体"/>
                  </a:endParaRPr>
                </a:p>
              </p:txBody>
            </p:sp>
          </p:grpSp>
          <p:sp>
            <p:nvSpPr>
              <p:cNvPr id="4" name="矩形 3"/>
              <p:cNvSpPr/>
              <p:nvPr/>
            </p:nvSpPr>
            <p:spPr>
              <a:xfrm>
                <a:off x="1004591" y="1279420"/>
                <a:ext cx="2069797" cy="830997"/>
              </a:xfrm>
              <a:prstGeom prst="rect">
                <a:avLst/>
              </a:prstGeom>
            </p:spPr>
            <p:txBody>
              <a:bodyPr wrap="non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zh-CN" altLang="zh-CN" sz="2400" b="1" spc="50" dirty="0">
                    <a:ln w="11430"/>
                    <a:solidFill>
                      <a:schemeClr val="accent1">
                        <a:lumMod val="75000"/>
                      </a:schemeClr>
                    </a:solidFill>
                    <a:effectLst>
                      <a:outerShdw blurRad="76200" dist="50800" dir="5400000" algn="tl" rotWithShape="0">
                        <a:srgbClr val="000000">
                          <a:alpha val="65000"/>
                        </a:srgbClr>
                      </a:outerShdw>
                    </a:effectLst>
                    <a:latin typeface="微软雅黑" panose="020B0503020204020204" pitchFamily="34" charset="-122"/>
                    <a:ea typeface="微软雅黑" panose="020B0503020204020204" pitchFamily="34" charset="-122"/>
                  </a:rPr>
                  <a:t>大力</a:t>
                </a:r>
                <a:r>
                  <a:rPr lang="zh-CN" altLang="zh-CN" sz="2400" b="1" spc="50" dirty="0" smtClean="0">
                    <a:ln w="11430"/>
                    <a:solidFill>
                      <a:schemeClr val="accent1">
                        <a:lumMod val="75000"/>
                      </a:schemeClr>
                    </a:solidFill>
                    <a:effectLst>
                      <a:outerShdw blurRad="76200" dist="50800" dir="5400000" algn="tl" rotWithShape="0">
                        <a:srgbClr val="000000">
                          <a:alpha val="65000"/>
                        </a:srgbClr>
                      </a:outerShdw>
                    </a:effectLst>
                    <a:latin typeface="微软雅黑" panose="020B0503020204020204" pitchFamily="34" charset="-122"/>
                    <a:ea typeface="微软雅黑" panose="020B0503020204020204" pitchFamily="34" charset="-122"/>
                  </a:rPr>
                  <a:t>强化</a:t>
                </a:r>
                <a:endParaRPr lang="en-US" altLang="zh-CN" sz="2400" b="1" spc="50" dirty="0" smtClean="0">
                  <a:ln w="11430"/>
                  <a:solidFill>
                    <a:schemeClr val="accent1">
                      <a:lumMod val="75000"/>
                    </a:schemeClr>
                  </a:solidFill>
                  <a:effectLst>
                    <a:outerShdw blurRad="76200" dist="50800" dir="5400000" algn="tl" rotWithShape="0">
                      <a:srgbClr val="000000">
                        <a:alpha val="65000"/>
                      </a:srgbClr>
                    </a:outerShdw>
                  </a:effectLst>
                  <a:latin typeface="微软雅黑" panose="020B0503020204020204" pitchFamily="34" charset="-122"/>
                  <a:ea typeface="微软雅黑" panose="020B0503020204020204" pitchFamily="34" charset="-122"/>
                </a:endParaRPr>
              </a:p>
              <a:p>
                <a:pPr algn="ctr"/>
                <a:r>
                  <a:rPr lang="zh-CN" altLang="zh-CN" sz="2400" b="1" spc="50" dirty="0" smtClean="0">
                    <a:ln w="11430"/>
                    <a:solidFill>
                      <a:schemeClr val="accent1">
                        <a:lumMod val="75000"/>
                      </a:schemeClr>
                    </a:solidFill>
                    <a:effectLst>
                      <a:outerShdw blurRad="76200" dist="50800" dir="5400000" algn="tl" rotWithShape="0">
                        <a:srgbClr val="000000">
                          <a:alpha val="65000"/>
                        </a:srgbClr>
                      </a:outerShdw>
                    </a:effectLst>
                    <a:latin typeface="微软雅黑" panose="020B0503020204020204" pitchFamily="34" charset="-122"/>
                    <a:ea typeface="微软雅黑" panose="020B0503020204020204" pitchFamily="34" charset="-122"/>
                  </a:rPr>
                  <a:t>案</a:t>
                </a:r>
                <a:r>
                  <a:rPr lang="zh-CN" altLang="zh-CN" sz="2400" b="1" spc="50" dirty="0">
                    <a:ln w="11430"/>
                    <a:solidFill>
                      <a:schemeClr val="accent1">
                        <a:lumMod val="75000"/>
                      </a:schemeClr>
                    </a:solidFill>
                    <a:effectLst>
                      <a:outerShdw blurRad="76200" dist="50800" dir="5400000" algn="tl" rotWithShape="0">
                        <a:srgbClr val="000000">
                          <a:alpha val="65000"/>
                        </a:srgbClr>
                      </a:outerShdw>
                    </a:effectLst>
                    <a:latin typeface="微软雅黑" panose="020B0503020204020204" pitchFamily="34" charset="-122"/>
                    <a:ea typeface="微软雅黑" panose="020B0503020204020204" pitchFamily="34" charset="-122"/>
                  </a:rPr>
                  <a:t>防责任意识</a:t>
                </a:r>
              </a:p>
            </p:txBody>
          </p:sp>
        </p:grpSp>
        <p:grpSp>
          <p:nvGrpSpPr>
            <p:cNvPr id="44" name="组合 43"/>
            <p:cNvGrpSpPr/>
            <p:nvPr/>
          </p:nvGrpSpPr>
          <p:grpSpPr>
            <a:xfrm>
              <a:off x="2721883" y="2435338"/>
              <a:ext cx="2383986" cy="2040047"/>
              <a:chOff x="2721883" y="2435338"/>
              <a:chExt cx="2383986" cy="2040047"/>
            </a:xfrm>
          </p:grpSpPr>
          <p:grpSp>
            <p:nvGrpSpPr>
              <p:cNvPr id="9" name="组合 8"/>
              <p:cNvGrpSpPr/>
              <p:nvPr/>
            </p:nvGrpSpPr>
            <p:grpSpPr>
              <a:xfrm flipV="1">
                <a:off x="2903934" y="2435338"/>
                <a:ext cx="1925895" cy="504422"/>
                <a:chOff x="2939529" y="2609650"/>
                <a:chExt cx="1935168" cy="506624"/>
              </a:xfrm>
              <a:solidFill>
                <a:srgbClr val="00B0F0"/>
              </a:solidFill>
            </p:grpSpPr>
            <p:sp>
              <p:nvSpPr>
                <p:cNvPr id="35" name="圆角矩形 34"/>
                <p:cNvSpPr/>
                <p:nvPr/>
              </p:nvSpPr>
              <p:spPr>
                <a:xfrm>
                  <a:off x="2939529" y="2683639"/>
                  <a:ext cx="1935168" cy="432635"/>
                </a:xfrm>
                <a:prstGeom prst="roundRect">
                  <a:avLst/>
                </a:prstGeom>
                <a:grpFill/>
                <a:ln w="25400" cap="flat" cmpd="sng" algn="ctr">
                  <a:noFill/>
                  <a:prstDash val="solid"/>
                </a:ln>
                <a:effectLst/>
              </p:spPr>
              <p:txBody>
                <a:bodyPr rtlCol="0" anchor="ctr"/>
                <a:lstStyle/>
                <a:p>
                  <a:pPr defTabSz="685324">
                    <a:defRPr/>
                  </a:pPr>
                  <a:endParaRPr lang="zh-CN" altLang="en-US" b="0" kern="0">
                    <a:solidFill>
                      <a:sysClr val="window" lastClr="FFFFFF"/>
                    </a:solidFill>
                    <a:latin typeface="Calibri"/>
                    <a:ea typeface="宋体"/>
                  </a:endParaRPr>
                </a:p>
              </p:txBody>
            </p:sp>
            <p:sp>
              <p:nvSpPr>
                <p:cNvPr id="36" name="等腰三角形 35"/>
                <p:cNvSpPr/>
                <p:nvPr/>
              </p:nvSpPr>
              <p:spPr>
                <a:xfrm>
                  <a:off x="3842188" y="2609650"/>
                  <a:ext cx="129852" cy="95220"/>
                </a:xfrm>
                <a:prstGeom prst="triangle">
                  <a:avLst/>
                </a:prstGeom>
                <a:grpFill/>
                <a:ln w="25400" cap="flat" cmpd="sng" algn="ctr">
                  <a:noFill/>
                  <a:prstDash val="solid"/>
                </a:ln>
                <a:effectLst/>
              </p:spPr>
              <p:txBody>
                <a:bodyPr rtlCol="0" anchor="ctr"/>
                <a:lstStyle/>
                <a:p>
                  <a:pPr defTabSz="685324">
                    <a:defRPr/>
                  </a:pPr>
                  <a:endParaRPr lang="zh-CN" altLang="en-US" b="0" kern="0">
                    <a:solidFill>
                      <a:sysClr val="window" lastClr="FFFFFF"/>
                    </a:solidFill>
                    <a:latin typeface="Calibri"/>
                    <a:ea typeface="宋体"/>
                  </a:endParaRPr>
                </a:p>
              </p:txBody>
            </p:sp>
          </p:grpSp>
          <p:sp>
            <p:nvSpPr>
              <p:cNvPr id="39" name="矩形 38"/>
              <p:cNvSpPr/>
              <p:nvPr/>
            </p:nvSpPr>
            <p:spPr>
              <a:xfrm>
                <a:off x="2721883" y="3644388"/>
                <a:ext cx="2383986" cy="830997"/>
              </a:xfrm>
              <a:prstGeom prst="rect">
                <a:avLst/>
              </a:prstGeom>
            </p:spPr>
            <p:txBody>
              <a:bodyPr wrap="non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zh-CN" altLang="zh-CN" sz="2400" b="1" spc="50" dirty="0">
                    <a:ln w="11430"/>
                    <a:solidFill>
                      <a:schemeClr val="accent1">
                        <a:lumMod val="75000"/>
                      </a:schemeClr>
                    </a:solidFill>
                    <a:effectLst>
                      <a:outerShdw blurRad="76200" dist="50800" dir="5400000" algn="tl" rotWithShape="0">
                        <a:srgbClr val="000000">
                          <a:alpha val="65000"/>
                        </a:srgbClr>
                      </a:outerShdw>
                    </a:effectLst>
                    <a:latin typeface="微软雅黑" panose="020B0503020204020204" pitchFamily="34" charset="-122"/>
                    <a:ea typeface="微软雅黑" panose="020B0503020204020204" pitchFamily="34" charset="-122"/>
                  </a:rPr>
                  <a:t>坚持业务和案</a:t>
                </a:r>
                <a:r>
                  <a:rPr lang="zh-CN" altLang="zh-CN" sz="2400" b="1" spc="50" dirty="0" smtClean="0">
                    <a:ln w="11430"/>
                    <a:solidFill>
                      <a:schemeClr val="accent1">
                        <a:lumMod val="75000"/>
                      </a:schemeClr>
                    </a:solidFill>
                    <a:effectLst>
                      <a:outerShdw blurRad="76200" dist="50800" dir="5400000" algn="tl" rotWithShape="0">
                        <a:srgbClr val="000000">
                          <a:alpha val="65000"/>
                        </a:srgbClr>
                      </a:outerShdw>
                    </a:effectLst>
                    <a:latin typeface="微软雅黑" panose="020B0503020204020204" pitchFamily="34" charset="-122"/>
                    <a:ea typeface="微软雅黑" panose="020B0503020204020204" pitchFamily="34" charset="-122"/>
                  </a:rPr>
                  <a:t>防</a:t>
                </a:r>
                <a:endParaRPr lang="en-US" altLang="zh-CN" sz="2400" b="1" spc="50" dirty="0" smtClean="0">
                  <a:ln w="11430"/>
                  <a:solidFill>
                    <a:schemeClr val="accent1">
                      <a:lumMod val="75000"/>
                    </a:schemeClr>
                  </a:solidFill>
                  <a:effectLst>
                    <a:outerShdw blurRad="76200" dist="50800" dir="5400000" algn="tl" rotWithShape="0">
                      <a:srgbClr val="000000">
                        <a:alpha val="65000"/>
                      </a:srgbClr>
                    </a:outerShdw>
                  </a:effectLst>
                  <a:latin typeface="微软雅黑" panose="020B0503020204020204" pitchFamily="34" charset="-122"/>
                  <a:ea typeface="微软雅黑" panose="020B0503020204020204" pitchFamily="34" charset="-122"/>
                </a:endParaRPr>
              </a:p>
              <a:p>
                <a:pPr algn="ctr"/>
                <a:r>
                  <a:rPr lang="zh-CN" altLang="zh-CN" sz="2400" b="1" spc="50" dirty="0" smtClean="0">
                    <a:ln w="11430"/>
                    <a:solidFill>
                      <a:schemeClr val="accent1">
                        <a:lumMod val="75000"/>
                      </a:schemeClr>
                    </a:solidFill>
                    <a:effectLst>
                      <a:outerShdw blurRad="76200" dist="50800" dir="5400000" algn="tl" rotWithShape="0">
                        <a:srgbClr val="000000">
                          <a:alpha val="65000"/>
                        </a:srgbClr>
                      </a:outerShdw>
                    </a:effectLst>
                    <a:latin typeface="微软雅黑" panose="020B0503020204020204" pitchFamily="34" charset="-122"/>
                    <a:ea typeface="微软雅黑" panose="020B0503020204020204" pitchFamily="34" charset="-122"/>
                  </a:rPr>
                  <a:t>两手抓</a:t>
                </a:r>
                <a:endParaRPr lang="zh-CN" altLang="zh-CN" sz="2400" b="1" spc="50" dirty="0">
                  <a:ln w="11430"/>
                  <a:solidFill>
                    <a:schemeClr val="accent1">
                      <a:lumMod val="75000"/>
                    </a:schemeClr>
                  </a:solidFill>
                  <a:effectLst>
                    <a:outerShdw blurRad="76200" dist="50800" dir="5400000" algn="tl" rotWithShape="0">
                      <a:srgbClr val="000000">
                        <a:alpha val="65000"/>
                      </a:srgbClr>
                    </a:outerShdw>
                  </a:effectLst>
                  <a:latin typeface="微软雅黑" panose="020B0503020204020204" pitchFamily="34" charset="-122"/>
                  <a:ea typeface="微软雅黑" panose="020B0503020204020204" pitchFamily="34" charset="-122"/>
                </a:endParaRPr>
              </a:p>
            </p:txBody>
          </p:sp>
        </p:grpSp>
        <p:grpSp>
          <p:nvGrpSpPr>
            <p:cNvPr id="45" name="组合 44"/>
            <p:cNvGrpSpPr/>
            <p:nvPr/>
          </p:nvGrpSpPr>
          <p:grpSpPr>
            <a:xfrm>
              <a:off x="4469071" y="1279419"/>
              <a:ext cx="2383986" cy="1586385"/>
              <a:chOff x="4469071" y="1279419"/>
              <a:chExt cx="2383986" cy="1586385"/>
            </a:xfrm>
          </p:grpSpPr>
          <p:grpSp>
            <p:nvGrpSpPr>
              <p:cNvPr id="11" name="组合 10"/>
              <p:cNvGrpSpPr/>
              <p:nvPr/>
            </p:nvGrpSpPr>
            <p:grpSpPr>
              <a:xfrm>
                <a:off x="4718586" y="2361382"/>
                <a:ext cx="1925895" cy="504422"/>
                <a:chOff x="4763109" y="2609650"/>
                <a:chExt cx="1935168" cy="506624"/>
              </a:xfrm>
              <a:solidFill>
                <a:srgbClr val="0067B4"/>
              </a:solidFill>
            </p:grpSpPr>
            <p:sp>
              <p:nvSpPr>
                <p:cNvPr id="33" name="圆角矩形 32"/>
                <p:cNvSpPr/>
                <p:nvPr/>
              </p:nvSpPr>
              <p:spPr>
                <a:xfrm>
                  <a:off x="4763109" y="2683639"/>
                  <a:ext cx="1935168" cy="432635"/>
                </a:xfrm>
                <a:prstGeom prst="roundRect">
                  <a:avLst/>
                </a:prstGeom>
                <a:grpFill/>
                <a:ln w="25400" cap="flat" cmpd="sng" algn="ctr">
                  <a:noFill/>
                  <a:prstDash val="solid"/>
                </a:ln>
                <a:effectLst/>
              </p:spPr>
              <p:txBody>
                <a:bodyPr rtlCol="0" anchor="ctr"/>
                <a:lstStyle/>
                <a:p>
                  <a:pPr defTabSz="685324">
                    <a:defRPr/>
                  </a:pPr>
                  <a:endParaRPr lang="zh-CN" altLang="en-US" b="0" kern="0">
                    <a:solidFill>
                      <a:sysClr val="window" lastClr="FFFFFF"/>
                    </a:solidFill>
                    <a:latin typeface="Calibri"/>
                    <a:ea typeface="宋体"/>
                  </a:endParaRPr>
                </a:p>
              </p:txBody>
            </p:sp>
            <p:sp>
              <p:nvSpPr>
                <p:cNvPr id="34" name="等腰三角形 33"/>
                <p:cNvSpPr/>
                <p:nvPr/>
              </p:nvSpPr>
              <p:spPr>
                <a:xfrm>
                  <a:off x="5665768" y="2609650"/>
                  <a:ext cx="129852" cy="95220"/>
                </a:xfrm>
                <a:prstGeom prst="triangle">
                  <a:avLst/>
                </a:prstGeom>
                <a:grpFill/>
                <a:ln w="25400" cap="flat" cmpd="sng" algn="ctr">
                  <a:noFill/>
                  <a:prstDash val="solid"/>
                </a:ln>
                <a:effectLst/>
              </p:spPr>
              <p:txBody>
                <a:bodyPr rtlCol="0" anchor="ctr"/>
                <a:lstStyle/>
                <a:p>
                  <a:pPr defTabSz="685324">
                    <a:defRPr/>
                  </a:pPr>
                  <a:endParaRPr lang="zh-CN" altLang="en-US" b="0" kern="0">
                    <a:solidFill>
                      <a:sysClr val="window" lastClr="FFFFFF"/>
                    </a:solidFill>
                    <a:latin typeface="Calibri"/>
                    <a:ea typeface="宋体"/>
                  </a:endParaRPr>
                </a:p>
              </p:txBody>
            </p:sp>
          </p:grpSp>
          <p:sp>
            <p:nvSpPr>
              <p:cNvPr id="40" name="矩形 39"/>
              <p:cNvSpPr/>
              <p:nvPr/>
            </p:nvSpPr>
            <p:spPr>
              <a:xfrm>
                <a:off x="4469071" y="1279419"/>
                <a:ext cx="2383986" cy="830997"/>
              </a:xfrm>
              <a:prstGeom prst="rect">
                <a:avLst/>
              </a:prstGeom>
            </p:spPr>
            <p:txBody>
              <a:bodyPr wrap="non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zh-CN" altLang="zh-CN" sz="2400" b="1" spc="50" dirty="0">
                    <a:ln w="11430"/>
                    <a:solidFill>
                      <a:schemeClr val="accent1">
                        <a:lumMod val="75000"/>
                      </a:schemeClr>
                    </a:solidFill>
                    <a:effectLst>
                      <a:outerShdw blurRad="76200" dist="50800" dir="5400000" algn="tl" rotWithShape="0">
                        <a:srgbClr val="000000">
                          <a:alpha val="65000"/>
                        </a:srgbClr>
                      </a:outerShdw>
                    </a:effectLst>
                    <a:latin typeface="微软雅黑" panose="020B0503020204020204" pitchFamily="34" charset="-122"/>
                    <a:ea typeface="微软雅黑" panose="020B0503020204020204" pitchFamily="34" charset="-122"/>
                  </a:rPr>
                  <a:t>打铁还需自身</a:t>
                </a:r>
                <a:r>
                  <a:rPr lang="zh-CN" altLang="zh-CN" sz="2400" b="1" spc="50" dirty="0" smtClean="0">
                    <a:ln w="11430"/>
                    <a:solidFill>
                      <a:schemeClr val="accent1">
                        <a:lumMod val="75000"/>
                      </a:schemeClr>
                    </a:solidFill>
                    <a:effectLst>
                      <a:outerShdw blurRad="76200" dist="50800" dir="5400000" algn="tl" rotWithShape="0">
                        <a:srgbClr val="000000">
                          <a:alpha val="65000"/>
                        </a:srgbClr>
                      </a:outerShdw>
                    </a:effectLst>
                    <a:latin typeface="微软雅黑" panose="020B0503020204020204" pitchFamily="34" charset="-122"/>
                    <a:ea typeface="微软雅黑" panose="020B0503020204020204" pitchFamily="34" charset="-122"/>
                  </a:rPr>
                  <a:t>硬</a:t>
                </a:r>
                <a:endParaRPr lang="en-US" altLang="zh-CN" sz="2400" b="1" spc="50" dirty="0" smtClean="0">
                  <a:ln w="11430"/>
                  <a:solidFill>
                    <a:schemeClr val="accent1">
                      <a:lumMod val="75000"/>
                    </a:schemeClr>
                  </a:solidFill>
                  <a:effectLst>
                    <a:outerShdw blurRad="76200" dist="50800" dir="5400000" algn="tl" rotWithShape="0">
                      <a:srgbClr val="000000">
                        <a:alpha val="65000"/>
                      </a:srgbClr>
                    </a:outerShdw>
                  </a:effectLst>
                  <a:latin typeface="微软雅黑" panose="020B0503020204020204" pitchFamily="34" charset="-122"/>
                  <a:ea typeface="微软雅黑" panose="020B0503020204020204" pitchFamily="34" charset="-122"/>
                </a:endParaRPr>
              </a:p>
              <a:p>
                <a:pPr algn="ctr"/>
                <a:r>
                  <a:rPr lang="zh-CN" altLang="zh-CN" sz="2400" b="1" spc="50" dirty="0" smtClean="0">
                    <a:ln w="11430"/>
                    <a:solidFill>
                      <a:schemeClr val="accent1">
                        <a:lumMod val="75000"/>
                      </a:schemeClr>
                    </a:solidFill>
                    <a:effectLst>
                      <a:outerShdw blurRad="76200" dist="50800" dir="5400000" algn="tl" rotWithShape="0">
                        <a:srgbClr val="000000">
                          <a:alpha val="65000"/>
                        </a:srgbClr>
                      </a:outerShdw>
                    </a:effectLst>
                    <a:latin typeface="微软雅黑" panose="020B0503020204020204" pitchFamily="34" charset="-122"/>
                    <a:ea typeface="微软雅黑" panose="020B0503020204020204" pitchFamily="34" charset="-122"/>
                  </a:rPr>
                  <a:t>以身作则</a:t>
                </a:r>
                <a:endParaRPr lang="zh-CN" altLang="zh-CN" sz="2400" b="1" spc="50" dirty="0">
                  <a:ln w="11430"/>
                  <a:solidFill>
                    <a:schemeClr val="accent1">
                      <a:lumMod val="75000"/>
                    </a:schemeClr>
                  </a:solidFill>
                  <a:effectLst>
                    <a:outerShdw blurRad="76200" dist="50800" dir="5400000" algn="tl" rotWithShape="0">
                      <a:srgbClr val="000000">
                        <a:alpha val="65000"/>
                      </a:srgbClr>
                    </a:outerShdw>
                  </a:effectLst>
                  <a:latin typeface="微软雅黑" panose="020B0503020204020204" pitchFamily="34" charset="-122"/>
                  <a:ea typeface="微软雅黑" panose="020B0503020204020204" pitchFamily="34" charset="-122"/>
                </a:endParaRPr>
              </a:p>
            </p:txBody>
          </p:sp>
        </p:grpSp>
        <p:grpSp>
          <p:nvGrpSpPr>
            <p:cNvPr id="46" name="组合 45"/>
            <p:cNvGrpSpPr/>
            <p:nvPr/>
          </p:nvGrpSpPr>
          <p:grpSpPr>
            <a:xfrm>
              <a:off x="6529446" y="2435338"/>
              <a:ext cx="2132499" cy="1718482"/>
              <a:chOff x="6529446" y="2435338"/>
              <a:chExt cx="2132499" cy="1718482"/>
            </a:xfrm>
          </p:grpSpPr>
          <p:grpSp>
            <p:nvGrpSpPr>
              <p:cNvPr id="19" name="组合 18"/>
              <p:cNvGrpSpPr/>
              <p:nvPr/>
            </p:nvGrpSpPr>
            <p:grpSpPr>
              <a:xfrm flipV="1">
                <a:off x="6529446" y="2435338"/>
                <a:ext cx="1925895" cy="504422"/>
                <a:chOff x="2939529" y="2609650"/>
                <a:chExt cx="1935168" cy="506624"/>
              </a:xfrm>
              <a:solidFill>
                <a:srgbClr val="00B0F0"/>
              </a:solidFill>
            </p:grpSpPr>
            <p:sp>
              <p:nvSpPr>
                <p:cNvPr id="31" name="圆角矩形 30"/>
                <p:cNvSpPr/>
                <p:nvPr/>
              </p:nvSpPr>
              <p:spPr>
                <a:xfrm>
                  <a:off x="2939529" y="2683639"/>
                  <a:ext cx="1935168" cy="432635"/>
                </a:xfrm>
                <a:prstGeom prst="roundRect">
                  <a:avLst/>
                </a:prstGeom>
                <a:grpFill/>
                <a:ln w="25400" cap="flat" cmpd="sng" algn="ctr">
                  <a:noFill/>
                  <a:prstDash val="solid"/>
                </a:ln>
                <a:effectLst/>
              </p:spPr>
              <p:txBody>
                <a:bodyPr rtlCol="0" anchor="ctr"/>
                <a:lstStyle/>
                <a:p>
                  <a:pPr defTabSz="685324">
                    <a:defRPr/>
                  </a:pPr>
                  <a:endParaRPr lang="zh-CN" altLang="en-US" b="0" kern="0">
                    <a:solidFill>
                      <a:sysClr val="window" lastClr="FFFFFF"/>
                    </a:solidFill>
                    <a:latin typeface="Calibri"/>
                    <a:ea typeface="宋体"/>
                  </a:endParaRPr>
                </a:p>
              </p:txBody>
            </p:sp>
            <p:sp>
              <p:nvSpPr>
                <p:cNvPr id="32" name="等腰三角形 31"/>
                <p:cNvSpPr/>
                <p:nvPr/>
              </p:nvSpPr>
              <p:spPr>
                <a:xfrm>
                  <a:off x="3842188" y="2609650"/>
                  <a:ext cx="129852" cy="95220"/>
                </a:xfrm>
                <a:prstGeom prst="triangle">
                  <a:avLst/>
                </a:prstGeom>
                <a:grpFill/>
                <a:ln w="25400" cap="flat" cmpd="sng" algn="ctr">
                  <a:noFill/>
                  <a:prstDash val="solid"/>
                </a:ln>
                <a:effectLst/>
              </p:spPr>
              <p:txBody>
                <a:bodyPr rtlCol="0" anchor="ctr"/>
                <a:lstStyle/>
                <a:p>
                  <a:pPr defTabSz="685324">
                    <a:defRPr/>
                  </a:pPr>
                  <a:endParaRPr lang="zh-CN" altLang="en-US" b="0" kern="0">
                    <a:solidFill>
                      <a:sysClr val="window" lastClr="FFFFFF"/>
                    </a:solidFill>
                    <a:latin typeface="Calibri"/>
                    <a:ea typeface="宋体"/>
                  </a:endParaRPr>
                </a:p>
              </p:txBody>
            </p:sp>
          </p:grpSp>
          <p:sp>
            <p:nvSpPr>
              <p:cNvPr id="41" name="矩形 40"/>
              <p:cNvSpPr/>
              <p:nvPr/>
            </p:nvSpPr>
            <p:spPr>
              <a:xfrm>
                <a:off x="6592148" y="3692155"/>
                <a:ext cx="2069797" cy="461665"/>
              </a:xfrm>
              <a:prstGeom prst="rect">
                <a:avLst/>
              </a:prstGeom>
            </p:spPr>
            <p:txBody>
              <a:bodyPr wrap="non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zh-CN" altLang="zh-CN" sz="2400" b="1" spc="50" dirty="0" smtClean="0">
                    <a:ln w="11430"/>
                    <a:solidFill>
                      <a:schemeClr val="accent1">
                        <a:lumMod val="75000"/>
                      </a:schemeClr>
                    </a:solidFill>
                    <a:effectLst>
                      <a:outerShdw blurRad="76200" dist="50800" dir="5400000" algn="tl" rotWithShape="0">
                        <a:srgbClr val="000000">
                          <a:alpha val="65000"/>
                        </a:srgbClr>
                      </a:outerShdw>
                    </a:effectLst>
                    <a:latin typeface="微软雅黑" panose="020B0503020204020204" pitchFamily="34" charset="-122"/>
                    <a:ea typeface="微软雅黑" panose="020B0503020204020204" pitchFamily="34" charset="-122"/>
                  </a:rPr>
                  <a:t>严管</a:t>
                </a:r>
                <a:r>
                  <a:rPr lang="zh-CN" altLang="zh-CN" sz="2400" b="1" spc="50" dirty="0">
                    <a:ln w="11430"/>
                    <a:solidFill>
                      <a:schemeClr val="accent1">
                        <a:lumMod val="75000"/>
                      </a:schemeClr>
                    </a:solidFill>
                    <a:effectLst>
                      <a:outerShdw blurRad="76200" dist="50800" dir="5400000" algn="tl" rotWithShape="0">
                        <a:srgbClr val="000000">
                          <a:alpha val="65000"/>
                        </a:srgbClr>
                      </a:outerShdw>
                    </a:effectLst>
                    <a:latin typeface="微软雅黑" panose="020B0503020204020204" pitchFamily="34" charset="-122"/>
                    <a:ea typeface="微软雅黑" panose="020B0503020204020204" pitchFamily="34" charset="-122"/>
                  </a:rPr>
                  <a:t>就是厚爱</a:t>
                </a:r>
              </a:p>
            </p:txBody>
          </p:sp>
        </p:grpSp>
      </p:grpSp>
      <p:pic>
        <p:nvPicPr>
          <p:cNvPr id="24" name="Picture 23" descr="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40352" y="4570919"/>
            <a:ext cx="1115616" cy="3770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4639601"/>
      </p:ext>
    </p:extLst>
  </p:cSld>
  <p:clrMapOvr>
    <a:masterClrMapping/>
  </p:clrMapOvr>
  <p:transition spd="med" advClick="0"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wipe(left)">
                                      <p:cBhvr>
                                        <p:cTn id="7" dur="500"/>
                                        <p:tgtEl>
                                          <p:spTgt spid="4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left)">
                                      <p:cBhvr>
                                        <p:cTn id="10" dur="500"/>
                                        <p:tgtEl>
                                          <p:spTgt spid="5"/>
                                        </p:tgtEl>
                                      </p:cBhvr>
                                    </p:animEffect>
                                  </p:childTnLst>
                                </p:cTn>
                              </p:par>
                            </p:childTnLst>
                          </p:cTn>
                        </p:par>
                        <p:par>
                          <p:cTn id="11" fill="hold">
                            <p:stCondLst>
                              <p:cond delay="500"/>
                            </p:stCondLst>
                            <p:childTnLst>
                              <p:par>
                                <p:cTn id="12" presetID="22" presetClass="entr" presetSubtype="8" fill="hold"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ipe(left)">
                                      <p:cBhvr>
                                        <p:cTn id="14" dur="7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bldLvl="0" animBg="1"/>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4"/>
          <p:cNvSpPr txBox="1">
            <a:spLocks noChangeArrowheads="1"/>
          </p:cNvSpPr>
          <p:nvPr/>
        </p:nvSpPr>
        <p:spPr bwMode="auto">
          <a:xfrm>
            <a:off x="-20746" y="5314950"/>
            <a:ext cx="9144000" cy="3618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62" tIns="34281" rIns="68562" bIns="34281" numCol="1" anchor="ctr" anchorCtr="0" compatLnSpc="1">
            <a:prstTxWarp prst="textNoShape">
              <a:avLst/>
            </a:prstTxWarp>
          </a:bodyPr>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dist"/>
            <a:endParaRPr lang="zh-CN" altLang="zh-CN" b="0" dirty="0">
              <a:solidFill>
                <a:srgbClr val="FF0000"/>
              </a:solidFill>
              <a:latin typeface="微软雅黑" panose="020B0503020204020204" pitchFamily="34" charset="-122"/>
              <a:ea typeface="微软雅黑" panose="020B0503020204020204" pitchFamily="34" charset="-122"/>
            </a:endParaRPr>
          </a:p>
        </p:txBody>
      </p:sp>
      <p:sp>
        <p:nvSpPr>
          <p:cNvPr id="2" name="矩形 1"/>
          <p:cNvSpPr/>
          <p:nvPr/>
        </p:nvSpPr>
        <p:spPr>
          <a:xfrm>
            <a:off x="1637636" y="1777913"/>
            <a:ext cx="5827236" cy="707886"/>
          </a:xfrm>
          <a:prstGeom prst="rect">
            <a:avLst/>
          </a:prstGeom>
        </p:spPr>
        <p:txBody>
          <a:bodyPr wrap="none">
            <a:spAutoFit/>
          </a:bodyPr>
          <a:lstStyle/>
          <a:p>
            <a:pPr algn="ctr"/>
            <a:r>
              <a:rPr lang="zh-CN" altLang="en-US" sz="4000" b="1" dirty="0" smtClean="0">
                <a:solidFill>
                  <a:schemeClr val="accent1">
                    <a:lumMod val="75000"/>
                  </a:schemeClr>
                </a:solidFill>
                <a:latin typeface="微软雅黑" panose="020B0503020204020204" pitchFamily="34" charset="-122"/>
                <a:ea typeface="微软雅黑" panose="020B0503020204020204" pitchFamily="34" charset="-122"/>
              </a:rPr>
              <a:t>一、</a:t>
            </a:r>
            <a:r>
              <a:rPr lang="zh-CN" altLang="zh-CN" sz="4000" b="1" dirty="0" smtClean="0">
                <a:solidFill>
                  <a:schemeClr val="accent1">
                    <a:lumMod val="75000"/>
                  </a:schemeClr>
                </a:solidFill>
                <a:latin typeface="微软雅黑" panose="020B0503020204020204" pitchFamily="34" charset="-122"/>
                <a:ea typeface="微软雅黑" panose="020B0503020204020204" pitchFamily="34" charset="-122"/>
              </a:rPr>
              <a:t>什么</a:t>
            </a:r>
            <a:r>
              <a:rPr lang="zh-CN" altLang="zh-CN" sz="4000" b="1" dirty="0">
                <a:solidFill>
                  <a:schemeClr val="accent1">
                    <a:lumMod val="75000"/>
                  </a:schemeClr>
                </a:solidFill>
                <a:latin typeface="微软雅黑" panose="020B0503020204020204" pitchFamily="34" charset="-122"/>
                <a:ea typeface="微软雅黑" panose="020B0503020204020204" pitchFamily="34" charset="-122"/>
              </a:rPr>
              <a:t>是商业银行案件</a:t>
            </a:r>
          </a:p>
        </p:txBody>
      </p:sp>
    </p:spTree>
  </p:cSld>
  <p:clrMapOvr>
    <a:masterClrMapping/>
  </p:clrMapOvr>
  <mc:AlternateContent xmlns:mc="http://schemas.openxmlformats.org/markup-compatibility/2006" xmlns:p14="http://schemas.microsoft.com/office/powerpoint/2010/main">
    <mc:Choice Requires="p14">
      <p:transition spd="slow" p14:dur="3400" advClick="0" advTm="0">
        <p14:reveal/>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nodePh="1">
                                  <p:stCondLst>
                                    <p:cond delay="0"/>
                                  </p:stCondLst>
                                  <p:endCondLst>
                                    <p:cond evt="begin" delay="0">
                                      <p:tn val="5"/>
                                    </p:cond>
                                  </p:end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407080" y="1777913"/>
            <a:ext cx="4288353" cy="707886"/>
          </a:xfrm>
          <a:prstGeom prst="rect">
            <a:avLst/>
          </a:prstGeom>
        </p:spPr>
        <p:txBody>
          <a:bodyPr wrap="none">
            <a:spAutoFit/>
          </a:bodyPr>
          <a:lstStyle/>
          <a:p>
            <a:pPr algn="ctr"/>
            <a:r>
              <a:rPr lang="zh-CN" altLang="en-US" sz="4000" b="1" dirty="0" smtClean="0">
                <a:solidFill>
                  <a:schemeClr val="accent1">
                    <a:lumMod val="75000"/>
                  </a:schemeClr>
                </a:solidFill>
                <a:latin typeface="微软雅黑" panose="020B0503020204020204" pitchFamily="34" charset="-122"/>
                <a:ea typeface="微软雅黑" panose="020B0503020204020204" pitchFamily="34" charset="-122"/>
              </a:rPr>
              <a:t>七</a:t>
            </a:r>
            <a:r>
              <a:rPr lang="zh-CN" altLang="en-US" sz="4000" b="1" dirty="0">
                <a:solidFill>
                  <a:schemeClr val="accent1">
                    <a:lumMod val="75000"/>
                  </a:schemeClr>
                </a:solidFill>
                <a:latin typeface="微软雅黑" panose="020B0503020204020204" pitchFamily="34" charset="-122"/>
                <a:ea typeface="微软雅黑" panose="020B0503020204020204" pitchFamily="34" charset="-122"/>
              </a:rPr>
              <a:t>、对员工的</a:t>
            </a:r>
            <a:r>
              <a:rPr lang="zh-CN" altLang="en-US" sz="4000" b="1" dirty="0" smtClean="0">
                <a:solidFill>
                  <a:schemeClr val="accent1">
                    <a:lumMod val="75000"/>
                  </a:schemeClr>
                </a:solidFill>
                <a:latin typeface="微软雅黑" panose="020B0503020204020204" pitchFamily="34" charset="-122"/>
                <a:ea typeface="微软雅黑" panose="020B0503020204020204" pitchFamily="34" charset="-122"/>
              </a:rPr>
              <a:t>要求</a:t>
            </a:r>
            <a:endParaRPr lang="zh-CN" altLang="en-US" sz="4000" b="1" dirty="0">
              <a:solidFill>
                <a:schemeClr val="accent1">
                  <a:lumMod val="7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18981875"/>
      </p:ext>
    </p:extLst>
  </p:cSld>
  <p:clrMapOvr>
    <a:masterClrMapping/>
  </p:clrMapOvr>
  <p:transition spd="med" advClick="0" advTm="0">
    <p:pull/>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矩形 25"/>
          <p:cNvSpPr>
            <a:spLocks noChangeArrowheads="1"/>
          </p:cNvSpPr>
          <p:nvPr/>
        </p:nvSpPr>
        <p:spPr bwMode="auto">
          <a:xfrm>
            <a:off x="846535" y="610791"/>
            <a:ext cx="8299847" cy="32147"/>
          </a:xfrm>
          <a:prstGeom prst="rect">
            <a:avLst/>
          </a:prstGeom>
          <a:solidFill>
            <a:srgbClr val="0F6FC6"/>
          </a:solidFill>
          <a:ln w="9525" algn="ctr">
            <a:noFill/>
            <a:miter lim="800000"/>
          </a:ln>
        </p:spPr>
        <p:txBody>
          <a:bodyPr lIns="68577" tIns="34289" rIns="68577" bIns="34289" anchor="ctr"/>
          <a:lstStyle/>
          <a:p>
            <a:pPr algn="ctr" defTabSz="684371">
              <a:defRPr/>
            </a:pPr>
            <a:endParaRPr lang="zh-CN" altLang="en-US" sz="1700">
              <a:solidFill>
                <a:srgbClr val="0099CC"/>
              </a:solidFill>
              <a:latin typeface="Calibri" pitchFamily="34" charset="0"/>
            </a:endParaRPr>
          </a:p>
        </p:txBody>
      </p:sp>
      <p:grpSp>
        <p:nvGrpSpPr>
          <p:cNvPr id="2" name="组合 1"/>
          <p:cNvGrpSpPr/>
          <p:nvPr/>
        </p:nvGrpSpPr>
        <p:grpSpPr>
          <a:xfrm>
            <a:off x="859632" y="1385312"/>
            <a:ext cx="7184099" cy="715581"/>
            <a:chOff x="859632" y="1385312"/>
            <a:chExt cx="7184099" cy="715581"/>
          </a:xfrm>
        </p:grpSpPr>
        <p:grpSp>
          <p:nvGrpSpPr>
            <p:cNvPr id="21" name="组合 20"/>
            <p:cNvGrpSpPr/>
            <p:nvPr/>
          </p:nvGrpSpPr>
          <p:grpSpPr>
            <a:xfrm>
              <a:off x="1605417" y="1385312"/>
              <a:ext cx="682241" cy="715581"/>
              <a:chOff x="1252331" y="973457"/>
              <a:chExt cx="909655" cy="954108"/>
            </a:xfrm>
            <a:effectLst/>
          </p:grpSpPr>
          <p:sp>
            <p:nvSpPr>
              <p:cNvPr id="23" name="椭圆形标注 22">
                <a:hlinkClick r:id="rId3"/>
              </p:cNvPr>
              <p:cNvSpPr/>
              <p:nvPr/>
            </p:nvSpPr>
            <p:spPr>
              <a:xfrm>
                <a:off x="1252331" y="1049266"/>
                <a:ext cx="907774" cy="861392"/>
              </a:xfrm>
              <a:prstGeom prst="wedgeEllipseCallout">
                <a:avLst>
                  <a:gd name="adj1" fmla="val -71929"/>
                  <a:gd name="adj2" fmla="val -1346"/>
                </a:avLst>
              </a:prstGeom>
              <a:solidFill>
                <a:schemeClr val="accent1"/>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000">
                  <a:solidFill>
                    <a:prstClr val="white"/>
                  </a:solidFill>
                  <a:latin typeface="微软雅黑" pitchFamily="34" charset="-122"/>
                  <a:ea typeface="微软雅黑" pitchFamily="34" charset="-122"/>
                </a:endParaRPr>
              </a:p>
            </p:txBody>
          </p:sp>
          <p:sp>
            <p:nvSpPr>
              <p:cNvPr id="24" name="矩形 23"/>
              <p:cNvSpPr/>
              <p:nvPr/>
            </p:nvSpPr>
            <p:spPr>
              <a:xfrm>
                <a:off x="1343212" y="973457"/>
                <a:ext cx="818774" cy="954108"/>
              </a:xfrm>
              <a:prstGeom prst="rect">
                <a:avLst/>
              </a:prstGeom>
            </p:spPr>
            <p:txBody>
              <a:bodyPr wrap="square">
                <a:spAutoFit/>
              </a:bodyPr>
              <a:lstStyle/>
              <a:p>
                <a:pPr algn="just" defTabSz="514350">
                  <a:lnSpc>
                    <a:spcPct val="150000"/>
                  </a:lnSpc>
                  <a:buClr>
                    <a:srgbClr val="0070C0"/>
                  </a:buClr>
                </a:pPr>
                <a:r>
                  <a:rPr lang="en-US" altLang="zh-CN" sz="2700" dirty="0">
                    <a:solidFill>
                      <a:prstClr val="white"/>
                    </a:solidFill>
                    <a:latin typeface="微软雅黑" pitchFamily="34" charset="-122"/>
                    <a:ea typeface="微软雅黑" pitchFamily="34" charset="-122"/>
                  </a:rPr>
                  <a:t>01</a:t>
                </a:r>
                <a:endParaRPr lang="zh-CN" altLang="zh-CN" sz="2700" dirty="0">
                  <a:solidFill>
                    <a:prstClr val="white"/>
                  </a:solidFill>
                  <a:latin typeface="微软雅黑" pitchFamily="34" charset="-122"/>
                  <a:ea typeface="微软雅黑" pitchFamily="34" charset="-122"/>
                </a:endParaRPr>
              </a:p>
            </p:txBody>
          </p:sp>
        </p:grpSp>
        <p:sp>
          <p:nvSpPr>
            <p:cNvPr id="22" name="Text Box 11">
              <a:hlinkClick r:id="rId3"/>
            </p:cNvPr>
            <p:cNvSpPr txBox="1">
              <a:spLocks noChangeArrowheads="1"/>
            </p:cNvSpPr>
            <p:nvPr/>
          </p:nvSpPr>
          <p:spPr bwMode="auto">
            <a:xfrm>
              <a:off x="2387784" y="1546673"/>
              <a:ext cx="5655947" cy="461665"/>
            </a:xfrm>
            <a:prstGeom prst="rect">
              <a:avLst/>
            </a:prstGeom>
            <a:effectLst/>
          </p:spPr>
          <p:txBody>
            <a:bodyPr wrap="square">
              <a:spAutoFit/>
            </a:bodyPr>
            <a:lstStyle>
              <a:defPPr>
                <a:defRPr lang="zh-CN"/>
              </a:defPPr>
              <a:lvl1pPr algn="just">
                <a:lnSpc>
                  <a:spcPct val="150000"/>
                </a:lnSpc>
                <a:buClr>
                  <a:srgbClr val="0070C0"/>
                </a:buClr>
                <a:defRPr sz="800">
                  <a:solidFill>
                    <a:schemeClr val="bg1"/>
                  </a:solidFill>
                  <a:latin typeface="张海山锐线体简" panose="02000000000000000000" pitchFamily="2" charset="-122"/>
                  <a:ea typeface="张海山锐线体简" panose="02000000000000000000" pitchFamily="2" charset="-122"/>
                </a:defRPr>
              </a:lvl1pPr>
            </a:lstStyle>
            <a:p>
              <a:pPr defTabSz="514350"/>
              <a:r>
                <a:rPr lang="zh-CN" altLang="zh-CN" sz="1600" b="1" dirty="0">
                  <a:solidFill>
                    <a:schemeClr val="accent1">
                      <a:lumMod val="75000"/>
                    </a:schemeClr>
                  </a:solidFill>
                  <a:latin typeface="微软雅黑" panose="020B0503020204020204" pitchFamily="34" charset="-122"/>
                  <a:ea typeface="微软雅黑" panose="020B0503020204020204" pitchFamily="34" charset="-122"/>
                </a:rPr>
                <a:t>主动学习党纪党规和法律规章——增强法律、合规</a:t>
              </a:r>
              <a:r>
                <a:rPr lang="zh-CN" altLang="zh-CN" sz="1600" b="1" dirty="0" smtClean="0">
                  <a:solidFill>
                    <a:schemeClr val="accent1">
                      <a:lumMod val="75000"/>
                    </a:schemeClr>
                  </a:solidFill>
                  <a:latin typeface="微软雅黑" panose="020B0503020204020204" pitchFamily="34" charset="-122"/>
                  <a:ea typeface="微软雅黑" panose="020B0503020204020204" pitchFamily="34" charset="-122"/>
                </a:rPr>
                <a:t>意识</a:t>
              </a:r>
              <a:endParaRPr lang="zh-CN" altLang="en-US" sz="1600" b="1" spc="38" dirty="0">
                <a:solidFill>
                  <a:schemeClr val="accent1">
                    <a:lumMod val="75000"/>
                  </a:schemeClr>
                </a:solidFill>
                <a:latin typeface="微软雅黑" pitchFamily="34" charset="-122"/>
                <a:ea typeface="微软雅黑" pitchFamily="34" charset="-122"/>
              </a:endParaRPr>
            </a:p>
          </p:txBody>
        </p:sp>
        <p:sp>
          <p:nvSpPr>
            <p:cNvPr id="25" name="TextBox 24"/>
            <p:cNvSpPr txBox="1"/>
            <p:nvPr/>
          </p:nvSpPr>
          <p:spPr>
            <a:xfrm>
              <a:off x="859632" y="1421600"/>
              <a:ext cx="600164" cy="623248"/>
            </a:xfrm>
            <a:prstGeom prst="rect">
              <a:avLst/>
            </a:prstGeom>
            <a:noFill/>
          </p:spPr>
          <p:txBody>
            <a:bodyPr wrap="none" lIns="68580" tIns="34290" rIns="68580" bIns="34290" rtlCol="0">
              <a:spAutoFit/>
            </a:bodyPr>
            <a:lstStyle/>
            <a:p>
              <a:r>
                <a:rPr lang="zh-CN" altLang="en-US" sz="1800" b="1" dirty="0" smtClean="0">
                  <a:solidFill>
                    <a:schemeClr val="tx1">
                      <a:lumMod val="65000"/>
                      <a:lumOff val="35000"/>
                    </a:schemeClr>
                  </a:solidFill>
                  <a:latin typeface="微软雅黑" pitchFamily="34" charset="-122"/>
                  <a:ea typeface="微软雅黑" pitchFamily="34" charset="-122"/>
                </a:rPr>
                <a:t>主动</a:t>
              </a:r>
              <a:endParaRPr lang="en-US" altLang="zh-CN" sz="1800" b="1" dirty="0" smtClean="0">
                <a:solidFill>
                  <a:schemeClr val="tx1">
                    <a:lumMod val="65000"/>
                    <a:lumOff val="35000"/>
                  </a:schemeClr>
                </a:solidFill>
                <a:latin typeface="微软雅黑" pitchFamily="34" charset="-122"/>
                <a:ea typeface="微软雅黑" pitchFamily="34" charset="-122"/>
              </a:endParaRPr>
            </a:p>
            <a:p>
              <a:r>
                <a:rPr lang="zh-CN" altLang="en-US" sz="1800" b="1" dirty="0" smtClean="0">
                  <a:solidFill>
                    <a:schemeClr val="tx1">
                      <a:lumMod val="65000"/>
                      <a:lumOff val="35000"/>
                    </a:schemeClr>
                  </a:solidFill>
                  <a:latin typeface="微软雅黑" pitchFamily="34" charset="-122"/>
                  <a:ea typeface="微软雅黑" pitchFamily="34" charset="-122"/>
                </a:rPr>
                <a:t>学习</a:t>
              </a:r>
              <a:endParaRPr lang="zh-CN" altLang="en-US" sz="1800" b="1" dirty="0">
                <a:solidFill>
                  <a:schemeClr val="tx1">
                    <a:lumMod val="65000"/>
                    <a:lumOff val="35000"/>
                  </a:schemeClr>
                </a:solidFill>
                <a:latin typeface="微软雅黑" pitchFamily="34" charset="-122"/>
                <a:ea typeface="微软雅黑" pitchFamily="34" charset="-122"/>
              </a:endParaRPr>
            </a:p>
          </p:txBody>
        </p:sp>
      </p:grpSp>
      <p:grpSp>
        <p:nvGrpSpPr>
          <p:cNvPr id="3" name="组合 2"/>
          <p:cNvGrpSpPr/>
          <p:nvPr/>
        </p:nvGrpSpPr>
        <p:grpSpPr>
          <a:xfrm>
            <a:off x="1350786" y="2309122"/>
            <a:ext cx="6974154" cy="715581"/>
            <a:chOff x="1350786" y="2309122"/>
            <a:chExt cx="6974154" cy="715581"/>
          </a:xfrm>
        </p:grpSpPr>
        <p:grpSp>
          <p:nvGrpSpPr>
            <p:cNvPr id="27" name="组合 26"/>
            <p:cNvGrpSpPr/>
            <p:nvPr/>
          </p:nvGrpSpPr>
          <p:grpSpPr>
            <a:xfrm>
              <a:off x="6850360" y="2309122"/>
              <a:ext cx="680831" cy="715581"/>
              <a:chOff x="5037656" y="2169334"/>
              <a:chExt cx="907774" cy="954109"/>
            </a:xfrm>
            <a:effectLst/>
          </p:grpSpPr>
          <p:sp>
            <p:nvSpPr>
              <p:cNvPr id="29" name="椭圆形标注 28">
                <a:hlinkClick r:id="rId3"/>
              </p:cNvPr>
              <p:cNvSpPr/>
              <p:nvPr/>
            </p:nvSpPr>
            <p:spPr>
              <a:xfrm>
                <a:off x="5037656" y="2248057"/>
                <a:ext cx="907774" cy="861392"/>
              </a:xfrm>
              <a:prstGeom prst="wedgeEllipseCallout">
                <a:avLst>
                  <a:gd name="adj1" fmla="val 68947"/>
                  <a:gd name="adj2" fmla="val -577"/>
                </a:avLst>
              </a:prstGeom>
              <a:solidFill>
                <a:schemeClr val="accent1"/>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000">
                  <a:solidFill>
                    <a:prstClr val="white"/>
                  </a:solidFill>
                  <a:latin typeface="微软雅黑" pitchFamily="34" charset="-122"/>
                  <a:ea typeface="微软雅黑" pitchFamily="34" charset="-122"/>
                </a:endParaRPr>
              </a:p>
            </p:txBody>
          </p:sp>
          <p:sp>
            <p:nvSpPr>
              <p:cNvPr id="30" name="矩形 29">
                <a:hlinkClick r:id="rId3"/>
              </p:cNvPr>
              <p:cNvSpPr/>
              <p:nvPr/>
            </p:nvSpPr>
            <p:spPr>
              <a:xfrm>
                <a:off x="5133283" y="2169334"/>
                <a:ext cx="812147" cy="954109"/>
              </a:xfrm>
              <a:prstGeom prst="rect">
                <a:avLst/>
              </a:prstGeom>
            </p:spPr>
            <p:txBody>
              <a:bodyPr wrap="square">
                <a:spAutoFit/>
              </a:bodyPr>
              <a:lstStyle/>
              <a:p>
                <a:pPr algn="just" defTabSz="514350">
                  <a:lnSpc>
                    <a:spcPct val="150000"/>
                  </a:lnSpc>
                  <a:buClr>
                    <a:srgbClr val="0070C0"/>
                  </a:buClr>
                </a:pPr>
                <a:r>
                  <a:rPr lang="en-US" altLang="zh-CN" sz="2700" dirty="0" smtClean="0">
                    <a:solidFill>
                      <a:prstClr val="white"/>
                    </a:solidFill>
                    <a:latin typeface="微软雅黑" pitchFamily="34" charset="-122"/>
                    <a:ea typeface="微软雅黑" pitchFamily="34" charset="-122"/>
                  </a:rPr>
                  <a:t>02</a:t>
                </a:r>
                <a:endParaRPr lang="zh-CN" altLang="zh-CN" sz="2700" dirty="0">
                  <a:solidFill>
                    <a:prstClr val="white"/>
                  </a:solidFill>
                  <a:latin typeface="微软雅黑" pitchFamily="34" charset="-122"/>
                  <a:ea typeface="微软雅黑" pitchFamily="34" charset="-122"/>
                </a:endParaRPr>
              </a:p>
            </p:txBody>
          </p:sp>
        </p:grpSp>
        <p:sp>
          <p:nvSpPr>
            <p:cNvPr id="31" name="TextBox 30"/>
            <p:cNvSpPr txBox="1"/>
            <p:nvPr/>
          </p:nvSpPr>
          <p:spPr>
            <a:xfrm>
              <a:off x="7724776" y="2368165"/>
              <a:ext cx="600164" cy="623248"/>
            </a:xfrm>
            <a:prstGeom prst="rect">
              <a:avLst/>
            </a:prstGeom>
            <a:noFill/>
          </p:spPr>
          <p:txBody>
            <a:bodyPr wrap="none" lIns="68580" tIns="34290" rIns="68580" bIns="34290" rtlCol="0">
              <a:spAutoFit/>
            </a:bodyPr>
            <a:lstStyle/>
            <a:p>
              <a:r>
                <a:rPr lang="zh-CN" altLang="en-US" sz="1800" b="1" dirty="0" smtClean="0">
                  <a:solidFill>
                    <a:schemeClr val="tx1">
                      <a:lumMod val="65000"/>
                      <a:lumOff val="35000"/>
                    </a:schemeClr>
                  </a:solidFill>
                  <a:latin typeface="微软雅黑" pitchFamily="34" charset="-122"/>
                  <a:ea typeface="微软雅黑" pitchFamily="34" charset="-122"/>
                </a:rPr>
                <a:t>知识</a:t>
              </a:r>
              <a:endParaRPr lang="en-US" altLang="zh-CN" sz="1800" b="1" dirty="0" smtClean="0">
                <a:solidFill>
                  <a:schemeClr val="tx1">
                    <a:lumMod val="65000"/>
                    <a:lumOff val="35000"/>
                  </a:schemeClr>
                </a:solidFill>
                <a:latin typeface="微软雅黑" pitchFamily="34" charset="-122"/>
                <a:ea typeface="微软雅黑" pitchFamily="34" charset="-122"/>
              </a:endParaRPr>
            </a:p>
            <a:p>
              <a:r>
                <a:rPr lang="zh-CN" altLang="en-US" sz="1800" b="1" dirty="0" smtClean="0">
                  <a:solidFill>
                    <a:schemeClr val="tx1">
                      <a:lumMod val="65000"/>
                      <a:lumOff val="35000"/>
                    </a:schemeClr>
                  </a:solidFill>
                  <a:latin typeface="微软雅黑" pitchFamily="34" charset="-122"/>
                  <a:ea typeface="微软雅黑" pitchFamily="34" charset="-122"/>
                </a:rPr>
                <a:t>架构</a:t>
              </a:r>
              <a:endParaRPr lang="zh-CN" altLang="en-US" sz="1800" b="1" dirty="0">
                <a:solidFill>
                  <a:schemeClr val="tx1">
                    <a:lumMod val="65000"/>
                    <a:lumOff val="35000"/>
                  </a:schemeClr>
                </a:solidFill>
                <a:latin typeface="微软雅黑" pitchFamily="34" charset="-122"/>
                <a:ea typeface="微软雅黑" pitchFamily="34" charset="-122"/>
              </a:endParaRPr>
            </a:p>
          </p:txBody>
        </p:sp>
        <p:sp>
          <p:nvSpPr>
            <p:cNvPr id="32" name="Text Box 11">
              <a:hlinkClick r:id="rId3"/>
            </p:cNvPr>
            <p:cNvSpPr txBox="1">
              <a:spLocks noChangeArrowheads="1"/>
            </p:cNvSpPr>
            <p:nvPr/>
          </p:nvSpPr>
          <p:spPr bwMode="auto">
            <a:xfrm>
              <a:off x="1350786" y="2482089"/>
              <a:ext cx="5762366" cy="461665"/>
            </a:xfrm>
            <a:prstGeom prst="rect">
              <a:avLst/>
            </a:prstGeom>
            <a:effectLst/>
          </p:spPr>
          <p:txBody>
            <a:bodyPr wrap="square">
              <a:spAutoFit/>
            </a:bodyPr>
            <a:lstStyle>
              <a:defPPr>
                <a:defRPr lang="zh-CN"/>
              </a:defPPr>
              <a:lvl1pPr algn="just">
                <a:lnSpc>
                  <a:spcPct val="150000"/>
                </a:lnSpc>
                <a:buClr>
                  <a:srgbClr val="0070C0"/>
                </a:buClr>
                <a:defRPr sz="800">
                  <a:solidFill>
                    <a:schemeClr val="bg1"/>
                  </a:solidFill>
                  <a:latin typeface="张海山锐线体简" panose="02000000000000000000" pitchFamily="2" charset="-122"/>
                  <a:ea typeface="张海山锐线体简" panose="02000000000000000000" pitchFamily="2" charset="-122"/>
                </a:defRPr>
              </a:lvl1pPr>
            </a:lstStyle>
            <a:p>
              <a:pPr defTabSz="514350"/>
              <a:r>
                <a:rPr lang="zh-CN" altLang="en-US" sz="1600" b="1" dirty="0">
                  <a:solidFill>
                    <a:schemeClr val="accent1">
                      <a:lumMod val="75000"/>
                    </a:schemeClr>
                  </a:solidFill>
                  <a:latin typeface="微软雅黑" panose="020B0503020204020204" pitchFamily="34" charset="-122"/>
                  <a:ea typeface="微软雅黑" panose="020B0503020204020204" pitchFamily="34" charset="-122"/>
                </a:rPr>
                <a:t>构建更加全面的知识结构</a:t>
              </a:r>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a:t>
              </a:r>
              <a:r>
                <a:rPr lang="zh-CN" altLang="en-US" sz="1600" b="1" dirty="0">
                  <a:solidFill>
                    <a:schemeClr val="accent1">
                      <a:lumMod val="75000"/>
                    </a:schemeClr>
                  </a:solidFill>
                  <a:latin typeface="微软雅黑" panose="020B0503020204020204" pitchFamily="34" charset="-122"/>
                  <a:ea typeface="微软雅黑" panose="020B0503020204020204" pitchFamily="34" charset="-122"/>
                </a:rPr>
                <a:t>梳理正确的道德观、</a:t>
              </a:r>
              <a:r>
                <a:rPr lang="zh-CN" altLang="en-US" sz="1600" b="1" dirty="0" smtClean="0">
                  <a:solidFill>
                    <a:schemeClr val="accent1">
                      <a:lumMod val="75000"/>
                    </a:schemeClr>
                  </a:solidFill>
                  <a:latin typeface="微软雅黑" panose="020B0503020204020204" pitchFamily="34" charset="-122"/>
                  <a:ea typeface="微软雅黑" panose="020B0503020204020204" pitchFamily="34" charset="-122"/>
                </a:rPr>
                <a:t>价值观</a:t>
              </a:r>
              <a:endParaRPr lang="zh-CN" altLang="en-US" sz="1600" b="1" spc="38" dirty="0">
                <a:solidFill>
                  <a:schemeClr val="accent1">
                    <a:lumMod val="75000"/>
                  </a:schemeClr>
                </a:solidFill>
                <a:latin typeface="微软雅黑" pitchFamily="34" charset="-122"/>
                <a:ea typeface="微软雅黑" pitchFamily="34" charset="-122"/>
              </a:endParaRPr>
            </a:p>
          </p:txBody>
        </p:sp>
      </p:grpSp>
      <p:grpSp>
        <p:nvGrpSpPr>
          <p:cNvPr id="4" name="组合 3"/>
          <p:cNvGrpSpPr/>
          <p:nvPr/>
        </p:nvGrpSpPr>
        <p:grpSpPr>
          <a:xfrm>
            <a:off x="859631" y="3310713"/>
            <a:ext cx="7465309" cy="715581"/>
            <a:chOff x="859631" y="3310713"/>
            <a:chExt cx="7465309" cy="715581"/>
          </a:xfrm>
        </p:grpSpPr>
        <p:grpSp>
          <p:nvGrpSpPr>
            <p:cNvPr id="34" name="组合 33"/>
            <p:cNvGrpSpPr/>
            <p:nvPr/>
          </p:nvGrpSpPr>
          <p:grpSpPr>
            <a:xfrm>
              <a:off x="1605417" y="3310713"/>
              <a:ext cx="680830" cy="715581"/>
              <a:chOff x="1252331" y="3464459"/>
              <a:chExt cx="907774" cy="954108"/>
            </a:xfrm>
            <a:effectLst/>
          </p:grpSpPr>
          <p:sp>
            <p:nvSpPr>
              <p:cNvPr id="36" name="椭圆形标注 35">
                <a:hlinkClick r:id="rId3"/>
              </p:cNvPr>
              <p:cNvSpPr/>
              <p:nvPr/>
            </p:nvSpPr>
            <p:spPr>
              <a:xfrm>
                <a:off x="1252331" y="3548391"/>
                <a:ext cx="907774" cy="861392"/>
              </a:xfrm>
              <a:prstGeom prst="wedgeEllipseCallout">
                <a:avLst>
                  <a:gd name="adj1" fmla="val -71929"/>
                  <a:gd name="adj2" fmla="val -1346"/>
                </a:avLst>
              </a:prstGeom>
              <a:solidFill>
                <a:schemeClr val="accent1"/>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000">
                  <a:solidFill>
                    <a:prstClr val="white"/>
                  </a:solidFill>
                  <a:latin typeface="微软雅黑" pitchFamily="34" charset="-122"/>
                  <a:ea typeface="微软雅黑" pitchFamily="34" charset="-122"/>
                </a:endParaRPr>
              </a:p>
            </p:txBody>
          </p:sp>
          <p:sp>
            <p:nvSpPr>
              <p:cNvPr id="37" name="矩形 36">
                <a:hlinkClick r:id="rId3"/>
              </p:cNvPr>
              <p:cNvSpPr/>
              <p:nvPr/>
            </p:nvSpPr>
            <p:spPr>
              <a:xfrm>
                <a:off x="1341332" y="3464459"/>
                <a:ext cx="818773" cy="954108"/>
              </a:xfrm>
              <a:prstGeom prst="rect">
                <a:avLst/>
              </a:prstGeom>
            </p:spPr>
            <p:txBody>
              <a:bodyPr wrap="square">
                <a:spAutoFit/>
              </a:bodyPr>
              <a:lstStyle/>
              <a:p>
                <a:pPr algn="just" defTabSz="514350">
                  <a:lnSpc>
                    <a:spcPct val="150000"/>
                  </a:lnSpc>
                  <a:buClr>
                    <a:srgbClr val="0070C0"/>
                  </a:buClr>
                </a:pPr>
                <a:r>
                  <a:rPr lang="en-US" altLang="zh-CN" sz="2700" dirty="0">
                    <a:solidFill>
                      <a:prstClr val="white"/>
                    </a:solidFill>
                    <a:latin typeface="微软雅黑" pitchFamily="34" charset="-122"/>
                    <a:ea typeface="微软雅黑" pitchFamily="34" charset="-122"/>
                  </a:rPr>
                  <a:t>03</a:t>
                </a:r>
                <a:endParaRPr lang="zh-CN" altLang="zh-CN" sz="2700" dirty="0">
                  <a:solidFill>
                    <a:prstClr val="white"/>
                  </a:solidFill>
                  <a:latin typeface="微软雅黑" pitchFamily="34" charset="-122"/>
                  <a:ea typeface="微软雅黑" pitchFamily="34" charset="-122"/>
                </a:endParaRPr>
              </a:p>
            </p:txBody>
          </p:sp>
        </p:grpSp>
        <p:sp>
          <p:nvSpPr>
            <p:cNvPr id="38" name="TextBox 37"/>
            <p:cNvSpPr txBox="1"/>
            <p:nvPr/>
          </p:nvSpPr>
          <p:spPr>
            <a:xfrm>
              <a:off x="859631" y="3385060"/>
              <a:ext cx="600164" cy="623248"/>
            </a:xfrm>
            <a:prstGeom prst="rect">
              <a:avLst/>
            </a:prstGeom>
            <a:noFill/>
          </p:spPr>
          <p:txBody>
            <a:bodyPr wrap="none" lIns="68580" tIns="34290" rIns="68580" bIns="34290" rtlCol="0">
              <a:spAutoFit/>
            </a:bodyPr>
            <a:lstStyle/>
            <a:p>
              <a:r>
                <a:rPr lang="zh-CN" altLang="en-US" sz="1800" b="1" dirty="0" smtClean="0">
                  <a:solidFill>
                    <a:schemeClr val="tx1">
                      <a:lumMod val="65000"/>
                      <a:lumOff val="35000"/>
                    </a:schemeClr>
                  </a:solidFill>
                  <a:latin typeface="微软雅黑" pitchFamily="34" charset="-122"/>
                  <a:ea typeface="微软雅黑" pitchFamily="34" charset="-122"/>
                </a:rPr>
                <a:t>严守</a:t>
              </a:r>
              <a:endParaRPr lang="en-US" altLang="zh-CN" sz="1800" b="1" dirty="0" smtClean="0">
                <a:solidFill>
                  <a:schemeClr val="tx1">
                    <a:lumMod val="65000"/>
                    <a:lumOff val="35000"/>
                  </a:schemeClr>
                </a:solidFill>
                <a:latin typeface="微软雅黑" pitchFamily="34" charset="-122"/>
                <a:ea typeface="微软雅黑" pitchFamily="34" charset="-122"/>
              </a:endParaRPr>
            </a:p>
            <a:p>
              <a:r>
                <a:rPr lang="zh-CN" altLang="en-US" sz="1800" b="1" dirty="0" smtClean="0">
                  <a:solidFill>
                    <a:schemeClr val="tx1">
                      <a:lumMod val="65000"/>
                      <a:lumOff val="35000"/>
                    </a:schemeClr>
                  </a:solidFill>
                  <a:latin typeface="微软雅黑" pitchFamily="34" charset="-122"/>
                  <a:ea typeface="微软雅黑" pitchFamily="34" charset="-122"/>
                </a:rPr>
                <a:t>底线</a:t>
              </a:r>
              <a:endParaRPr lang="zh-CN" altLang="en-US" sz="1800" b="1" dirty="0">
                <a:solidFill>
                  <a:schemeClr val="tx1">
                    <a:lumMod val="65000"/>
                    <a:lumOff val="35000"/>
                  </a:schemeClr>
                </a:solidFill>
                <a:latin typeface="微软雅黑" pitchFamily="34" charset="-122"/>
                <a:ea typeface="微软雅黑" pitchFamily="34" charset="-122"/>
              </a:endParaRPr>
            </a:p>
          </p:txBody>
        </p:sp>
        <p:sp>
          <p:nvSpPr>
            <p:cNvPr id="39" name="Text Box 11">
              <a:hlinkClick r:id="rId3"/>
            </p:cNvPr>
            <p:cNvSpPr txBox="1">
              <a:spLocks noChangeArrowheads="1"/>
            </p:cNvSpPr>
            <p:nvPr/>
          </p:nvSpPr>
          <p:spPr bwMode="auto">
            <a:xfrm>
              <a:off x="2562574" y="3459406"/>
              <a:ext cx="5762366" cy="461665"/>
            </a:xfrm>
            <a:prstGeom prst="rect">
              <a:avLst/>
            </a:prstGeom>
            <a:effectLst/>
          </p:spPr>
          <p:txBody>
            <a:bodyPr wrap="square">
              <a:spAutoFit/>
            </a:bodyPr>
            <a:lstStyle>
              <a:defPPr>
                <a:defRPr lang="zh-CN"/>
              </a:defPPr>
              <a:lvl1pPr algn="just">
                <a:lnSpc>
                  <a:spcPct val="150000"/>
                </a:lnSpc>
                <a:buClr>
                  <a:srgbClr val="0070C0"/>
                </a:buClr>
                <a:defRPr sz="800">
                  <a:solidFill>
                    <a:schemeClr val="bg1"/>
                  </a:solidFill>
                  <a:latin typeface="张海山锐线体简" panose="02000000000000000000" pitchFamily="2" charset="-122"/>
                  <a:ea typeface="张海山锐线体简" panose="02000000000000000000" pitchFamily="2" charset="-122"/>
                </a:defRPr>
              </a:lvl1pPr>
            </a:lstStyle>
            <a:p>
              <a:pPr defTabSz="514350"/>
              <a:r>
                <a:rPr lang="zh-CN" altLang="en-US" sz="1600" b="1" dirty="0">
                  <a:solidFill>
                    <a:schemeClr val="accent1">
                      <a:lumMod val="75000"/>
                    </a:schemeClr>
                  </a:solidFill>
                  <a:latin typeface="微软雅黑" panose="020B0503020204020204" pitchFamily="34" charset="-122"/>
                  <a:ea typeface="微软雅黑" panose="020B0503020204020204" pitchFamily="34" charset="-122"/>
                </a:rPr>
                <a:t>牢牢守住法律和道德的</a:t>
              </a:r>
              <a:r>
                <a:rPr lang="zh-CN" altLang="en-US" sz="1600" b="1" dirty="0" smtClean="0">
                  <a:solidFill>
                    <a:schemeClr val="accent1">
                      <a:lumMod val="75000"/>
                    </a:schemeClr>
                  </a:solidFill>
                  <a:latin typeface="微软雅黑" panose="020B0503020204020204" pitchFamily="34" charset="-122"/>
                  <a:ea typeface="微软雅黑" panose="020B0503020204020204" pitchFamily="34" charset="-122"/>
                </a:rPr>
                <a:t>底线</a:t>
              </a:r>
              <a:endParaRPr lang="zh-CN" altLang="en-US" sz="1600" b="1" spc="38" dirty="0">
                <a:solidFill>
                  <a:schemeClr val="accent1">
                    <a:lumMod val="75000"/>
                  </a:schemeClr>
                </a:solidFill>
                <a:latin typeface="微软雅黑" pitchFamily="34" charset="-122"/>
                <a:ea typeface="微软雅黑" pitchFamily="34" charset="-122"/>
              </a:endParaRPr>
            </a:p>
          </p:txBody>
        </p:sp>
      </p:grpSp>
      <p:sp>
        <p:nvSpPr>
          <p:cNvPr id="40" name="矩形 39"/>
          <p:cNvSpPr/>
          <p:nvPr/>
        </p:nvSpPr>
        <p:spPr>
          <a:xfrm>
            <a:off x="7163083" y="133358"/>
            <a:ext cx="1723549" cy="707886"/>
          </a:xfrm>
          <a:prstGeom prst="rect">
            <a:avLst/>
          </a:prstGeom>
        </p:spPr>
        <p:txBody>
          <a:bodyPr wrap="none">
            <a:spAutoFit/>
          </a:bodyPr>
          <a:lstStyle/>
          <a:p>
            <a:pPr algn="ctr"/>
            <a:r>
              <a:rPr lang="zh-CN" altLang="en-US" sz="2000" dirty="0" smtClean="0">
                <a:solidFill>
                  <a:schemeClr val="accent1">
                    <a:lumMod val="75000"/>
                  </a:schemeClr>
                </a:solidFill>
                <a:latin typeface="微软雅黑" panose="020B0503020204020204" pitchFamily="34" charset="-122"/>
                <a:ea typeface="微软雅黑" panose="020B0503020204020204" pitchFamily="34" charset="-122"/>
              </a:rPr>
              <a:t>对</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员工的要求</a:t>
            </a:r>
          </a:p>
          <a:p>
            <a:pPr algn="ctr"/>
            <a:endParaRPr lang="zh-CN" altLang="zh-CN" sz="2000" dirty="0">
              <a:solidFill>
                <a:schemeClr val="accent1">
                  <a:lumMod val="75000"/>
                </a:schemeClr>
              </a:solidFill>
              <a:latin typeface="微软雅黑" panose="020B0503020204020204" pitchFamily="34" charset="-122"/>
              <a:ea typeface="微软雅黑" panose="020B0503020204020204" pitchFamily="34" charset="-122"/>
            </a:endParaRPr>
          </a:p>
        </p:txBody>
      </p:sp>
      <p:pic>
        <p:nvPicPr>
          <p:cNvPr id="26" name="Picture 23" descr="log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40352" y="4570919"/>
            <a:ext cx="1115616" cy="3770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18981875"/>
      </p:ext>
    </p:extLst>
  </p:cSld>
  <p:clrMapOvr>
    <a:masterClrMapping/>
  </p:clrMapOvr>
  <p:transition spd="med" advClick="0"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wipe(left)">
                                      <p:cBhvr>
                                        <p:cTn id="7" dur="500"/>
                                        <p:tgtEl>
                                          <p:spTgt spid="4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0"/>
                                        </p:tgtEl>
                                        <p:attrNameLst>
                                          <p:attrName>style.visibility</p:attrName>
                                        </p:attrNameLst>
                                      </p:cBhvr>
                                      <p:to>
                                        <p:strVal val="visible"/>
                                      </p:to>
                                    </p:set>
                                    <p:animEffect transition="in" filter="wipe(left)">
                                      <p:cBhvr>
                                        <p:cTn id="10" dur="500"/>
                                        <p:tgtEl>
                                          <p:spTgt spid="40"/>
                                        </p:tgtEl>
                                      </p:cBhvr>
                                    </p:animEffect>
                                  </p:childTnLst>
                                </p:cTn>
                              </p:par>
                            </p:childTnLst>
                          </p:cTn>
                        </p:par>
                        <p:par>
                          <p:cTn id="11" fill="hold">
                            <p:stCondLst>
                              <p:cond delay="500"/>
                            </p:stCondLst>
                            <p:childTnLst>
                              <p:par>
                                <p:cTn id="12" presetID="42" presetClass="entr" presetSubtype="0" fill="hold"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500"/>
                                        <p:tgtEl>
                                          <p:spTgt spid="2"/>
                                        </p:tgtEl>
                                      </p:cBhvr>
                                    </p:animEffect>
                                    <p:anim calcmode="lin" valueType="num">
                                      <p:cBhvr>
                                        <p:cTn id="15" dur="500" fill="hold"/>
                                        <p:tgtEl>
                                          <p:spTgt spid="2"/>
                                        </p:tgtEl>
                                        <p:attrNameLst>
                                          <p:attrName>ppt_x</p:attrName>
                                        </p:attrNameLst>
                                      </p:cBhvr>
                                      <p:tavLst>
                                        <p:tav tm="0">
                                          <p:val>
                                            <p:strVal val="#ppt_x"/>
                                          </p:val>
                                        </p:tav>
                                        <p:tav tm="100000">
                                          <p:val>
                                            <p:strVal val="#ppt_x"/>
                                          </p:val>
                                        </p:tav>
                                      </p:tavLst>
                                    </p:anim>
                                    <p:anim calcmode="lin" valueType="num">
                                      <p:cBhvr>
                                        <p:cTn id="16" dur="500" fill="hold"/>
                                        <p:tgtEl>
                                          <p:spTgt spid="2"/>
                                        </p:tgtEl>
                                        <p:attrNameLst>
                                          <p:attrName>ppt_y</p:attrName>
                                        </p:attrNameLst>
                                      </p:cBhvr>
                                      <p:tavLst>
                                        <p:tav tm="0">
                                          <p:val>
                                            <p:strVal val="#ppt_y+.1"/>
                                          </p:val>
                                        </p:tav>
                                        <p:tav tm="100000">
                                          <p:val>
                                            <p:strVal val="#ppt_y"/>
                                          </p:val>
                                        </p:tav>
                                      </p:tavLst>
                                    </p:anim>
                                  </p:childTnLst>
                                </p:cTn>
                              </p:par>
                            </p:childTnLst>
                          </p:cTn>
                        </p:par>
                        <p:par>
                          <p:cTn id="17" fill="hold">
                            <p:stCondLst>
                              <p:cond delay="1000"/>
                            </p:stCondLst>
                            <p:childTnLst>
                              <p:par>
                                <p:cTn id="18" presetID="42" presetClass="entr" presetSubtype="0" fill="hold" nodeType="after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fade">
                                      <p:cBhvr>
                                        <p:cTn id="20" dur="500"/>
                                        <p:tgtEl>
                                          <p:spTgt spid="3"/>
                                        </p:tgtEl>
                                      </p:cBhvr>
                                    </p:animEffect>
                                    <p:anim calcmode="lin" valueType="num">
                                      <p:cBhvr>
                                        <p:cTn id="21" dur="500" fill="hold"/>
                                        <p:tgtEl>
                                          <p:spTgt spid="3"/>
                                        </p:tgtEl>
                                        <p:attrNameLst>
                                          <p:attrName>ppt_x</p:attrName>
                                        </p:attrNameLst>
                                      </p:cBhvr>
                                      <p:tavLst>
                                        <p:tav tm="0">
                                          <p:val>
                                            <p:strVal val="#ppt_x"/>
                                          </p:val>
                                        </p:tav>
                                        <p:tav tm="100000">
                                          <p:val>
                                            <p:strVal val="#ppt_x"/>
                                          </p:val>
                                        </p:tav>
                                      </p:tavLst>
                                    </p:anim>
                                    <p:anim calcmode="lin" valueType="num">
                                      <p:cBhvr>
                                        <p:cTn id="22" dur="500" fill="hold"/>
                                        <p:tgtEl>
                                          <p:spTgt spid="3"/>
                                        </p:tgtEl>
                                        <p:attrNameLst>
                                          <p:attrName>ppt_y</p:attrName>
                                        </p:attrNameLst>
                                      </p:cBhvr>
                                      <p:tavLst>
                                        <p:tav tm="0">
                                          <p:val>
                                            <p:strVal val="#ppt_y+.1"/>
                                          </p:val>
                                        </p:tav>
                                        <p:tav tm="100000">
                                          <p:val>
                                            <p:strVal val="#ppt_y"/>
                                          </p:val>
                                        </p:tav>
                                      </p:tavLst>
                                    </p:anim>
                                  </p:childTnLst>
                                </p:cTn>
                              </p:par>
                            </p:childTnLst>
                          </p:cTn>
                        </p:par>
                        <p:par>
                          <p:cTn id="23" fill="hold">
                            <p:stCondLst>
                              <p:cond delay="1500"/>
                            </p:stCondLst>
                            <p:childTnLst>
                              <p:par>
                                <p:cTn id="24" presetID="42" presetClass="entr" presetSubtype="0" fill="hold" nodeType="after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fade">
                                      <p:cBhvr>
                                        <p:cTn id="26" dur="500"/>
                                        <p:tgtEl>
                                          <p:spTgt spid="4"/>
                                        </p:tgtEl>
                                      </p:cBhvr>
                                    </p:animEffect>
                                    <p:anim calcmode="lin" valueType="num">
                                      <p:cBhvr>
                                        <p:cTn id="27" dur="500" fill="hold"/>
                                        <p:tgtEl>
                                          <p:spTgt spid="4"/>
                                        </p:tgtEl>
                                        <p:attrNameLst>
                                          <p:attrName>ppt_x</p:attrName>
                                        </p:attrNameLst>
                                      </p:cBhvr>
                                      <p:tavLst>
                                        <p:tav tm="0">
                                          <p:val>
                                            <p:strVal val="#ppt_x"/>
                                          </p:val>
                                        </p:tav>
                                        <p:tav tm="100000">
                                          <p:val>
                                            <p:strVal val="#ppt_x"/>
                                          </p:val>
                                        </p:tav>
                                      </p:tavLst>
                                    </p:anim>
                                    <p:anim calcmode="lin" valueType="num">
                                      <p:cBhvr>
                                        <p:cTn id="28" dur="5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bldLvl="0" animBg="1"/>
      <p:bldP spid="4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custDataLst>
              <p:tags r:id="rId1"/>
            </p:custDataLst>
          </p:nvPr>
        </p:nvSpPr>
        <p:spPr>
          <a:xfrm>
            <a:off x="4876801" y="1588625"/>
            <a:ext cx="4177824" cy="1413183"/>
          </a:xfrm>
          <a:prstGeom prst="rect">
            <a:avLst/>
          </a:prstGeom>
        </p:spPr>
        <p:txBody>
          <a:bodyPr vert="horz" lIns="68580" tIns="34290" rIns="68580" bIns="34290" rtlCol="0" anchor="ctr">
            <a:noAutofit/>
            <a:scene3d>
              <a:camera prst="orthographicFront"/>
              <a:lightRig rig="soft" dir="tl">
                <a:rot lat="0" lon="0" rev="0"/>
              </a:lightRig>
            </a:scene3d>
            <a:sp3d contourW="25400" prstMaterial="matte">
              <a:bevelT w="25400" h="55880" prst="artDeco"/>
              <a:contourClr>
                <a:schemeClr val="accent2">
                  <a:tint val="20000"/>
                </a:schemeClr>
              </a:contourClr>
            </a:sp3d>
          </a:bodyPr>
          <a:lstStyle>
            <a:lvl1pPr algn="ctr" defTabSz="914400" rtl="0" eaLnBrk="1" latinLnBrk="0" hangingPunct="1">
              <a:lnSpc>
                <a:spcPct val="90000"/>
              </a:lnSpc>
              <a:spcBef>
                <a:spcPct val="0"/>
              </a:spcBef>
              <a:buNone/>
              <a:defRPr sz="8000" b="1" kern="1200">
                <a:solidFill>
                  <a:schemeClr val="accent1"/>
                </a:solidFill>
                <a:latin typeface="+mj-lt"/>
                <a:ea typeface="+mj-ea"/>
                <a:cs typeface="+mj-cs"/>
              </a:defRPr>
            </a:lvl1pPr>
          </a:lstStyle>
          <a:p>
            <a:pPr algn="ctr"/>
            <a:r>
              <a:rPr lang="en-US" altLang="zh-CN" sz="4000" spc="50" dirty="0" smtClean="0">
                <a:ln w="11430"/>
                <a:solidFill>
                  <a:schemeClr val="accent1">
                    <a:lumMod val="75000"/>
                  </a:schemeClr>
                </a:solidFill>
                <a:effectLst>
                  <a:outerShdw blurRad="76200" dist="50800" dir="5400000" algn="tl" rotWithShape="0">
                    <a:srgbClr val="000000">
                      <a:alpha val="65000"/>
                    </a:srgbClr>
                  </a:outerShdw>
                </a:effectLst>
                <a:latin typeface="微软雅黑" panose="020B0503020204020204" pitchFamily="34" charset="-122"/>
                <a:ea typeface="微软雅黑" panose="020B0503020204020204" pitchFamily="34" charset="-122"/>
              </a:rPr>
              <a:t>THANKS</a:t>
            </a:r>
          </a:p>
        </p:txBody>
      </p:sp>
      <p:sp>
        <p:nvSpPr>
          <p:cNvPr id="2" name="矩形 1"/>
          <p:cNvSpPr/>
          <p:nvPr/>
        </p:nvSpPr>
        <p:spPr>
          <a:xfrm>
            <a:off x="5494481" y="2854524"/>
            <a:ext cx="3125343" cy="584775"/>
          </a:xfrm>
          <a:prstGeom prst="rect">
            <a:avLst/>
          </a:prstGeom>
        </p:spPr>
        <p:txBody>
          <a:bodyPr wrap="none">
            <a:spAutoFit/>
          </a:bodyPr>
          <a:lstStyle/>
          <a:p>
            <a:pPr algn="ctr"/>
            <a:r>
              <a:rPr lang="en-US" altLang="zh-CN" sz="1600" b="1" dirty="0" smtClean="0">
                <a:solidFill>
                  <a:schemeClr val="accent1">
                    <a:lumMod val="75000"/>
                  </a:schemeClr>
                </a:solidFill>
                <a:latin typeface="微软雅黑" panose="020B0503020204020204" pitchFamily="34" charset="-122"/>
                <a:ea typeface="微软雅黑" panose="020B0503020204020204" pitchFamily="34" charset="-122"/>
              </a:rPr>
              <a:t>Li.jianfang@bankcomm.com</a:t>
            </a:r>
          </a:p>
          <a:p>
            <a:pPr algn="ctr"/>
            <a:r>
              <a:rPr lang="en-US" altLang="zh-CN" sz="1600" b="1" dirty="0" smtClean="0">
                <a:solidFill>
                  <a:schemeClr val="accent1">
                    <a:lumMod val="75000"/>
                  </a:schemeClr>
                </a:solidFill>
                <a:latin typeface="微软雅黑" panose="020B0503020204020204" pitchFamily="34" charset="-122"/>
                <a:ea typeface="微软雅黑" panose="020B0503020204020204" pitchFamily="34" charset="-122"/>
              </a:rPr>
              <a:t>021-20583558</a:t>
            </a:r>
            <a:endParaRPr lang="en-US" altLang="zh-CN" sz="1600" b="1" dirty="0">
              <a:solidFill>
                <a:schemeClr val="accent1">
                  <a:lumMod val="7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18981875"/>
      </p:ext>
    </p:extLst>
  </p:cSld>
  <p:clrMapOvr>
    <a:masterClrMapping/>
  </p:clrMapOvr>
  <p:transition spd="med" advClick="0" advTm="0">
    <p:pull/>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矩形 25"/>
          <p:cNvSpPr>
            <a:spLocks noChangeArrowheads="1"/>
          </p:cNvSpPr>
          <p:nvPr/>
        </p:nvSpPr>
        <p:spPr bwMode="auto">
          <a:xfrm>
            <a:off x="846535" y="610791"/>
            <a:ext cx="8299847" cy="32147"/>
          </a:xfrm>
          <a:prstGeom prst="rect">
            <a:avLst/>
          </a:prstGeom>
          <a:solidFill>
            <a:srgbClr val="0F6FC6"/>
          </a:solidFill>
          <a:ln w="9525" algn="ctr">
            <a:noFill/>
            <a:miter lim="800000"/>
          </a:ln>
        </p:spPr>
        <p:txBody>
          <a:bodyPr lIns="68577" tIns="34289" rIns="68577" bIns="34289" anchor="ctr"/>
          <a:lstStyle/>
          <a:p>
            <a:pPr algn="ctr" defTabSz="684371">
              <a:defRPr/>
            </a:pPr>
            <a:endParaRPr lang="zh-CN" altLang="en-US" sz="1700">
              <a:solidFill>
                <a:srgbClr val="0099CC"/>
              </a:solidFill>
              <a:latin typeface="Calibri" pitchFamily="34" charset="0"/>
            </a:endParaRPr>
          </a:p>
        </p:txBody>
      </p:sp>
      <p:sp>
        <p:nvSpPr>
          <p:cNvPr id="2" name="矩形 1"/>
          <p:cNvSpPr/>
          <p:nvPr/>
        </p:nvSpPr>
        <p:spPr>
          <a:xfrm>
            <a:off x="846533" y="1564157"/>
            <a:ext cx="7949449" cy="2585323"/>
          </a:xfrm>
          <a:prstGeom prst="rect">
            <a:avLst/>
          </a:prstGeom>
        </p:spPr>
        <p:txBody>
          <a:bodyPr wrap="square">
            <a:spAutoFit/>
          </a:bodyPr>
          <a:lstStyle/>
          <a:p>
            <a:pPr>
              <a:lnSpc>
                <a:spcPct val="150000"/>
              </a:lnSpc>
            </a:pPr>
            <a:r>
              <a:rPr lang="zh-CN" altLang="en-US" sz="2400" b="1" dirty="0" smtClean="0">
                <a:solidFill>
                  <a:schemeClr val="accent1">
                    <a:lumMod val="50000"/>
                  </a:schemeClr>
                </a:solidFill>
                <a:latin typeface="方正楷体_GBK" panose="03000509000000000000" pitchFamily="65" charset="-122"/>
                <a:ea typeface="方正楷体_GBK" panose="03000509000000000000" pitchFamily="65" charset="-122"/>
                <a:cs typeface="方正楷体_GBK" panose="03000509000000000000" pitchFamily="65" charset="-122"/>
              </a:rPr>
              <a:t>银行员工独立实施或参与实施的，或外部人员实施的，侵犯银行或客户资金或财产权益的，涉嫌触犯刑法，已由公安、司法机关立案侦查或按规定移送公安、司法机关立案侦查的刑事犯罪案件。</a:t>
            </a:r>
            <a:endParaRPr lang="en-US" altLang="zh-CN" sz="2400" b="1" dirty="0" smtClean="0">
              <a:solidFill>
                <a:schemeClr val="accent1">
                  <a:lumMod val="50000"/>
                </a:schemeClr>
              </a:solidFill>
              <a:latin typeface="方正楷体_GBK" panose="03000509000000000000" pitchFamily="65" charset="-122"/>
              <a:ea typeface="方正楷体_GBK" panose="03000509000000000000" pitchFamily="65" charset="-122"/>
              <a:cs typeface="方正楷体_GBK" panose="03000509000000000000" pitchFamily="65" charset="-122"/>
            </a:endParaRPr>
          </a:p>
          <a:p>
            <a:pPr>
              <a:lnSpc>
                <a:spcPct val="150000"/>
              </a:lnSpc>
            </a:pPr>
            <a:r>
              <a:rPr lang="en-US" altLang="zh-CN" sz="1200" b="1" dirty="0" smtClean="0">
                <a:latin typeface="方正楷体_GBK" panose="03000509000000000000" pitchFamily="65" charset="-122"/>
                <a:ea typeface="方正楷体_GBK" panose="03000509000000000000" pitchFamily="65" charset="-122"/>
                <a:cs typeface="方正楷体_GBK" panose="03000509000000000000" pitchFamily="65" charset="-122"/>
              </a:rPr>
              <a:t>                 </a:t>
            </a:r>
            <a:r>
              <a:rPr lang="en-US" altLang="zh-CN" sz="1200" b="1" dirty="0" smtClean="0">
                <a:solidFill>
                  <a:schemeClr val="accent1">
                    <a:lumMod val="50000"/>
                  </a:schemeClr>
                </a:solidFill>
                <a:latin typeface="方正楷体_GBK" panose="03000509000000000000" pitchFamily="65" charset="-122"/>
                <a:ea typeface="方正楷体_GBK" panose="03000509000000000000" pitchFamily="65" charset="-122"/>
                <a:cs typeface="方正楷体_GBK" panose="03000509000000000000" pitchFamily="65" charset="-122"/>
              </a:rPr>
              <a:t>——</a:t>
            </a:r>
            <a:r>
              <a:rPr lang="zh-CN" altLang="en-US" sz="1200" b="1" dirty="0" smtClean="0">
                <a:solidFill>
                  <a:schemeClr val="accent1">
                    <a:lumMod val="50000"/>
                  </a:schemeClr>
                </a:solidFill>
                <a:latin typeface="方正楷体_GBK" panose="03000509000000000000" pitchFamily="65" charset="-122"/>
                <a:ea typeface="方正楷体_GBK" panose="03000509000000000000" pitchFamily="65" charset="-122"/>
                <a:cs typeface="方正楷体_GBK" panose="03000509000000000000" pitchFamily="65" charset="-122"/>
              </a:rPr>
              <a:t>银监会</a:t>
            </a:r>
            <a:r>
              <a:rPr lang="en-US" altLang="zh-CN" sz="1200" b="1" dirty="0" smtClean="0">
                <a:solidFill>
                  <a:schemeClr val="accent1">
                    <a:lumMod val="50000"/>
                  </a:schemeClr>
                </a:solidFill>
                <a:latin typeface="方正楷体_GBK" panose="03000509000000000000" pitchFamily="65" charset="-122"/>
                <a:ea typeface="方正楷体_GBK" panose="03000509000000000000" pitchFamily="65" charset="-122"/>
                <a:cs typeface="方正楷体_GBK" panose="03000509000000000000" pitchFamily="65" charset="-122"/>
              </a:rPr>
              <a:t>《</a:t>
            </a:r>
            <a:r>
              <a:rPr lang="zh-CN" altLang="en-US" sz="1200" b="1" dirty="0" smtClean="0">
                <a:solidFill>
                  <a:schemeClr val="accent1">
                    <a:lumMod val="50000"/>
                  </a:schemeClr>
                </a:solidFill>
                <a:latin typeface="方正楷体_GBK" panose="03000509000000000000" pitchFamily="65" charset="-122"/>
                <a:ea typeface="方正楷体_GBK" panose="03000509000000000000" pitchFamily="65" charset="-122"/>
                <a:cs typeface="方正楷体_GBK" panose="03000509000000000000" pitchFamily="65" charset="-122"/>
              </a:rPr>
              <a:t>中国银监会关于修订银行业金融机构案件定义及案件分类的通知（银监发</a:t>
            </a:r>
            <a:r>
              <a:rPr lang="en-US" altLang="zh-CN" sz="1200" b="1" dirty="0" smtClean="0">
                <a:solidFill>
                  <a:schemeClr val="accent1">
                    <a:lumMod val="50000"/>
                  </a:schemeClr>
                </a:solidFill>
                <a:latin typeface="方正楷体_GBK" panose="03000509000000000000" pitchFamily="65" charset="-122"/>
                <a:ea typeface="方正楷体_GBK" panose="03000509000000000000" pitchFamily="65" charset="-122"/>
                <a:cs typeface="方正楷体_GBK" panose="03000509000000000000" pitchFamily="65" charset="-122"/>
              </a:rPr>
              <a:t>〔2012〕61</a:t>
            </a:r>
            <a:r>
              <a:rPr lang="zh-CN" altLang="en-US" sz="1200" b="1" dirty="0" smtClean="0">
                <a:solidFill>
                  <a:schemeClr val="accent1">
                    <a:lumMod val="50000"/>
                  </a:schemeClr>
                </a:solidFill>
                <a:latin typeface="方正楷体_GBK" panose="03000509000000000000" pitchFamily="65" charset="-122"/>
                <a:ea typeface="方正楷体_GBK" panose="03000509000000000000" pitchFamily="65" charset="-122"/>
                <a:cs typeface="方正楷体_GBK" panose="03000509000000000000" pitchFamily="65" charset="-122"/>
              </a:rPr>
              <a:t>号</a:t>
            </a:r>
            <a:r>
              <a:rPr lang="en-US" altLang="zh-CN" sz="1200" b="1" dirty="0" smtClean="0">
                <a:solidFill>
                  <a:schemeClr val="accent1">
                    <a:lumMod val="50000"/>
                  </a:schemeClr>
                </a:solidFill>
                <a:latin typeface="方正楷体_GBK" panose="03000509000000000000" pitchFamily="65" charset="-122"/>
                <a:ea typeface="方正楷体_GBK" panose="03000509000000000000" pitchFamily="65" charset="-122"/>
                <a:cs typeface="方正楷体_GBK" panose="03000509000000000000" pitchFamily="65" charset="-122"/>
              </a:rPr>
              <a:t>》</a:t>
            </a:r>
            <a:r>
              <a:rPr lang="zh-CN" altLang="en-US" sz="1200" b="1" dirty="0" smtClean="0">
                <a:solidFill>
                  <a:schemeClr val="accent1">
                    <a:lumMod val="50000"/>
                  </a:schemeClr>
                </a:solidFill>
                <a:latin typeface="方正楷体_GBK" panose="03000509000000000000" pitchFamily="65" charset="-122"/>
                <a:ea typeface="方正楷体_GBK" panose="03000509000000000000" pitchFamily="65" charset="-122"/>
                <a:cs typeface="方正楷体_GBK" panose="03000509000000000000" pitchFamily="65" charset="-122"/>
              </a:rPr>
              <a:t>）</a:t>
            </a:r>
            <a:endParaRPr lang="en-US" altLang="zh-CN" sz="1200" b="1" dirty="0" smtClean="0">
              <a:solidFill>
                <a:schemeClr val="accent1">
                  <a:lumMod val="50000"/>
                </a:schemeClr>
              </a:solidFill>
              <a:latin typeface="方正楷体_GBK" panose="03000509000000000000" pitchFamily="65" charset="-122"/>
              <a:ea typeface="方正楷体_GBK" panose="03000509000000000000" pitchFamily="65" charset="-122"/>
              <a:cs typeface="方正楷体_GBK" panose="03000509000000000000" pitchFamily="65" charset="-122"/>
            </a:endParaRPr>
          </a:p>
        </p:txBody>
      </p:sp>
      <p:sp>
        <p:nvSpPr>
          <p:cNvPr id="69" name="矩形 68"/>
          <p:cNvSpPr/>
          <p:nvPr/>
        </p:nvSpPr>
        <p:spPr>
          <a:xfrm>
            <a:off x="7203773" y="133358"/>
            <a:ext cx="1723549" cy="400110"/>
          </a:xfrm>
          <a:prstGeom prst="rect">
            <a:avLst/>
          </a:prstGeom>
        </p:spPr>
        <p:txBody>
          <a:bodyPr wrap="none">
            <a:spAutoFit/>
          </a:bodyPr>
          <a:lstStyle/>
          <a:p>
            <a:pPr algn="ctr"/>
            <a:r>
              <a:rPr lang="zh-CN" altLang="zh-CN" sz="2000" dirty="0" smtClean="0">
                <a:solidFill>
                  <a:schemeClr val="accent1">
                    <a:lumMod val="75000"/>
                  </a:schemeClr>
                </a:solidFill>
                <a:latin typeface="微软雅黑" panose="020B0503020204020204" pitchFamily="34" charset="-122"/>
                <a:ea typeface="微软雅黑" panose="020B0503020204020204" pitchFamily="34" charset="-122"/>
              </a:rPr>
              <a:t>商业银行</a:t>
            </a:r>
            <a:r>
              <a:rPr lang="zh-CN" altLang="zh-CN" sz="2000" dirty="0">
                <a:solidFill>
                  <a:schemeClr val="accent1">
                    <a:lumMod val="75000"/>
                  </a:schemeClr>
                </a:solidFill>
                <a:latin typeface="微软雅黑" panose="020B0503020204020204" pitchFamily="34" charset="-122"/>
                <a:ea typeface="微软雅黑" panose="020B0503020204020204" pitchFamily="34" charset="-122"/>
              </a:rPr>
              <a:t>案件</a:t>
            </a:r>
          </a:p>
        </p:txBody>
      </p:sp>
      <p:sp>
        <p:nvSpPr>
          <p:cNvPr id="8" name="矩形 7"/>
          <p:cNvSpPr/>
          <p:nvPr/>
        </p:nvSpPr>
        <p:spPr>
          <a:xfrm>
            <a:off x="894301" y="1084805"/>
            <a:ext cx="1467068" cy="400110"/>
          </a:xfrm>
          <a:prstGeom prst="rect">
            <a:avLst/>
          </a:prstGeom>
        </p:spPr>
        <p:style>
          <a:lnRef idx="0">
            <a:schemeClr val="accent2"/>
          </a:lnRef>
          <a:fillRef idx="3">
            <a:schemeClr val="accent2"/>
          </a:fillRef>
          <a:effectRef idx="3">
            <a:schemeClr val="accent2"/>
          </a:effectRef>
          <a:fontRef idx="minor">
            <a:schemeClr val="lt1"/>
          </a:fontRef>
        </p:style>
        <p:txBody>
          <a:bodyPr wrap="none">
            <a:spAutoFit/>
          </a:bodyPr>
          <a:lstStyle/>
          <a:p>
            <a:r>
              <a:rPr lang="zh-CN" altLang="zh-CN" sz="2000" b="1" dirty="0">
                <a:solidFill>
                  <a:schemeClr val="bg1"/>
                </a:solidFill>
                <a:latin typeface="微软雅黑" panose="020B0503020204020204" pitchFamily="34" charset="-122"/>
                <a:ea typeface="微软雅黑" panose="020B0503020204020204" pitchFamily="34" charset="-122"/>
              </a:rPr>
              <a:t>案件的</a:t>
            </a:r>
            <a:r>
              <a:rPr lang="zh-CN" altLang="zh-CN" sz="2000" b="1" dirty="0" smtClean="0">
                <a:solidFill>
                  <a:schemeClr val="bg1"/>
                </a:solidFill>
                <a:latin typeface="微软雅黑" panose="020B0503020204020204" pitchFamily="34" charset="-122"/>
                <a:ea typeface="微软雅黑" panose="020B0503020204020204" pitchFamily="34" charset="-122"/>
              </a:rPr>
              <a:t>定义</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pic>
        <p:nvPicPr>
          <p:cNvPr id="6" name="Picture 23" descr="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40352" y="4570919"/>
            <a:ext cx="1115616" cy="3770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advClick="0"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wipe(left)">
                                      <p:cBhvr>
                                        <p:cTn id="7" dur="500"/>
                                        <p:tgtEl>
                                          <p:spTgt spid="4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69"/>
                                        </p:tgtEl>
                                        <p:attrNameLst>
                                          <p:attrName>style.visibility</p:attrName>
                                        </p:attrNameLst>
                                      </p:cBhvr>
                                      <p:to>
                                        <p:strVal val="visible"/>
                                      </p:to>
                                    </p:set>
                                    <p:animEffect transition="in" filter="wipe(left)">
                                      <p:cBhvr>
                                        <p:cTn id="10"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bldLvl="0" animBg="1"/>
      <p:bldP spid="6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矩形 25"/>
          <p:cNvSpPr>
            <a:spLocks noChangeArrowheads="1"/>
          </p:cNvSpPr>
          <p:nvPr/>
        </p:nvSpPr>
        <p:spPr bwMode="auto">
          <a:xfrm>
            <a:off x="846535" y="610791"/>
            <a:ext cx="8299847" cy="32147"/>
          </a:xfrm>
          <a:prstGeom prst="rect">
            <a:avLst/>
          </a:prstGeom>
          <a:solidFill>
            <a:srgbClr val="0F6FC6"/>
          </a:solidFill>
          <a:ln w="9525" algn="ctr">
            <a:noFill/>
            <a:miter lim="800000"/>
          </a:ln>
        </p:spPr>
        <p:txBody>
          <a:bodyPr lIns="68577" tIns="34289" rIns="68577" bIns="34289" anchor="ctr"/>
          <a:lstStyle/>
          <a:p>
            <a:pPr algn="ctr" defTabSz="684371">
              <a:defRPr/>
            </a:pPr>
            <a:endParaRPr lang="zh-CN" altLang="en-US" sz="1700">
              <a:solidFill>
                <a:srgbClr val="0099CC"/>
              </a:solidFill>
              <a:latin typeface="Calibri" pitchFamily="34" charset="0"/>
            </a:endParaRPr>
          </a:p>
        </p:txBody>
      </p:sp>
      <p:sp>
        <p:nvSpPr>
          <p:cNvPr id="69" name="矩形 68"/>
          <p:cNvSpPr/>
          <p:nvPr/>
        </p:nvSpPr>
        <p:spPr>
          <a:xfrm>
            <a:off x="7203773" y="133358"/>
            <a:ext cx="1723549" cy="400110"/>
          </a:xfrm>
          <a:prstGeom prst="rect">
            <a:avLst/>
          </a:prstGeom>
        </p:spPr>
        <p:txBody>
          <a:bodyPr wrap="none">
            <a:spAutoFit/>
          </a:bodyPr>
          <a:lstStyle/>
          <a:p>
            <a:pPr algn="ctr"/>
            <a:r>
              <a:rPr lang="zh-CN" altLang="zh-CN" sz="2000" dirty="0" smtClean="0">
                <a:solidFill>
                  <a:schemeClr val="accent1">
                    <a:lumMod val="75000"/>
                  </a:schemeClr>
                </a:solidFill>
                <a:latin typeface="微软雅黑" panose="020B0503020204020204" pitchFamily="34" charset="-122"/>
                <a:ea typeface="微软雅黑" panose="020B0503020204020204" pitchFamily="34" charset="-122"/>
              </a:rPr>
              <a:t>商业银行</a:t>
            </a:r>
            <a:r>
              <a:rPr lang="zh-CN" altLang="zh-CN" sz="2000" dirty="0">
                <a:solidFill>
                  <a:schemeClr val="accent1">
                    <a:lumMod val="75000"/>
                  </a:schemeClr>
                </a:solidFill>
                <a:latin typeface="微软雅黑" panose="020B0503020204020204" pitchFamily="34" charset="-122"/>
                <a:ea typeface="微软雅黑" panose="020B0503020204020204" pitchFamily="34" charset="-122"/>
              </a:rPr>
              <a:t>案件</a:t>
            </a:r>
          </a:p>
        </p:txBody>
      </p:sp>
      <p:sp>
        <p:nvSpPr>
          <p:cNvPr id="4" name="矩形 3"/>
          <p:cNvSpPr/>
          <p:nvPr/>
        </p:nvSpPr>
        <p:spPr>
          <a:xfrm>
            <a:off x="846532" y="1676725"/>
            <a:ext cx="7931708" cy="2631490"/>
          </a:xfrm>
          <a:prstGeom prst="rect">
            <a:avLst/>
          </a:prstGeom>
        </p:spPr>
        <p:txBody>
          <a:bodyPr wrap="square">
            <a:spAutoFit/>
          </a:bodyPr>
          <a:lstStyle/>
          <a:p>
            <a:pPr>
              <a:lnSpc>
                <a:spcPct val="150000"/>
              </a:lnSpc>
            </a:pPr>
            <a:r>
              <a:rPr lang="zh-CN" altLang="en-US" sz="1800" b="1" dirty="0" smtClean="0">
                <a:solidFill>
                  <a:schemeClr val="accent1">
                    <a:lumMod val="50000"/>
                  </a:schemeClr>
                </a:solidFill>
                <a:latin typeface="方正楷体_GBK" panose="03000509000000000000" pitchFamily="65" charset="-122"/>
                <a:ea typeface="方正楷体_GBK" panose="03000509000000000000" pitchFamily="65" charset="-122"/>
                <a:cs typeface="方正楷体_GBK" panose="03000509000000000000" pitchFamily="65" charset="-122"/>
              </a:rPr>
              <a:t>已被发现，可能演化为案件，但尚未确认案件事实的风险事件。</a:t>
            </a:r>
            <a:r>
              <a:rPr lang="zh-CN" altLang="en-US" sz="1600" b="1" dirty="0" smtClean="0">
                <a:solidFill>
                  <a:schemeClr val="accent1">
                    <a:lumMod val="50000"/>
                  </a:schemeClr>
                </a:solidFill>
                <a:latin typeface="方正楷体_GBK" panose="03000509000000000000" pitchFamily="65" charset="-122"/>
                <a:ea typeface="方正楷体_GBK" panose="03000509000000000000" pitchFamily="65" charset="-122"/>
                <a:cs typeface="方正楷体_GBK" panose="03000509000000000000" pitchFamily="65" charset="-122"/>
              </a:rPr>
              <a:t>主要包括：银行业金融机构员工非正常原因无故离职或失踪、被拘禁或被双规；客户反映非自身原因账户资金发生异常；收到重大案件举报线索；媒体披露或在社会某一范围内传播的案件线索；大额授信企业负责人失踪、被拘禁或被双规；银行业金融机构员工可能涉及案件但尚未确认的情况；其他由于人为侵害可能导致银行或客户资金（资产）风险或损失的情况。</a:t>
            </a:r>
            <a:endParaRPr lang="en-US" altLang="zh-CN" sz="1600" b="1" dirty="0" smtClean="0">
              <a:solidFill>
                <a:schemeClr val="accent1">
                  <a:lumMod val="50000"/>
                </a:schemeClr>
              </a:solidFill>
              <a:latin typeface="方正楷体_GBK" panose="03000509000000000000" pitchFamily="65" charset="-122"/>
              <a:ea typeface="方正楷体_GBK" panose="03000509000000000000" pitchFamily="65" charset="-122"/>
              <a:cs typeface="方正楷体_GBK" panose="03000509000000000000" pitchFamily="65" charset="-122"/>
            </a:endParaRPr>
          </a:p>
          <a:p>
            <a:pPr>
              <a:lnSpc>
                <a:spcPct val="150000"/>
              </a:lnSpc>
            </a:pPr>
            <a:r>
              <a:rPr lang="en-US" altLang="zh-CN" sz="1200" b="1" dirty="0" smtClean="0">
                <a:solidFill>
                  <a:schemeClr val="accent1">
                    <a:lumMod val="50000"/>
                  </a:schemeClr>
                </a:solidFill>
                <a:latin typeface="方正楷体_GBK" panose="03000509000000000000" pitchFamily="65" charset="-122"/>
                <a:ea typeface="方正楷体_GBK" panose="03000509000000000000" pitchFamily="65" charset="-122"/>
                <a:cs typeface="方正楷体_GBK" panose="03000509000000000000" pitchFamily="65" charset="-122"/>
              </a:rPr>
              <a:t>                              ——</a:t>
            </a:r>
            <a:r>
              <a:rPr lang="zh-CN" altLang="en-US" sz="1200" b="1" dirty="0" smtClean="0">
                <a:solidFill>
                  <a:schemeClr val="accent1">
                    <a:lumMod val="50000"/>
                  </a:schemeClr>
                </a:solidFill>
                <a:latin typeface="方正楷体_GBK" panose="03000509000000000000" pitchFamily="65" charset="-122"/>
                <a:ea typeface="方正楷体_GBK" panose="03000509000000000000" pitchFamily="65" charset="-122"/>
                <a:cs typeface="方正楷体_GBK" panose="03000509000000000000" pitchFamily="65" charset="-122"/>
              </a:rPr>
              <a:t>银监会</a:t>
            </a:r>
            <a:r>
              <a:rPr lang="en-US" altLang="zh-CN" sz="1200" b="1" dirty="0" smtClean="0">
                <a:solidFill>
                  <a:schemeClr val="accent1">
                    <a:lumMod val="50000"/>
                  </a:schemeClr>
                </a:solidFill>
                <a:latin typeface="方正楷体_GBK" panose="03000509000000000000" pitchFamily="65" charset="-122"/>
                <a:ea typeface="方正楷体_GBK" panose="03000509000000000000" pitchFamily="65" charset="-122"/>
                <a:cs typeface="方正楷体_GBK" panose="03000509000000000000" pitchFamily="65" charset="-122"/>
              </a:rPr>
              <a:t>《</a:t>
            </a:r>
            <a:r>
              <a:rPr lang="zh-CN" altLang="en-US" sz="1200" b="1" dirty="0" smtClean="0">
                <a:solidFill>
                  <a:schemeClr val="accent1">
                    <a:lumMod val="50000"/>
                  </a:schemeClr>
                </a:solidFill>
                <a:latin typeface="方正楷体_GBK" panose="03000509000000000000" pitchFamily="65" charset="-122"/>
                <a:ea typeface="方正楷体_GBK" panose="03000509000000000000" pitchFamily="65" charset="-122"/>
                <a:cs typeface="方正楷体_GBK" panose="03000509000000000000" pitchFamily="65" charset="-122"/>
              </a:rPr>
              <a:t>关于印发银行业金融机构案件处置三项制度的通知（银监发</a:t>
            </a:r>
            <a:r>
              <a:rPr lang="en-US" altLang="zh-CN" sz="1200" b="1" dirty="0" smtClean="0">
                <a:solidFill>
                  <a:schemeClr val="accent1">
                    <a:lumMod val="50000"/>
                  </a:schemeClr>
                </a:solidFill>
                <a:latin typeface="方正楷体_GBK" panose="03000509000000000000" pitchFamily="65" charset="-122"/>
                <a:ea typeface="方正楷体_GBK" panose="03000509000000000000" pitchFamily="65" charset="-122"/>
                <a:cs typeface="方正楷体_GBK" panose="03000509000000000000" pitchFamily="65" charset="-122"/>
              </a:rPr>
              <a:t>〔2010〕111</a:t>
            </a:r>
            <a:r>
              <a:rPr lang="zh-CN" altLang="en-US" sz="1200" b="1" dirty="0" smtClean="0">
                <a:solidFill>
                  <a:schemeClr val="accent1">
                    <a:lumMod val="50000"/>
                  </a:schemeClr>
                </a:solidFill>
                <a:latin typeface="方正楷体_GBK" panose="03000509000000000000" pitchFamily="65" charset="-122"/>
                <a:ea typeface="方正楷体_GBK" panose="03000509000000000000" pitchFamily="65" charset="-122"/>
                <a:cs typeface="方正楷体_GBK" panose="03000509000000000000" pitchFamily="65" charset="-122"/>
              </a:rPr>
              <a:t>号）</a:t>
            </a:r>
            <a:r>
              <a:rPr lang="en-US" altLang="zh-CN" sz="1200" b="1" dirty="0" smtClean="0">
                <a:solidFill>
                  <a:schemeClr val="accent1">
                    <a:lumMod val="50000"/>
                  </a:schemeClr>
                </a:solidFill>
                <a:latin typeface="方正楷体_GBK" panose="03000509000000000000" pitchFamily="65" charset="-122"/>
                <a:ea typeface="方正楷体_GBK" panose="03000509000000000000" pitchFamily="65" charset="-122"/>
                <a:cs typeface="方正楷体_GBK" panose="03000509000000000000" pitchFamily="65" charset="-122"/>
              </a:rPr>
              <a:t>》</a:t>
            </a:r>
            <a:endParaRPr lang="zh-CN" altLang="zh-CN" sz="1200" b="1" dirty="0">
              <a:solidFill>
                <a:schemeClr val="accent1">
                  <a:lumMod val="50000"/>
                </a:schemeClr>
              </a:solidFill>
              <a:latin typeface="方正楷体_GBK" panose="03000509000000000000" pitchFamily="65" charset="-122"/>
              <a:ea typeface="方正楷体_GBK" panose="03000509000000000000" pitchFamily="65" charset="-122"/>
              <a:cs typeface="方正楷体_GBK" panose="03000509000000000000" pitchFamily="65" charset="-122"/>
            </a:endParaRPr>
          </a:p>
        </p:txBody>
      </p:sp>
      <p:sp>
        <p:nvSpPr>
          <p:cNvPr id="75" name="矩形 74"/>
          <p:cNvSpPr/>
          <p:nvPr/>
        </p:nvSpPr>
        <p:spPr>
          <a:xfrm>
            <a:off x="894300" y="1120972"/>
            <a:ext cx="1980029" cy="400110"/>
          </a:xfrm>
          <a:prstGeom prst="rect">
            <a:avLst/>
          </a:prstGeom>
        </p:spPr>
        <p:style>
          <a:lnRef idx="0">
            <a:schemeClr val="accent2"/>
          </a:lnRef>
          <a:fillRef idx="3">
            <a:schemeClr val="accent2"/>
          </a:fillRef>
          <a:effectRef idx="3">
            <a:schemeClr val="accent2"/>
          </a:effectRef>
          <a:fontRef idx="minor">
            <a:schemeClr val="lt1"/>
          </a:fontRef>
        </p:style>
        <p:txBody>
          <a:bodyPr wrap="none">
            <a:spAutoFit/>
          </a:bodyPr>
          <a:lstStyle/>
          <a:p>
            <a:r>
              <a:rPr lang="zh-CN" altLang="zh-CN" sz="2000" b="1" dirty="0" smtClean="0">
                <a:solidFill>
                  <a:schemeClr val="bg1"/>
                </a:solidFill>
                <a:latin typeface="微软雅黑" panose="020B0503020204020204" pitchFamily="34" charset="-122"/>
                <a:ea typeface="微软雅黑" panose="020B0503020204020204" pitchFamily="34" charset="-122"/>
              </a:rPr>
              <a:t>案件</a:t>
            </a:r>
            <a:r>
              <a:rPr lang="zh-CN" altLang="zh-CN" sz="2000" b="1" dirty="0">
                <a:solidFill>
                  <a:schemeClr val="bg1"/>
                </a:solidFill>
                <a:latin typeface="微软雅黑" panose="020B0503020204020204" pitchFamily="34" charset="-122"/>
                <a:ea typeface="微软雅黑" panose="020B0503020204020204" pitchFamily="34" charset="-122"/>
              </a:rPr>
              <a:t>风险的</a:t>
            </a:r>
            <a:r>
              <a:rPr lang="zh-CN" altLang="zh-CN" sz="2000" b="1" dirty="0" smtClean="0">
                <a:solidFill>
                  <a:schemeClr val="bg1"/>
                </a:solidFill>
                <a:latin typeface="微软雅黑" panose="020B0503020204020204" pitchFamily="34" charset="-122"/>
                <a:ea typeface="微软雅黑" panose="020B0503020204020204" pitchFamily="34" charset="-122"/>
              </a:rPr>
              <a:t>定义</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pic>
        <p:nvPicPr>
          <p:cNvPr id="6" name="Picture 23" descr="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40352" y="4570919"/>
            <a:ext cx="1115616" cy="3770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31759667"/>
      </p:ext>
    </p:extLst>
  </p:cSld>
  <p:clrMapOvr>
    <a:masterClrMapping/>
  </p:clrMapOvr>
  <p:transition spd="med" advClick="0" advTm="0">
    <p:pull/>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矩形 25"/>
          <p:cNvSpPr>
            <a:spLocks noChangeArrowheads="1"/>
          </p:cNvSpPr>
          <p:nvPr/>
        </p:nvSpPr>
        <p:spPr bwMode="auto">
          <a:xfrm>
            <a:off x="846535" y="610791"/>
            <a:ext cx="8299847" cy="32147"/>
          </a:xfrm>
          <a:prstGeom prst="rect">
            <a:avLst/>
          </a:prstGeom>
          <a:solidFill>
            <a:srgbClr val="0F6FC6"/>
          </a:solidFill>
          <a:ln w="9525" algn="ctr">
            <a:noFill/>
            <a:miter lim="800000"/>
          </a:ln>
        </p:spPr>
        <p:txBody>
          <a:bodyPr lIns="68577" tIns="34289" rIns="68577" bIns="34289" anchor="ctr"/>
          <a:lstStyle/>
          <a:p>
            <a:pPr algn="ctr" defTabSz="684371">
              <a:defRPr/>
            </a:pPr>
            <a:endParaRPr lang="zh-CN" altLang="en-US" sz="1700">
              <a:solidFill>
                <a:srgbClr val="0099CC"/>
              </a:solidFill>
              <a:latin typeface="Calibri" pitchFamily="34" charset="0"/>
            </a:endParaRPr>
          </a:p>
        </p:txBody>
      </p:sp>
      <p:sp>
        <p:nvSpPr>
          <p:cNvPr id="4" name="矩形 3"/>
          <p:cNvSpPr/>
          <p:nvPr/>
        </p:nvSpPr>
        <p:spPr>
          <a:xfrm>
            <a:off x="7203773" y="133358"/>
            <a:ext cx="1723549" cy="400110"/>
          </a:xfrm>
          <a:prstGeom prst="rect">
            <a:avLst/>
          </a:prstGeom>
        </p:spPr>
        <p:txBody>
          <a:bodyPr wrap="none">
            <a:spAutoFit/>
          </a:bodyPr>
          <a:lstStyle/>
          <a:p>
            <a:pPr algn="ctr"/>
            <a:r>
              <a:rPr lang="zh-CN" altLang="zh-CN" sz="2000" dirty="0" smtClean="0">
                <a:solidFill>
                  <a:schemeClr val="accent1">
                    <a:lumMod val="75000"/>
                  </a:schemeClr>
                </a:solidFill>
                <a:latin typeface="微软雅黑" panose="020B0503020204020204" pitchFamily="34" charset="-122"/>
                <a:ea typeface="微软雅黑" panose="020B0503020204020204" pitchFamily="34" charset="-122"/>
              </a:rPr>
              <a:t>商业银行</a:t>
            </a:r>
            <a:r>
              <a:rPr lang="zh-CN" altLang="zh-CN" sz="2000" dirty="0">
                <a:solidFill>
                  <a:schemeClr val="accent1">
                    <a:lumMod val="75000"/>
                  </a:schemeClr>
                </a:solidFill>
                <a:latin typeface="微软雅黑" panose="020B0503020204020204" pitchFamily="34" charset="-122"/>
                <a:ea typeface="微软雅黑" panose="020B0503020204020204" pitchFamily="34" charset="-122"/>
              </a:rPr>
              <a:t>案件</a:t>
            </a:r>
          </a:p>
        </p:txBody>
      </p:sp>
      <p:sp>
        <p:nvSpPr>
          <p:cNvPr id="5" name="矩形 4"/>
          <p:cNvSpPr/>
          <p:nvPr/>
        </p:nvSpPr>
        <p:spPr>
          <a:xfrm>
            <a:off x="894301" y="1084805"/>
            <a:ext cx="3775393" cy="400110"/>
          </a:xfrm>
          <a:prstGeom prst="rect">
            <a:avLst/>
          </a:prstGeom>
        </p:spPr>
        <p:style>
          <a:lnRef idx="0">
            <a:schemeClr val="accent2"/>
          </a:lnRef>
          <a:fillRef idx="3">
            <a:schemeClr val="accent2"/>
          </a:fillRef>
          <a:effectRef idx="3">
            <a:schemeClr val="accent2"/>
          </a:effectRef>
          <a:fontRef idx="minor">
            <a:schemeClr val="lt1"/>
          </a:fontRef>
        </p:style>
        <p:txBody>
          <a:bodyPr wrap="none">
            <a:spAutoFit/>
          </a:bodyPr>
          <a:lstStyle/>
          <a:p>
            <a:r>
              <a:rPr lang="zh-CN" altLang="en-US" sz="2000" b="1" dirty="0" smtClean="0">
                <a:solidFill>
                  <a:schemeClr val="bg1"/>
                </a:solidFill>
                <a:latin typeface="微软雅黑" panose="020B0503020204020204" pitchFamily="34" charset="-122"/>
                <a:ea typeface="微软雅黑" panose="020B0503020204020204" pitchFamily="34" charset="-122"/>
              </a:rPr>
              <a:t>案件</a:t>
            </a:r>
            <a:r>
              <a:rPr lang="zh-CN" altLang="en-US" sz="2000" b="1" dirty="0">
                <a:solidFill>
                  <a:schemeClr val="bg1"/>
                </a:solidFill>
                <a:latin typeface="微软雅黑" panose="020B0503020204020204" pitchFamily="34" charset="-122"/>
                <a:ea typeface="微软雅黑" panose="020B0503020204020204" pitchFamily="34" charset="-122"/>
              </a:rPr>
              <a:t>防控的领导机制和工作机制</a:t>
            </a:r>
          </a:p>
        </p:txBody>
      </p:sp>
      <p:sp>
        <p:nvSpPr>
          <p:cNvPr id="3" name="矩形 2"/>
          <p:cNvSpPr/>
          <p:nvPr/>
        </p:nvSpPr>
        <p:spPr>
          <a:xfrm>
            <a:off x="4302697" y="4479001"/>
            <a:ext cx="4624625" cy="276999"/>
          </a:xfrm>
          <a:prstGeom prst="rect">
            <a:avLst/>
          </a:prstGeom>
        </p:spPr>
        <p:txBody>
          <a:bodyPr wrap="square">
            <a:spAutoFit/>
          </a:bodyPr>
          <a:lstStyle/>
          <a:p>
            <a:r>
              <a:rPr lang="en-US" altLang="zh-CN" sz="1200" b="1" dirty="0" smtClean="0">
                <a:solidFill>
                  <a:schemeClr val="accent1">
                    <a:lumMod val="50000"/>
                  </a:schemeClr>
                </a:solidFill>
                <a:latin typeface="方正楷体_GBK" panose="03000509000000000000" pitchFamily="65" charset="-122"/>
                <a:ea typeface="方正楷体_GBK" panose="03000509000000000000" pitchFamily="65" charset="-122"/>
                <a:cs typeface="方正楷体_GBK" panose="03000509000000000000" pitchFamily="65" charset="-122"/>
              </a:rPr>
              <a:t>《</a:t>
            </a:r>
            <a:r>
              <a:rPr lang="zh-CN" altLang="en-US" sz="1200" b="1" dirty="0">
                <a:solidFill>
                  <a:schemeClr val="accent1">
                    <a:lumMod val="50000"/>
                  </a:schemeClr>
                </a:solidFill>
                <a:latin typeface="方正楷体_GBK" panose="03000509000000000000" pitchFamily="65" charset="-122"/>
                <a:ea typeface="方正楷体_GBK" panose="03000509000000000000" pitchFamily="65" charset="-122"/>
                <a:cs typeface="方正楷体_GBK" panose="03000509000000000000" pitchFamily="65" charset="-122"/>
              </a:rPr>
              <a:t>银行业金融机构案防工作办法</a:t>
            </a:r>
            <a:r>
              <a:rPr lang="en-US" altLang="zh-CN" sz="1200" b="1" dirty="0">
                <a:solidFill>
                  <a:schemeClr val="accent1">
                    <a:lumMod val="50000"/>
                  </a:schemeClr>
                </a:solidFill>
                <a:latin typeface="方正楷体_GBK" panose="03000509000000000000" pitchFamily="65" charset="-122"/>
                <a:ea typeface="方正楷体_GBK" panose="03000509000000000000" pitchFamily="65" charset="-122"/>
                <a:cs typeface="方正楷体_GBK" panose="03000509000000000000" pitchFamily="65" charset="-122"/>
              </a:rPr>
              <a:t>》(</a:t>
            </a:r>
            <a:r>
              <a:rPr lang="zh-CN" altLang="en-US" sz="1200" b="1" dirty="0">
                <a:solidFill>
                  <a:schemeClr val="accent1">
                    <a:lumMod val="50000"/>
                  </a:schemeClr>
                </a:solidFill>
                <a:latin typeface="方正楷体_GBK" panose="03000509000000000000" pitchFamily="65" charset="-122"/>
                <a:ea typeface="方正楷体_GBK" panose="03000509000000000000" pitchFamily="65" charset="-122"/>
                <a:cs typeface="方正楷体_GBK" panose="03000509000000000000" pitchFamily="65" charset="-122"/>
              </a:rPr>
              <a:t>银监办发</a:t>
            </a:r>
            <a:r>
              <a:rPr lang="en-US" altLang="zh-CN" sz="1200" b="1" dirty="0">
                <a:solidFill>
                  <a:schemeClr val="accent1">
                    <a:lumMod val="50000"/>
                  </a:schemeClr>
                </a:solidFill>
                <a:latin typeface="方正楷体_GBK" panose="03000509000000000000" pitchFamily="65" charset="-122"/>
                <a:ea typeface="方正楷体_GBK" panose="03000509000000000000" pitchFamily="65" charset="-122"/>
                <a:cs typeface="方正楷体_GBK" panose="03000509000000000000" pitchFamily="65" charset="-122"/>
              </a:rPr>
              <a:t>〔2013〕257</a:t>
            </a:r>
            <a:r>
              <a:rPr lang="zh-CN" altLang="en-US" sz="1200" b="1" dirty="0">
                <a:solidFill>
                  <a:schemeClr val="accent1">
                    <a:lumMod val="50000"/>
                  </a:schemeClr>
                </a:solidFill>
                <a:latin typeface="方正楷体_GBK" panose="03000509000000000000" pitchFamily="65" charset="-122"/>
                <a:ea typeface="方正楷体_GBK" panose="03000509000000000000" pitchFamily="65" charset="-122"/>
                <a:cs typeface="方正楷体_GBK" panose="03000509000000000000" pitchFamily="65" charset="-122"/>
              </a:rPr>
              <a:t>号</a:t>
            </a:r>
            <a:r>
              <a:rPr lang="en-US" altLang="zh-CN" sz="1200" b="1" dirty="0">
                <a:solidFill>
                  <a:schemeClr val="accent1">
                    <a:lumMod val="50000"/>
                  </a:schemeClr>
                </a:solidFill>
                <a:latin typeface="方正楷体_GBK" panose="03000509000000000000" pitchFamily="65" charset="-122"/>
                <a:ea typeface="方正楷体_GBK" panose="03000509000000000000" pitchFamily="65" charset="-122"/>
                <a:cs typeface="方正楷体_GBK" panose="03000509000000000000" pitchFamily="65" charset="-122"/>
              </a:rPr>
              <a:t>)</a:t>
            </a:r>
            <a:endParaRPr lang="zh-CN" altLang="en-US" sz="1200" b="1" dirty="0">
              <a:solidFill>
                <a:schemeClr val="accent1">
                  <a:lumMod val="50000"/>
                </a:schemeClr>
              </a:solidFill>
              <a:latin typeface="方正楷体_GBK" panose="03000509000000000000" pitchFamily="65" charset="-122"/>
              <a:ea typeface="方正楷体_GBK" panose="03000509000000000000" pitchFamily="65" charset="-122"/>
              <a:cs typeface="方正楷体_GBK" panose="03000509000000000000" pitchFamily="65" charset="-122"/>
            </a:endParaRPr>
          </a:p>
        </p:txBody>
      </p:sp>
      <p:sp>
        <p:nvSpPr>
          <p:cNvPr id="6" name="矩形 5"/>
          <p:cNvSpPr/>
          <p:nvPr/>
        </p:nvSpPr>
        <p:spPr>
          <a:xfrm>
            <a:off x="846532" y="1676725"/>
            <a:ext cx="7881211" cy="2677656"/>
          </a:xfrm>
          <a:prstGeom prst="rect">
            <a:avLst/>
          </a:prstGeom>
        </p:spPr>
        <p:txBody>
          <a:bodyPr wrap="square">
            <a:spAutoFit/>
          </a:bodyPr>
          <a:lstStyle/>
          <a:p>
            <a:pPr>
              <a:lnSpc>
                <a:spcPct val="150000"/>
              </a:lnSpc>
            </a:pPr>
            <a:r>
              <a:rPr lang="zh-CN" altLang="en-US" sz="1600" b="1" dirty="0" smtClean="0">
                <a:solidFill>
                  <a:schemeClr val="accent1">
                    <a:lumMod val="50000"/>
                  </a:schemeClr>
                </a:solidFill>
                <a:latin typeface="方正楷体_GBK" panose="03000509000000000000" pitchFamily="65" charset="-122"/>
                <a:ea typeface="方正楷体_GBK" panose="03000509000000000000" pitchFamily="65" charset="-122"/>
                <a:cs typeface="方正楷体_GBK" panose="03000509000000000000" pitchFamily="65" charset="-122"/>
              </a:rPr>
              <a:t>第七条  </a:t>
            </a:r>
            <a:r>
              <a:rPr lang="zh-CN" altLang="en-US" sz="1600" b="1" dirty="0" smtClean="0">
                <a:solidFill>
                  <a:srgbClr val="FF0000"/>
                </a:solidFill>
                <a:latin typeface="方正楷体_GBK" panose="03000509000000000000" pitchFamily="65" charset="-122"/>
                <a:ea typeface="方正楷体_GBK" panose="03000509000000000000" pitchFamily="65" charset="-122"/>
                <a:cs typeface="方正楷体_GBK" panose="03000509000000000000" pitchFamily="65" charset="-122"/>
              </a:rPr>
              <a:t>董事会</a:t>
            </a:r>
            <a:r>
              <a:rPr lang="zh-CN" altLang="en-US" sz="1600" b="1" dirty="0" smtClean="0">
                <a:solidFill>
                  <a:schemeClr val="accent1">
                    <a:lumMod val="50000"/>
                  </a:schemeClr>
                </a:solidFill>
                <a:latin typeface="方正楷体_GBK" panose="03000509000000000000" pitchFamily="65" charset="-122"/>
                <a:ea typeface="方正楷体_GBK" panose="03000509000000000000" pitchFamily="65" charset="-122"/>
                <a:cs typeface="方正楷体_GBK" panose="03000509000000000000" pitchFamily="65" charset="-122"/>
              </a:rPr>
              <a:t>应当将案件风险作为银行业金融机构的一项重要风险，将</a:t>
            </a:r>
            <a:r>
              <a:rPr lang="zh-CN" altLang="en-US" sz="1600" b="1" dirty="0" smtClean="0">
                <a:solidFill>
                  <a:srgbClr val="FF0000"/>
                </a:solidFill>
                <a:latin typeface="方正楷体_GBK" panose="03000509000000000000" pitchFamily="65" charset="-122"/>
                <a:ea typeface="方正楷体_GBK" panose="03000509000000000000" pitchFamily="65" charset="-122"/>
                <a:cs typeface="方正楷体_GBK" panose="03000509000000000000" pitchFamily="65" charset="-122"/>
              </a:rPr>
              <a:t>董事长</a:t>
            </a:r>
            <a:r>
              <a:rPr lang="zh-CN" altLang="en-US" sz="1600" b="1" dirty="0" smtClean="0">
                <a:solidFill>
                  <a:schemeClr val="accent1">
                    <a:lumMod val="50000"/>
                  </a:schemeClr>
                </a:solidFill>
                <a:latin typeface="方正楷体_GBK" panose="03000509000000000000" pitchFamily="65" charset="-122"/>
                <a:ea typeface="方正楷体_GBK" panose="03000509000000000000" pitchFamily="65" charset="-122"/>
                <a:cs typeface="方正楷体_GBK" panose="03000509000000000000" pitchFamily="65" charset="-122"/>
              </a:rPr>
              <a:t>列为案件风险防控第一责任人。</a:t>
            </a:r>
            <a:endParaRPr lang="en-US" altLang="zh-CN" sz="1600" b="1" dirty="0" smtClean="0">
              <a:solidFill>
                <a:schemeClr val="accent1">
                  <a:lumMod val="50000"/>
                </a:schemeClr>
              </a:solidFill>
              <a:latin typeface="方正楷体_GBK" panose="03000509000000000000" pitchFamily="65" charset="-122"/>
              <a:ea typeface="方正楷体_GBK" panose="03000509000000000000" pitchFamily="65" charset="-122"/>
              <a:cs typeface="方正楷体_GBK" panose="03000509000000000000" pitchFamily="65" charset="-122"/>
            </a:endParaRPr>
          </a:p>
          <a:p>
            <a:pPr>
              <a:lnSpc>
                <a:spcPct val="150000"/>
              </a:lnSpc>
            </a:pPr>
            <a:r>
              <a:rPr lang="zh-CN" altLang="en-US" sz="1600" b="1" dirty="0" smtClean="0">
                <a:solidFill>
                  <a:schemeClr val="accent1">
                    <a:lumMod val="50000"/>
                  </a:schemeClr>
                </a:solidFill>
                <a:latin typeface="方正楷体_GBK" panose="03000509000000000000" pitchFamily="65" charset="-122"/>
                <a:ea typeface="方正楷体_GBK" panose="03000509000000000000" pitchFamily="65" charset="-122"/>
                <a:cs typeface="方正楷体_GBK" panose="03000509000000000000" pitchFamily="65" charset="-122"/>
              </a:rPr>
              <a:t>第八条  </a:t>
            </a:r>
            <a:r>
              <a:rPr lang="zh-CN" altLang="en-US" sz="1600" b="1" dirty="0" smtClean="0">
                <a:solidFill>
                  <a:srgbClr val="FF0000"/>
                </a:solidFill>
                <a:latin typeface="方正楷体_GBK" panose="03000509000000000000" pitchFamily="65" charset="-122"/>
                <a:ea typeface="方正楷体_GBK" panose="03000509000000000000" pitchFamily="65" charset="-122"/>
                <a:cs typeface="方正楷体_GBK" panose="03000509000000000000" pitchFamily="65" charset="-122"/>
              </a:rPr>
              <a:t>监事会或监事</a:t>
            </a:r>
            <a:r>
              <a:rPr lang="zh-CN" altLang="en-US" sz="1600" b="1" dirty="0" smtClean="0">
                <a:solidFill>
                  <a:schemeClr val="accent1">
                    <a:lumMod val="50000"/>
                  </a:schemeClr>
                </a:solidFill>
                <a:latin typeface="方正楷体_GBK" panose="03000509000000000000" pitchFamily="65" charset="-122"/>
                <a:ea typeface="方正楷体_GBK" panose="03000509000000000000" pitchFamily="65" charset="-122"/>
                <a:cs typeface="方正楷体_GBK" panose="03000509000000000000" pitchFamily="65" charset="-122"/>
              </a:rPr>
              <a:t>应当监督董事会和高级管理层案防工作侄儿履行情况，</a:t>
            </a:r>
            <a:r>
              <a:rPr lang="zh-CN" altLang="en-US" sz="1600" b="1" dirty="0" smtClean="0">
                <a:solidFill>
                  <a:srgbClr val="FF0000"/>
                </a:solidFill>
                <a:latin typeface="方正楷体_GBK" panose="03000509000000000000" pitchFamily="65" charset="-122"/>
                <a:ea typeface="方正楷体_GBK" panose="03000509000000000000" pitchFamily="65" charset="-122"/>
                <a:cs typeface="方正楷体_GBK" panose="03000509000000000000" pitchFamily="65" charset="-122"/>
              </a:rPr>
              <a:t>监事长</a:t>
            </a:r>
            <a:r>
              <a:rPr lang="zh-CN" altLang="en-US" sz="1600" b="1" dirty="0" smtClean="0">
                <a:solidFill>
                  <a:schemeClr val="accent1">
                    <a:lumMod val="50000"/>
                  </a:schemeClr>
                </a:solidFill>
                <a:latin typeface="方正楷体_GBK" panose="03000509000000000000" pitchFamily="65" charset="-122"/>
                <a:ea typeface="方正楷体_GBK" panose="03000509000000000000" pitchFamily="65" charset="-122"/>
                <a:cs typeface="方正楷体_GBK" panose="03000509000000000000" pitchFamily="65" charset="-122"/>
              </a:rPr>
              <a:t>是案防监督的第一责任人。</a:t>
            </a:r>
            <a:endParaRPr lang="en-US" altLang="zh-CN" sz="1600" b="1" dirty="0" smtClean="0">
              <a:solidFill>
                <a:schemeClr val="accent1">
                  <a:lumMod val="50000"/>
                </a:schemeClr>
              </a:solidFill>
              <a:latin typeface="方正楷体_GBK" panose="03000509000000000000" pitchFamily="65" charset="-122"/>
              <a:ea typeface="方正楷体_GBK" panose="03000509000000000000" pitchFamily="65" charset="-122"/>
              <a:cs typeface="方正楷体_GBK" panose="03000509000000000000" pitchFamily="65" charset="-122"/>
            </a:endParaRPr>
          </a:p>
          <a:p>
            <a:pPr>
              <a:lnSpc>
                <a:spcPct val="150000"/>
              </a:lnSpc>
            </a:pPr>
            <a:r>
              <a:rPr lang="zh-CN" altLang="en-US" sz="1600" b="1" dirty="0">
                <a:solidFill>
                  <a:schemeClr val="accent1">
                    <a:lumMod val="50000"/>
                  </a:schemeClr>
                </a:solidFill>
                <a:latin typeface="方正楷体_GBK" panose="03000509000000000000" pitchFamily="65" charset="-122"/>
                <a:ea typeface="方正楷体_GBK" panose="03000509000000000000" pitchFamily="65" charset="-122"/>
                <a:cs typeface="方正楷体_GBK" panose="03000509000000000000" pitchFamily="65" charset="-122"/>
              </a:rPr>
              <a:t>第九</a:t>
            </a:r>
            <a:r>
              <a:rPr lang="zh-CN" altLang="en-US" sz="1600" b="1" dirty="0" smtClean="0">
                <a:solidFill>
                  <a:schemeClr val="accent1">
                    <a:lumMod val="50000"/>
                  </a:schemeClr>
                </a:solidFill>
                <a:latin typeface="方正楷体_GBK" panose="03000509000000000000" pitchFamily="65" charset="-122"/>
                <a:ea typeface="方正楷体_GBK" panose="03000509000000000000" pitchFamily="65" charset="-122"/>
                <a:cs typeface="方正楷体_GBK" panose="03000509000000000000" pitchFamily="65" charset="-122"/>
              </a:rPr>
              <a:t>条  </a:t>
            </a:r>
            <a:r>
              <a:rPr lang="zh-CN" altLang="en-US" sz="1600" b="1" dirty="0" smtClean="0">
                <a:solidFill>
                  <a:srgbClr val="FF0000"/>
                </a:solidFill>
                <a:latin typeface="方正楷体_GBK" panose="03000509000000000000" pitchFamily="65" charset="-122"/>
                <a:ea typeface="方正楷体_GBK" panose="03000509000000000000" pitchFamily="65" charset="-122"/>
                <a:cs typeface="方正楷体_GBK" panose="03000509000000000000" pitchFamily="65" charset="-122"/>
              </a:rPr>
              <a:t>高级管理层</a:t>
            </a:r>
            <a:r>
              <a:rPr lang="zh-CN" altLang="en-US" sz="1600" b="1" dirty="0" smtClean="0">
                <a:solidFill>
                  <a:schemeClr val="accent1">
                    <a:lumMod val="50000"/>
                  </a:schemeClr>
                </a:solidFill>
                <a:latin typeface="方正楷体_GBK" panose="03000509000000000000" pitchFamily="65" charset="-122"/>
                <a:ea typeface="方正楷体_GBK" panose="03000509000000000000" pitchFamily="65" charset="-122"/>
                <a:cs typeface="方正楷体_GBK" panose="03000509000000000000" pitchFamily="65" charset="-122"/>
              </a:rPr>
              <a:t>应当有效管理本机构案件风险，</a:t>
            </a:r>
            <a:r>
              <a:rPr lang="zh-CN" altLang="en-US" sz="1600" b="1" dirty="0" smtClean="0">
                <a:solidFill>
                  <a:srgbClr val="FF0000"/>
                </a:solidFill>
                <a:latin typeface="方正楷体_GBK" panose="03000509000000000000" pitchFamily="65" charset="-122"/>
                <a:ea typeface="方正楷体_GBK" panose="03000509000000000000" pitchFamily="65" charset="-122"/>
                <a:cs typeface="方正楷体_GBK" panose="03000509000000000000" pitchFamily="65" charset="-122"/>
              </a:rPr>
              <a:t>行长</a:t>
            </a:r>
            <a:r>
              <a:rPr lang="zh-CN" altLang="en-US" sz="1600" b="1" dirty="0" smtClean="0">
                <a:solidFill>
                  <a:schemeClr val="accent1">
                    <a:lumMod val="50000"/>
                  </a:schemeClr>
                </a:solidFill>
                <a:latin typeface="方正楷体_GBK" panose="03000509000000000000" pitchFamily="65" charset="-122"/>
                <a:ea typeface="方正楷体_GBK" panose="03000509000000000000" pitchFamily="65" charset="-122"/>
                <a:cs typeface="方正楷体_GBK" panose="03000509000000000000" pitchFamily="65" charset="-122"/>
              </a:rPr>
              <a:t>是案防制度和执行第一责任人。</a:t>
            </a:r>
            <a:endParaRPr lang="en-US" altLang="zh-CN" sz="1600" b="1" dirty="0" smtClean="0">
              <a:solidFill>
                <a:schemeClr val="accent1">
                  <a:lumMod val="50000"/>
                </a:schemeClr>
              </a:solidFill>
              <a:latin typeface="方正楷体_GBK" panose="03000509000000000000" pitchFamily="65" charset="-122"/>
              <a:ea typeface="方正楷体_GBK" panose="03000509000000000000" pitchFamily="65" charset="-122"/>
              <a:cs typeface="方正楷体_GBK" panose="03000509000000000000" pitchFamily="65" charset="-122"/>
            </a:endParaRPr>
          </a:p>
          <a:p>
            <a:pPr>
              <a:lnSpc>
                <a:spcPct val="150000"/>
              </a:lnSpc>
            </a:pPr>
            <a:r>
              <a:rPr lang="zh-CN" altLang="en-US" sz="1600" b="1" dirty="0">
                <a:solidFill>
                  <a:schemeClr val="accent1">
                    <a:lumMod val="50000"/>
                  </a:schemeClr>
                </a:solidFill>
                <a:latin typeface="方正楷体_GBK" panose="03000509000000000000" pitchFamily="65" charset="-122"/>
                <a:ea typeface="方正楷体_GBK" panose="03000509000000000000" pitchFamily="65" charset="-122"/>
                <a:cs typeface="方正楷体_GBK" panose="03000509000000000000" pitchFamily="65" charset="-122"/>
              </a:rPr>
              <a:t>第十</a:t>
            </a:r>
            <a:r>
              <a:rPr lang="zh-CN" altLang="en-US" sz="1600" b="1" dirty="0" smtClean="0">
                <a:solidFill>
                  <a:schemeClr val="accent1">
                    <a:lumMod val="50000"/>
                  </a:schemeClr>
                </a:solidFill>
                <a:latin typeface="方正楷体_GBK" panose="03000509000000000000" pitchFamily="65" charset="-122"/>
                <a:ea typeface="方正楷体_GBK" panose="03000509000000000000" pitchFamily="65" charset="-122"/>
                <a:cs typeface="方正楷体_GBK" panose="03000509000000000000" pitchFamily="65" charset="-122"/>
              </a:rPr>
              <a:t>条  银行业金融机构应当设立一名合规总监或指定一名高级管理人员负责本机构合规及案防工作。</a:t>
            </a:r>
            <a:r>
              <a:rPr lang="en-US" altLang="zh-CN" sz="1200" b="1" dirty="0" smtClean="0">
                <a:solidFill>
                  <a:schemeClr val="accent1">
                    <a:lumMod val="50000"/>
                  </a:schemeClr>
                </a:solidFill>
                <a:latin typeface="方正楷体_GBK" panose="03000509000000000000" pitchFamily="65" charset="-122"/>
                <a:ea typeface="方正楷体_GBK" panose="03000509000000000000" pitchFamily="65" charset="-122"/>
                <a:cs typeface="方正楷体_GBK" panose="03000509000000000000" pitchFamily="65" charset="-122"/>
              </a:rPr>
              <a:t>                  </a:t>
            </a:r>
            <a:endParaRPr lang="zh-CN" altLang="zh-CN" sz="1200" b="1" dirty="0">
              <a:solidFill>
                <a:schemeClr val="accent1">
                  <a:lumMod val="50000"/>
                </a:schemeClr>
              </a:solidFill>
              <a:latin typeface="方正楷体_GBK" panose="03000509000000000000" pitchFamily="65" charset="-122"/>
              <a:ea typeface="方正楷体_GBK" panose="03000509000000000000" pitchFamily="65" charset="-122"/>
              <a:cs typeface="方正楷体_GBK" panose="03000509000000000000" pitchFamily="65" charset="-122"/>
            </a:endParaRPr>
          </a:p>
        </p:txBody>
      </p:sp>
    </p:spTree>
    <p:extLst>
      <p:ext uri="{BB962C8B-B14F-4D97-AF65-F5344CB8AC3E}">
        <p14:creationId xmlns:p14="http://schemas.microsoft.com/office/powerpoint/2010/main" val="1092961935"/>
      </p:ext>
    </p:extLst>
  </p:cSld>
  <p:clrMapOvr>
    <a:masterClrMapping/>
  </p:clrMapOvr>
  <p:transition spd="med" advClick="0" advTm="0">
    <p:pull/>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矩形 25"/>
          <p:cNvSpPr>
            <a:spLocks noChangeArrowheads="1"/>
          </p:cNvSpPr>
          <p:nvPr/>
        </p:nvSpPr>
        <p:spPr bwMode="auto">
          <a:xfrm>
            <a:off x="846535" y="610791"/>
            <a:ext cx="8299847" cy="32147"/>
          </a:xfrm>
          <a:prstGeom prst="rect">
            <a:avLst/>
          </a:prstGeom>
          <a:solidFill>
            <a:srgbClr val="0F6FC6"/>
          </a:solidFill>
          <a:ln w="9525" algn="ctr">
            <a:noFill/>
            <a:miter lim="800000"/>
          </a:ln>
        </p:spPr>
        <p:txBody>
          <a:bodyPr lIns="68577" tIns="34289" rIns="68577" bIns="34289" anchor="ctr"/>
          <a:lstStyle/>
          <a:p>
            <a:pPr algn="ctr" defTabSz="684371">
              <a:defRPr/>
            </a:pPr>
            <a:endParaRPr lang="zh-CN" altLang="en-US" sz="1700">
              <a:solidFill>
                <a:srgbClr val="0099CC"/>
              </a:solidFill>
              <a:latin typeface="Calibri" pitchFamily="34" charset="0"/>
            </a:endParaRPr>
          </a:p>
        </p:txBody>
      </p:sp>
      <p:sp>
        <p:nvSpPr>
          <p:cNvPr id="7" name="矩形 6"/>
          <p:cNvSpPr/>
          <p:nvPr/>
        </p:nvSpPr>
        <p:spPr>
          <a:xfrm>
            <a:off x="894301" y="1084805"/>
            <a:ext cx="3518912" cy="400110"/>
          </a:xfrm>
          <a:prstGeom prst="rect">
            <a:avLst/>
          </a:prstGeom>
        </p:spPr>
        <p:style>
          <a:lnRef idx="0">
            <a:schemeClr val="accent2"/>
          </a:lnRef>
          <a:fillRef idx="3">
            <a:schemeClr val="accent2"/>
          </a:fillRef>
          <a:effectRef idx="3">
            <a:schemeClr val="accent2"/>
          </a:effectRef>
          <a:fontRef idx="minor">
            <a:schemeClr val="lt1"/>
          </a:fontRef>
        </p:style>
        <p:txBody>
          <a:bodyPr wrap="none">
            <a:spAutoFit/>
          </a:bodyPr>
          <a:lstStyle/>
          <a:p>
            <a:r>
              <a:rPr lang="zh-CN" altLang="en-US" sz="2000" b="1" dirty="0" smtClean="0">
                <a:solidFill>
                  <a:schemeClr val="bg1"/>
                </a:solidFill>
                <a:latin typeface="微软雅黑" panose="020B0503020204020204" pitchFamily="34" charset="-122"/>
                <a:ea typeface="微软雅黑" panose="020B0503020204020204" pitchFamily="34" charset="-122"/>
              </a:rPr>
              <a:t>交通银行</a:t>
            </a:r>
            <a:r>
              <a:rPr lang="zh-CN" altLang="en-US" sz="2000" b="1" dirty="0">
                <a:solidFill>
                  <a:schemeClr val="bg1"/>
                </a:solidFill>
                <a:latin typeface="微软雅黑" panose="020B0503020204020204" pitchFamily="34" charset="-122"/>
                <a:ea typeface="微软雅黑" panose="020B0503020204020204" pitchFamily="34" charset="-122"/>
              </a:rPr>
              <a:t>的案件防控工作机制</a:t>
            </a:r>
          </a:p>
        </p:txBody>
      </p:sp>
      <p:sp>
        <p:nvSpPr>
          <p:cNvPr id="6" name="矩形 5"/>
          <p:cNvSpPr/>
          <p:nvPr/>
        </p:nvSpPr>
        <p:spPr>
          <a:xfrm>
            <a:off x="846532" y="1676725"/>
            <a:ext cx="7881211" cy="2677656"/>
          </a:xfrm>
          <a:prstGeom prst="rect">
            <a:avLst/>
          </a:prstGeom>
        </p:spPr>
        <p:txBody>
          <a:bodyPr wrap="square">
            <a:spAutoFit/>
          </a:bodyPr>
          <a:lstStyle/>
          <a:p>
            <a:pPr>
              <a:lnSpc>
                <a:spcPct val="150000"/>
              </a:lnSpc>
            </a:pPr>
            <a:r>
              <a:rPr lang="zh-CN" altLang="en-US" sz="1600" b="1" dirty="0" smtClean="0">
                <a:solidFill>
                  <a:schemeClr val="accent1">
                    <a:lumMod val="50000"/>
                  </a:schemeClr>
                </a:solidFill>
                <a:latin typeface="方正楷体_GBK" panose="03000509000000000000" pitchFamily="65" charset="-122"/>
                <a:ea typeface="方正楷体_GBK" panose="03000509000000000000" pitchFamily="65" charset="-122"/>
                <a:cs typeface="方正楷体_GBK" panose="03000509000000000000" pitchFamily="65" charset="-122"/>
              </a:rPr>
              <a:t>第四条  案件风险是银行业金融机构的一项重要风险，</a:t>
            </a:r>
            <a:r>
              <a:rPr lang="zh-CN" altLang="en-US" sz="1600" b="1" dirty="0" smtClean="0">
                <a:solidFill>
                  <a:srgbClr val="FF0000"/>
                </a:solidFill>
                <a:latin typeface="方正楷体_GBK" panose="03000509000000000000" pitchFamily="65" charset="-122"/>
                <a:ea typeface="方正楷体_GBK" panose="03000509000000000000" pitchFamily="65" charset="-122"/>
                <a:cs typeface="方正楷体_GBK" panose="03000509000000000000" pitchFamily="65" charset="-122"/>
              </a:rPr>
              <a:t>董事会</a:t>
            </a:r>
            <a:r>
              <a:rPr lang="zh-CN" altLang="en-US" sz="1600" b="1" dirty="0" smtClean="0">
                <a:solidFill>
                  <a:schemeClr val="accent1">
                    <a:lumMod val="50000"/>
                  </a:schemeClr>
                </a:solidFill>
                <a:latin typeface="方正楷体_GBK" panose="03000509000000000000" pitchFamily="65" charset="-122"/>
                <a:ea typeface="方正楷体_GBK" panose="03000509000000000000" pitchFamily="65" charset="-122"/>
                <a:cs typeface="方正楷体_GBK" panose="03000509000000000000" pitchFamily="65" charset="-122"/>
              </a:rPr>
              <a:t>会将案防工作作为本单位经营管理战略的重要组成部分和重点工作进行规划、安排。本公司</a:t>
            </a:r>
            <a:r>
              <a:rPr lang="zh-CN" altLang="en-US" sz="1600" b="1" dirty="0" smtClean="0">
                <a:solidFill>
                  <a:srgbClr val="FF0000"/>
                </a:solidFill>
                <a:latin typeface="方正楷体_GBK" panose="03000509000000000000" pitchFamily="65" charset="-122"/>
                <a:ea typeface="方正楷体_GBK" panose="03000509000000000000" pitchFamily="65" charset="-122"/>
                <a:cs typeface="方正楷体_GBK" panose="03000509000000000000" pitchFamily="65" charset="-122"/>
              </a:rPr>
              <a:t>董事长</a:t>
            </a:r>
            <a:r>
              <a:rPr lang="zh-CN" altLang="en-US" sz="1600" b="1" dirty="0" smtClean="0">
                <a:solidFill>
                  <a:schemeClr val="accent1">
                    <a:lumMod val="50000"/>
                  </a:schemeClr>
                </a:solidFill>
                <a:latin typeface="方正楷体_GBK" panose="03000509000000000000" pitchFamily="65" charset="-122"/>
                <a:ea typeface="方正楷体_GBK" panose="03000509000000000000" pitchFamily="65" charset="-122"/>
                <a:cs typeface="方正楷体_GBK" panose="03000509000000000000" pitchFamily="65" charset="-122"/>
              </a:rPr>
              <a:t>为案件风险防控第一责任人。董事会授权</a:t>
            </a:r>
            <a:r>
              <a:rPr lang="zh-CN" altLang="en-US" sz="1600" b="1" dirty="0" smtClean="0">
                <a:solidFill>
                  <a:srgbClr val="FF0000"/>
                </a:solidFill>
                <a:latin typeface="方正楷体_GBK" panose="03000509000000000000" pitchFamily="65" charset="-122"/>
                <a:ea typeface="方正楷体_GBK" panose="03000509000000000000" pitchFamily="65" charset="-122"/>
                <a:cs typeface="方正楷体_GBK" panose="03000509000000000000" pitchFamily="65" charset="-122"/>
              </a:rPr>
              <a:t>风险管理委员会</a:t>
            </a:r>
            <a:r>
              <a:rPr lang="zh-CN" altLang="en-US" sz="1600" b="1" dirty="0" smtClean="0">
                <a:solidFill>
                  <a:schemeClr val="accent1">
                    <a:lumMod val="50000"/>
                  </a:schemeClr>
                </a:solidFill>
                <a:latin typeface="方正楷体_GBK" panose="03000509000000000000" pitchFamily="65" charset="-122"/>
                <a:ea typeface="方正楷体_GBK" panose="03000509000000000000" pitchFamily="65" charset="-122"/>
                <a:cs typeface="方正楷体_GBK" panose="03000509000000000000" pitchFamily="65" charset="-122"/>
              </a:rPr>
              <a:t>组织指导本公司案防工作。</a:t>
            </a:r>
            <a:endParaRPr lang="en-US" altLang="zh-CN" sz="1600" b="1" dirty="0" smtClean="0">
              <a:solidFill>
                <a:schemeClr val="accent1">
                  <a:lumMod val="50000"/>
                </a:schemeClr>
              </a:solidFill>
              <a:latin typeface="方正楷体_GBK" panose="03000509000000000000" pitchFamily="65" charset="-122"/>
              <a:ea typeface="方正楷体_GBK" panose="03000509000000000000" pitchFamily="65" charset="-122"/>
              <a:cs typeface="方正楷体_GBK" panose="03000509000000000000" pitchFamily="65" charset="-122"/>
            </a:endParaRPr>
          </a:p>
          <a:p>
            <a:pPr>
              <a:lnSpc>
                <a:spcPct val="150000"/>
              </a:lnSpc>
            </a:pPr>
            <a:r>
              <a:rPr lang="zh-CN" altLang="en-US" sz="1600" b="1" dirty="0" smtClean="0">
                <a:solidFill>
                  <a:schemeClr val="accent1">
                    <a:lumMod val="50000"/>
                  </a:schemeClr>
                </a:solidFill>
                <a:latin typeface="方正楷体_GBK" panose="03000509000000000000" pitchFamily="65" charset="-122"/>
                <a:ea typeface="方正楷体_GBK" panose="03000509000000000000" pitchFamily="65" charset="-122"/>
                <a:cs typeface="方正楷体_GBK" panose="03000509000000000000" pitchFamily="65" charset="-122"/>
              </a:rPr>
              <a:t>第五条  本公司监事会负责监督董事会和高级管理层案防工作职责履行情况，</a:t>
            </a:r>
            <a:r>
              <a:rPr lang="zh-CN" altLang="en-US" sz="1600" b="1" dirty="0" smtClean="0">
                <a:solidFill>
                  <a:srgbClr val="FF0000"/>
                </a:solidFill>
                <a:latin typeface="方正楷体_GBK" panose="03000509000000000000" pitchFamily="65" charset="-122"/>
                <a:ea typeface="方正楷体_GBK" panose="03000509000000000000" pitchFamily="65" charset="-122"/>
                <a:cs typeface="方正楷体_GBK" panose="03000509000000000000" pitchFamily="65" charset="-122"/>
              </a:rPr>
              <a:t>监事长</a:t>
            </a:r>
            <a:r>
              <a:rPr lang="zh-CN" altLang="en-US" sz="1600" b="1" dirty="0" smtClean="0">
                <a:solidFill>
                  <a:schemeClr val="accent1">
                    <a:lumMod val="50000"/>
                  </a:schemeClr>
                </a:solidFill>
                <a:latin typeface="方正楷体_GBK" panose="03000509000000000000" pitchFamily="65" charset="-122"/>
                <a:ea typeface="方正楷体_GBK" panose="03000509000000000000" pitchFamily="65" charset="-122"/>
                <a:cs typeface="方正楷体_GBK" panose="03000509000000000000" pitchFamily="65" charset="-122"/>
              </a:rPr>
              <a:t>是案防工作监督的第一责任人。</a:t>
            </a:r>
            <a:endParaRPr lang="en-US" altLang="zh-CN" sz="1600" b="1" dirty="0" smtClean="0">
              <a:solidFill>
                <a:schemeClr val="accent1">
                  <a:lumMod val="50000"/>
                </a:schemeClr>
              </a:solidFill>
              <a:latin typeface="方正楷体_GBK" panose="03000509000000000000" pitchFamily="65" charset="-122"/>
              <a:ea typeface="方正楷体_GBK" panose="03000509000000000000" pitchFamily="65" charset="-122"/>
              <a:cs typeface="方正楷体_GBK" panose="03000509000000000000" pitchFamily="65" charset="-122"/>
            </a:endParaRPr>
          </a:p>
          <a:p>
            <a:pPr>
              <a:lnSpc>
                <a:spcPct val="150000"/>
              </a:lnSpc>
            </a:pPr>
            <a:r>
              <a:rPr lang="zh-CN" altLang="en-US" sz="1600" b="1" dirty="0" smtClean="0">
                <a:solidFill>
                  <a:schemeClr val="accent1">
                    <a:lumMod val="50000"/>
                  </a:schemeClr>
                </a:solidFill>
                <a:latin typeface="方正楷体_GBK" panose="03000509000000000000" pitchFamily="65" charset="-122"/>
                <a:ea typeface="方正楷体_GBK" panose="03000509000000000000" pitchFamily="65" charset="-122"/>
                <a:cs typeface="方正楷体_GBK" panose="03000509000000000000" pitchFamily="65" charset="-122"/>
              </a:rPr>
              <a:t>第六条  本公司</a:t>
            </a:r>
            <a:r>
              <a:rPr lang="zh-CN" altLang="en-US" sz="1600" b="1" dirty="0" smtClean="0">
                <a:solidFill>
                  <a:srgbClr val="FF0000"/>
                </a:solidFill>
                <a:latin typeface="方正楷体_GBK" panose="03000509000000000000" pitchFamily="65" charset="-122"/>
                <a:ea typeface="方正楷体_GBK" panose="03000509000000000000" pitchFamily="65" charset="-122"/>
                <a:cs typeface="方正楷体_GBK" panose="03000509000000000000" pitchFamily="65" charset="-122"/>
              </a:rPr>
              <a:t>高级管理层</a:t>
            </a:r>
            <a:r>
              <a:rPr lang="zh-CN" altLang="en-US" sz="1600" b="1" dirty="0" smtClean="0">
                <a:solidFill>
                  <a:schemeClr val="accent1">
                    <a:lumMod val="50000"/>
                  </a:schemeClr>
                </a:solidFill>
                <a:latin typeface="方正楷体_GBK" panose="03000509000000000000" pitchFamily="65" charset="-122"/>
                <a:ea typeface="方正楷体_GBK" panose="03000509000000000000" pitchFamily="65" charset="-122"/>
                <a:cs typeface="方正楷体_GBK" panose="03000509000000000000" pitchFamily="65" charset="-122"/>
              </a:rPr>
              <a:t>负责有效管理本公司案件风险，行长是案防制度和执行第一责任人。</a:t>
            </a:r>
            <a:r>
              <a:rPr lang="en-US" altLang="zh-CN" sz="1600" b="1" dirty="0" smtClean="0">
                <a:solidFill>
                  <a:schemeClr val="accent1">
                    <a:lumMod val="50000"/>
                  </a:schemeClr>
                </a:solidFill>
                <a:latin typeface="方正楷体_GBK" panose="03000509000000000000" pitchFamily="65" charset="-122"/>
                <a:ea typeface="方正楷体_GBK" panose="03000509000000000000" pitchFamily="65" charset="-122"/>
                <a:cs typeface="方正楷体_GBK" panose="03000509000000000000" pitchFamily="65" charset="-122"/>
              </a:rPr>
              <a:t>……</a:t>
            </a:r>
            <a:r>
              <a:rPr lang="zh-CN" altLang="en-US" sz="1600" b="1" dirty="0" smtClean="0">
                <a:solidFill>
                  <a:schemeClr val="accent1">
                    <a:lumMod val="50000"/>
                  </a:schemeClr>
                </a:solidFill>
                <a:latin typeface="方正楷体_GBK" panose="03000509000000000000" pitchFamily="65" charset="-122"/>
                <a:ea typeface="方正楷体_GBK" panose="03000509000000000000" pitchFamily="65" charset="-122"/>
                <a:cs typeface="方正楷体_GBK" panose="03000509000000000000" pitchFamily="65" charset="-122"/>
              </a:rPr>
              <a:t>行长应指定</a:t>
            </a:r>
            <a:r>
              <a:rPr lang="zh-CN" altLang="en-US" sz="1600" b="1" dirty="0" smtClean="0">
                <a:solidFill>
                  <a:srgbClr val="FF0000"/>
                </a:solidFill>
                <a:latin typeface="方正楷体_GBK" panose="03000509000000000000" pitchFamily="65" charset="-122"/>
                <a:ea typeface="方正楷体_GBK" panose="03000509000000000000" pitchFamily="65" charset="-122"/>
                <a:cs typeface="方正楷体_GBK" panose="03000509000000000000" pitchFamily="65" charset="-122"/>
              </a:rPr>
              <a:t>一名高级管理人员</a:t>
            </a:r>
            <a:r>
              <a:rPr lang="zh-CN" altLang="en-US" sz="1600" b="1" dirty="0" smtClean="0">
                <a:solidFill>
                  <a:schemeClr val="accent1">
                    <a:lumMod val="50000"/>
                  </a:schemeClr>
                </a:solidFill>
                <a:latin typeface="方正楷体_GBK" panose="03000509000000000000" pitchFamily="65" charset="-122"/>
                <a:ea typeface="方正楷体_GBK" panose="03000509000000000000" pitchFamily="65" charset="-122"/>
                <a:cs typeface="方正楷体_GBK" panose="03000509000000000000" pitchFamily="65" charset="-122"/>
              </a:rPr>
              <a:t>负责案防管理工作。</a:t>
            </a:r>
            <a:endParaRPr lang="en-US" altLang="zh-CN" sz="1600" b="1" dirty="0" smtClean="0">
              <a:solidFill>
                <a:schemeClr val="accent1">
                  <a:lumMod val="50000"/>
                </a:schemeClr>
              </a:solidFill>
              <a:latin typeface="方正楷体_GBK" panose="03000509000000000000" pitchFamily="65" charset="-122"/>
              <a:ea typeface="方正楷体_GBK" panose="03000509000000000000" pitchFamily="65" charset="-122"/>
              <a:cs typeface="方正楷体_GBK" panose="03000509000000000000" pitchFamily="65" charset="-122"/>
            </a:endParaRPr>
          </a:p>
        </p:txBody>
      </p:sp>
      <p:sp>
        <p:nvSpPr>
          <p:cNvPr id="8" name="矩形 7"/>
          <p:cNvSpPr/>
          <p:nvPr/>
        </p:nvSpPr>
        <p:spPr>
          <a:xfrm>
            <a:off x="7203773" y="133358"/>
            <a:ext cx="1723549" cy="400110"/>
          </a:xfrm>
          <a:prstGeom prst="rect">
            <a:avLst/>
          </a:prstGeom>
        </p:spPr>
        <p:txBody>
          <a:bodyPr wrap="none">
            <a:spAutoFit/>
          </a:bodyPr>
          <a:lstStyle/>
          <a:p>
            <a:pPr algn="ctr"/>
            <a:r>
              <a:rPr lang="zh-CN" altLang="zh-CN" sz="2000" dirty="0" smtClean="0">
                <a:solidFill>
                  <a:schemeClr val="accent1">
                    <a:lumMod val="75000"/>
                  </a:schemeClr>
                </a:solidFill>
                <a:latin typeface="微软雅黑" panose="020B0503020204020204" pitchFamily="34" charset="-122"/>
                <a:ea typeface="微软雅黑" panose="020B0503020204020204" pitchFamily="34" charset="-122"/>
              </a:rPr>
              <a:t>商业银行</a:t>
            </a:r>
            <a:r>
              <a:rPr lang="zh-CN" altLang="zh-CN" sz="2000" dirty="0">
                <a:solidFill>
                  <a:schemeClr val="accent1">
                    <a:lumMod val="75000"/>
                  </a:schemeClr>
                </a:solidFill>
                <a:latin typeface="微软雅黑" panose="020B0503020204020204" pitchFamily="34" charset="-122"/>
                <a:ea typeface="微软雅黑" panose="020B0503020204020204" pitchFamily="34" charset="-122"/>
              </a:rPr>
              <a:t>案件</a:t>
            </a:r>
          </a:p>
        </p:txBody>
      </p:sp>
      <p:pic>
        <p:nvPicPr>
          <p:cNvPr id="9" name="Picture 23" descr="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40352" y="4570919"/>
            <a:ext cx="1115616" cy="3770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92961935"/>
      </p:ext>
    </p:extLst>
  </p:cSld>
  <p:clrMapOvr>
    <a:masterClrMapping/>
  </p:clrMapOvr>
  <p:transition spd="med" advClick="0" advTm="0">
    <p:pull/>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648269" y="1328708"/>
            <a:ext cx="8279052" cy="3000821"/>
          </a:xfrm>
          <a:prstGeom prst="rect">
            <a:avLst/>
          </a:prstGeom>
        </p:spPr>
        <p:txBody>
          <a:bodyPr wrap="square">
            <a:spAutoFit/>
          </a:bodyPr>
          <a:lstStyle/>
          <a:p>
            <a:pPr>
              <a:lnSpc>
                <a:spcPct val="150000"/>
              </a:lnSpc>
            </a:pPr>
            <a:r>
              <a:rPr lang="zh-CN" altLang="en-US" b="1" dirty="0" smtClean="0">
                <a:solidFill>
                  <a:schemeClr val="accent1">
                    <a:lumMod val="50000"/>
                  </a:schemeClr>
                </a:solidFill>
                <a:latin typeface="方正楷体_GBK" panose="03000509000000000000" pitchFamily="65" charset="-122"/>
                <a:ea typeface="方正楷体_GBK" panose="03000509000000000000" pitchFamily="65" charset="-122"/>
                <a:cs typeface="方正楷体_GBK" panose="03000509000000000000" pitchFamily="65" charset="-122"/>
              </a:rPr>
              <a:t>第七条  </a:t>
            </a:r>
            <a:r>
              <a:rPr lang="zh-CN" altLang="en-US" b="1" dirty="0" smtClean="0">
                <a:solidFill>
                  <a:srgbClr val="FF0000"/>
                </a:solidFill>
                <a:latin typeface="方正楷体_GBK" panose="03000509000000000000" pitchFamily="65" charset="-122"/>
                <a:ea typeface="方正楷体_GBK" panose="03000509000000000000" pitchFamily="65" charset="-122"/>
                <a:cs typeface="方正楷体_GBK" panose="03000509000000000000" pitchFamily="65" charset="-122"/>
              </a:rPr>
              <a:t>监察部门是案防工作牵头职能部门</a:t>
            </a:r>
            <a:r>
              <a:rPr lang="zh-CN" altLang="en-US" b="1" dirty="0" smtClean="0">
                <a:solidFill>
                  <a:schemeClr val="accent1">
                    <a:lumMod val="50000"/>
                  </a:schemeClr>
                </a:solidFill>
                <a:latin typeface="方正楷体_GBK" panose="03000509000000000000" pitchFamily="65" charset="-122"/>
                <a:ea typeface="方正楷体_GBK" panose="03000509000000000000" pitchFamily="65" charset="-122"/>
                <a:cs typeface="方正楷体_GBK" panose="03000509000000000000" pitchFamily="65" charset="-122"/>
              </a:rPr>
              <a:t>。监察部门应将本公司案防工作作为其重要职责之一，牵头组织和实施本公司案防工作。</a:t>
            </a:r>
            <a:r>
              <a:rPr lang="zh-CN" altLang="en-US" b="1" dirty="0">
                <a:solidFill>
                  <a:schemeClr val="accent1">
                    <a:lumMod val="50000"/>
                  </a:schemeClr>
                </a:solidFill>
                <a:latin typeface="方正楷体_GBK" panose="03000509000000000000" pitchFamily="65" charset="-122"/>
                <a:ea typeface="方正楷体_GBK" panose="03000509000000000000" pitchFamily="65" charset="-122"/>
                <a:cs typeface="方正楷体_GBK" panose="03000509000000000000" pitchFamily="65" charset="-122"/>
              </a:rPr>
              <a:t>监察部门对负责案防中的高级管理人员负责，其具体职责包括：</a:t>
            </a:r>
            <a:endParaRPr lang="en-US" altLang="zh-CN" b="1" dirty="0">
              <a:solidFill>
                <a:schemeClr val="accent1">
                  <a:lumMod val="50000"/>
                </a:schemeClr>
              </a:solidFill>
              <a:latin typeface="方正楷体_GBK" panose="03000509000000000000" pitchFamily="65" charset="-122"/>
              <a:ea typeface="方正楷体_GBK" panose="03000509000000000000" pitchFamily="65" charset="-122"/>
              <a:cs typeface="方正楷体_GBK" panose="03000509000000000000" pitchFamily="65" charset="-122"/>
            </a:endParaRPr>
          </a:p>
          <a:p>
            <a:pPr>
              <a:lnSpc>
                <a:spcPct val="150000"/>
              </a:lnSpc>
            </a:pPr>
            <a:r>
              <a:rPr lang="zh-CN" altLang="en-US" b="1" dirty="0">
                <a:solidFill>
                  <a:schemeClr val="accent1">
                    <a:lumMod val="50000"/>
                  </a:schemeClr>
                </a:solidFill>
                <a:latin typeface="方正楷体_GBK" panose="03000509000000000000" pitchFamily="65" charset="-122"/>
                <a:ea typeface="方正楷体_GBK" panose="03000509000000000000" pitchFamily="65" charset="-122"/>
                <a:cs typeface="方正楷体_GBK" panose="03000509000000000000" pitchFamily="65" charset="-122"/>
              </a:rPr>
              <a:t>（一）落实监管部门、高级管理层提出的案防监管要求，组织开展本公司案防评估工作；</a:t>
            </a:r>
            <a:r>
              <a:rPr lang="en-US" altLang="zh-CN" b="1" dirty="0">
                <a:solidFill>
                  <a:schemeClr val="accent1">
                    <a:lumMod val="50000"/>
                  </a:schemeClr>
                </a:solidFill>
                <a:latin typeface="方正楷体_GBK" panose="03000509000000000000" pitchFamily="65" charset="-122"/>
                <a:ea typeface="方正楷体_GBK" panose="03000509000000000000" pitchFamily="65" charset="-122"/>
                <a:cs typeface="方正楷体_GBK" panose="03000509000000000000" pitchFamily="65" charset="-122"/>
              </a:rPr>
              <a:t> </a:t>
            </a:r>
          </a:p>
          <a:p>
            <a:pPr>
              <a:lnSpc>
                <a:spcPct val="150000"/>
              </a:lnSpc>
            </a:pPr>
            <a:r>
              <a:rPr lang="zh-CN" altLang="en-US" b="1" dirty="0">
                <a:solidFill>
                  <a:schemeClr val="accent1">
                    <a:lumMod val="50000"/>
                  </a:schemeClr>
                </a:solidFill>
                <a:latin typeface="方正楷体_GBK" panose="03000509000000000000" pitchFamily="65" charset="-122"/>
                <a:ea typeface="方正楷体_GBK" panose="03000509000000000000" pitchFamily="65" charset="-122"/>
                <a:cs typeface="方正楷体_GBK" panose="03000509000000000000" pitchFamily="65" charset="-122"/>
              </a:rPr>
              <a:t>（二）组织实施、协调落实案防工作决策和年度案防工作计划；</a:t>
            </a:r>
            <a:endParaRPr lang="en-US" altLang="zh-CN" b="1" dirty="0">
              <a:solidFill>
                <a:schemeClr val="accent1">
                  <a:lumMod val="50000"/>
                </a:schemeClr>
              </a:solidFill>
              <a:latin typeface="方正楷体_GBK" panose="03000509000000000000" pitchFamily="65" charset="-122"/>
              <a:ea typeface="方正楷体_GBK" panose="03000509000000000000" pitchFamily="65" charset="-122"/>
              <a:cs typeface="方正楷体_GBK" panose="03000509000000000000" pitchFamily="65" charset="-122"/>
            </a:endParaRPr>
          </a:p>
          <a:p>
            <a:pPr>
              <a:lnSpc>
                <a:spcPct val="150000"/>
              </a:lnSpc>
            </a:pPr>
            <a:r>
              <a:rPr lang="zh-CN" altLang="en-US" b="1" dirty="0">
                <a:solidFill>
                  <a:schemeClr val="accent1">
                    <a:lumMod val="50000"/>
                  </a:schemeClr>
                </a:solidFill>
                <a:latin typeface="方正楷体_GBK" panose="03000509000000000000" pitchFamily="65" charset="-122"/>
                <a:ea typeface="方正楷体_GBK" panose="03000509000000000000" pitchFamily="65" charset="-122"/>
                <a:cs typeface="方正楷体_GBK" panose="03000509000000000000" pitchFamily="65" charset="-122"/>
              </a:rPr>
              <a:t>（三）督促各部门及本质机构</a:t>
            </a:r>
            <a:r>
              <a:rPr lang="zh-CN" altLang="en-US" b="1" dirty="0" smtClean="0">
                <a:solidFill>
                  <a:schemeClr val="accent1">
                    <a:lumMod val="50000"/>
                  </a:schemeClr>
                </a:solidFill>
                <a:latin typeface="方正楷体_GBK" panose="03000509000000000000" pitchFamily="65" charset="-122"/>
                <a:ea typeface="方正楷体_GBK" panose="03000509000000000000" pitchFamily="65" charset="-122"/>
                <a:cs typeface="方正楷体_GBK" panose="03000509000000000000" pitchFamily="65" charset="-122"/>
              </a:rPr>
              <a:t>切实履行案</a:t>
            </a:r>
            <a:r>
              <a:rPr lang="zh-CN" altLang="en-US" b="1" dirty="0">
                <a:solidFill>
                  <a:schemeClr val="accent1">
                    <a:lumMod val="50000"/>
                  </a:schemeClr>
                </a:solidFill>
                <a:latin typeface="方正楷体_GBK" panose="03000509000000000000" pitchFamily="65" charset="-122"/>
                <a:ea typeface="方正楷体_GBK" panose="03000509000000000000" pitchFamily="65" charset="-122"/>
                <a:cs typeface="方正楷体_GBK" panose="03000509000000000000" pitchFamily="65" charset="-122"/>
              </a:rPr>
              <a:t>防职责，确保案防管理体系正常运行；</a:t>
            </a:r>
            <a:endParaRPr lang="en-US" altLang="zh-CN" b="1" dirty="0">
              <a:solidFill>
                <a:schemeClr val="accent1">
                  <a:lumMod val="50000"/>
                </a:schemeClr>
              </a:solidFill>
              <a:latin typeface="方正楷体_GBK" panose="03000509000000000000" pitchFamily="65" charset="-122"/>
              <a:ea typeface="方正楷体_GBK" panose="03000509000000000000" pitchFamily="65" charset="-122"/>
              <a:cs typeface="方正楷体_GBK" panose="03000509000000000000" pitchFamily="65" charset="-122"/>
            </a:endParaRPr>
          </a:p>
          <a:p>
            <a:pPr>
              <a:lnSpc>
                <a:spcPct val="150000"/>
              </a:lnSpc>
            </a:pPr>
            <a:r>
              <a:rPr lang="zh-CN" altLang="en-US" b="1" dirty="0">
                <a:solidFill>
                  <a:schemeClr val="accent1">
                    <a:lumMod val="50000"/>
                  </a:schemeClr>
                </a:solidFill>
                <a:latin typeface="方正楷体_GBK" panose="03000509000000000000" pitchFamily="65" charset="-122"/>
                <a:ea typeface="方正楷体_GBK" panose="03000509000000000000" pitchFamily="65" charset="-122"/>
                <a:cs typeface="方正楷体_GBK" panose="03000509000000000000" pitchFamily="65" charset="-122"/>
              </a:rPr>
              <a:t>（四）协调有关部门拟定本公司案防管理政策、制度和操作流程；</a:t>
            </a:r>
            <a:endParaRPr lang="en-US" altLang="zh-CN" b="1" dirty="0">
              <a:solidFill>
                <a:schemeClr val="accent1">
                  <a:lumMod val="50000"/>
                </a:schemeClr>
              </a:solidFill>
              <a:latin typeface="方正楷体_GBK" panose="03000509000000000000" pitchFamily="65" charset="-122"/>
              <a:ea typeface="方正楷体_GBK" panose="03000509000000000000" pitchFamily="65" charset="-122"/>
              <a:cs typeface="方正楷体_GBK" panose="03000509000000000000" pitchFamily="65" charset="-122"/>
            </a:endParaRPr>
          </a:p>
          <a:p>
            <a:pPr>
              <a:lnSpc>
                <a:spcPct val="150000"/>
              </a:lnSpc>
            </a:pPr>
            <a:r>
              <a:rPr lang="zh-CN" altLang="en-US" b="1" dirty="0">
                <a:solidFill>
                  <a:schemeClr val="accent1">
                    <a:lumMod val="50000"/>
                  </a:schemeClr>
                </a:solidFill>
                <a:latin typeface="方正楷体_GBK" panose="03000509000000000000" pitchFamily="65" charset="-122"/>
                <a:ea typeface="方正楷体_GBK" panose="03000509000000000000" pitchFamily="65" charset="-122"/>
                <a:cs typeface="方正楷体_GBK" panose="03000509000000000000" pitchFamily="65" charset="-122"/>
              </a:rPr>
              <a:t>（五）收集汇总案防工作情况，定期分析本公司案防形势，确定案防工作重点，组织案防风险专项排查；</a:t>
            </a:r>
            <a:endParaRPr lang="en-US" altLang="zh-CN" b="1" dirty="0">
              <a:solidFill>
                <a:schemeClr val="accent1">
                  <a:lumMod val="50000"/>
                </a:schemeClr>
              </a:solidFill>
              <a:latin typeface="方正楷体_GBK" panose="03000509000000000000" pitchFamily="65" charset="-122"/>
              <a:ea typeface="方正楷体_GBK" panose="03000509000000000000" pitchFamily="65" charset="-122"/>
              <a:cs typeface="方正楷体_GBK" panose="03000509000000000000" pitchFamily="65" charset="-122"/>
            </a:endParaRPr>
          </a:p>
          <a:p>
            <a:pPr>
              <a:lnSpc>
                <a:spcPct val="150000"/>
              </a:lnSpc>
            </a:pPr>
            <a:r>
              <a:rPr lang="zh-CN" altLang="en-US" b="1" dirty="0">
                <a:solidFill>
                  <a:schemeClr val="accent1">
                    <a:lumMod val="50000"/>
                  </a:schemeClr>
                </a:solidFill>
                <a:latin typeface="方正楷体_GBK" panose="03000509000000000000" pitchFamily="65" charset="-122"/>
                <a:ea typeface="方正楷体_GBK" panose="03000509000000000000" pitchFamily="65" charset="-122"/>
                <a:cs typeface="方正楷体_GBK" panose="03000509000000000000" pitchFamily="65" charset="-122"/>
              </a:rPr>
              <a:t>（六）定期开展案防教育培训；</a:t>
            </a:r>
            <a:endParaRPr lang="en-US" altLang="zh-CN" b="1" dirty="0">
              <a:solidFill>
                <a:schemeClr val="accent1">
                  <a:lumMod val="50000"/>
                </a:schemeClr>
              </a:solidFill>
              <a:latin typeface="方正楷体_GBK" panose="03000509000000000000" pitchFamily="65" charset="-122"/>
              <a:ea typeface="方正楷体_GBK" panose="03000509000000000000" pitchFamily="65" charset="-122"/>
              <a:cs typeface="方正楷体_GBK" panose="03000509000000000000" pitchFamily="65" charset="-122"/>
            </a:endParaRPr>
          </a:p>
          <a:p>
            <a:pPr>
              <a:lnSpc>
                <a:spcPct val="150000"/>
              </a:lnSpc>
            </a:pPr>
            <a:r>
              <a:rPr lang="zh-CN" altLang="en-US" b="1" dirty="0">
                <a:solidFill>
                  <a:schemeClr val="accent1">
                    <a:lumMod val="50000"/>
                  </a:schemeClr>
                </a:solidFill>
                <a:latin typeface="方正楷体_GBK" panose="03000509000000000000" pitchFamily="65" charset="-122"/>
                <a:ea typeface="方正楷体_GBK" panose="03000509000000000000" pitchFamily="65" charset="-122"/>
                <a:cs typeface="方正楷体_GBK" panose="03000509000000000000" pitchFamily="65" charset="-122"/>
              </a:rPr>
              <a:t>（七）加强案防查处工作的指导和督导，严肃追究案件责任人的责任</a:t>
            </a:r>
            <a:r>
              <a:rPr lang="zh-CN" altLang="en-US" b="1" dirty="0" smtClean="0">
                <a:latin typeface="方正楷体_GBK" panose="03000509000000000000" pitchFamily="65" charset="-122"/>
                <a:ea typeface="方正楷体_GBK" panose="03000509000000000000" pitchFamily="65" charset="-122"/>
                <a:cs typeface="方正楷体_GBK" panose="03000509000000000000" pitchFamily="65" charset="-122"/>
              </a:rPr>
              <a:t>。</a:t>
            </a:r>
            <a:r>
              <a:rPr lang="en-US" altLang="zh-CN" sz="1100" b="1" dirty="0" smtClean="0">
                <a:latin typeface="方正楷体_GBK" panose="03000509000000000000" pitchFamily="65" charset="-122"/>
                <a:ea typeface="方正楷体_GBK" panose="03000509000000000000" pitchFamily="65" charset="-122"/>
                <a:cs typeface="方正楷体_GBK" panose="03000509000000000000" pitchFamily="65" charset="-122"/>
              </a:rPr>
              <a:t>    </a:t>
            </a:r>
            <a:endParaRPr lang="zh-CN" altLang="zh-CN" sz="1100" b="1" dirty="0">
              <a:latin typeface="方正楷体_GBK" panose="03000509000000000000" pitchFamily="65" charset="-122"/>
              <a:ea typeface="方正楷体_GBK" panose="03000509000000000000" pitchFamily="65" charset="-122"/>
              <a:cs typeface="方正楷体_GBK" panose="03000509000000000000" pitchFamily="65" charset="-122"/>
            </a:endParaRPr>
          </a:p>
        </p:txBody>
      </p:sp>
      <p:sp>
        <p:nvSpPr>
          <p:cNvPr id="42" name="矩形 25"/>
          <p:cNvSpPr>
            <a:spLocks noChangeArrowheads="1"/>
          </p:cNvSpPr>
          <p:nvPr/>
        </p:nvSpPr>
        <p:spPr bwMode="auto">
          <a:xfrm>
            <a:off x="846535" y="610791"/>
            <a:ext cx="8299847" cy="32147"/>
          </a:xfrm>
          <a:prstGeom prst="rect">
            <a:avLst/>
          </a:prstGeom>
          <a:solidFill>
            <a:srgbClr val="0F6FC6"/>
          </a:solidFill>
          <a:ln w="9525" algn="ctr">
            <a:noFill/>
            <a:miter lim="800000"/>
          </a:ln>
        </p:spPr>
        <p:txBody>
          <a:bodyPr lIns="68577" tIns="34289" rIns="68577" bIns="34289" anchor="ctr"/>
          <a:lstStyle/>
          <a:p>
            <a:pPr algn="ctr" defTabSz="684371">
              <a:defRPr/>
            </a:pPr>
            <a:endParaRPr lang="zh-CN" altLang="en-US" sz="1700">
              <a:solidFill>
                <a:srgbClr val="0099CC"/>
              </a:solidFill>
              <a:latin typeface="Calibri" pitchFamily="34" charset="0"/>
            </a:endParaRPr>
          </a:p>
        </p:txBody>
      </p:sp>
      <p:sp>
        <p:nvSpPr>
          <p:cNvPr id="7" name="矩形 6"/>
          <p:cNvSpPr/>
          <p:nvPr/>
        </p:nvSpPr>
        <p:spPr>
          <a:xfrm>
            <a:off x="894301" y="791379"/>
            <a:ext cx="3518912" cy="400110"/>
          </a:xfrm>
          <a:prstGeom prst="rect">
            <a:avLst/>
          </a:prstGeom>
        </p:spPr>
        <p:style>
          <a:lnRef idx="0">
            <a:schemeClr val="accent2"/>
          </a:lnRef>
          <a:fillRef idx="3">
            <a:schemeClr val="accent2"/>
          </a:fillRef>
          <a:effectRef idx="3">
            <a:schemeClr val="accent2"/>
          </a:effectRef>
          <a:fontRef idx="minor">
            <a:schemeClr val="lt1"/>
          </a:fontRef>
        </p:style>
        <p:txBody>
          <a:bodyPr wrap="none">
            <a:spAutoFit/>
          </a:bodyPr>
          <a:lstStyle/>
          <a:p>
            <a:r>
              <a:rPr lang="zh-CN" altLang="en-US" sz="2000" b="1" dirty="0" smtClean="0">
                <a:solidFill>
                  <a:schemeClr val="bg1"/>
                </a:solidFill>
                <a:latin typeface="微软雅黑" panose="020B0503020204020204" pitchFamily="34" charset="-122"/>
                <a:ea typeface="微软雅黑" panose="020B0503020204020204" pitchFamily="34" charset="-122"/>
              </a:rPr>
              <a:t>交通银行</a:t>
            </a:r>
            <a:r>
              <a:rPr lang="zh-CN" altLang="en-US" sz="2000" b="1" dirty="0">
                <a:solidFill>
                  <a:schemeClr val="bg1"/>
                </a:solidFill>
                <a:latin typeface="微软雅黑" panose="020B0503020204020204" pitchFamily="34" charset="-122"/>
                <a:ea typeface="微软雅黑" panose="020B0503020204020204" pitchFamily="34" charset="-122"/>
              </a:rPr>
              <a:t>的案件防控工作机制</a:t>
            </a:r>
          </a:p>
        </p:txBody>
      </p:sp>
      <p:sp>
        <p:nvSpPr>
          <p:cNvPr id="5" name="矩形 4"/>
          <p:cNvSpPr/>
          <p:nvPr/>
        </p:nvSpPr>
        <p:spPr>
          <a:xfrm>
            <a:off x="4302696" y="4588821"/>
            <a:ext cx="4624625" cy="276999"/>
          </a:xfrm>
          <a:prstGeom prst="rect">
            <a:avLst/>
          </a:prstGeom>
        </p:spPr>
        <p:txBody>
          <a:bodyPr wrap="square">
            <a:spAutoFit/>
          </a:bodyPr>
          <a:lstStyle/>
          <a:p>
            <a:r>
              <a:rPr lang="en-US" altLang="zh-CN" sz="1200" b="1" dirty="0" smtClean="0">
                <a:solidFill>
                  <a:schemeClr val="accent1">
                    <a:lumMod val="50000"/>
                  </a:schemeClr>
                </a:solidFill>
                <a:latin typeface="方正楷体_GBK" panose="03000509000000000000" pitchFamily="65" charset="-122"/>
                <a:ea typeface="方正楷体_GBK" panose="03000509000000000000" pitchFamily="65" charset="-122"/>
                <a:cs typeface="方正楷体_GBK" panose="03000509000000000000" pitchFamily="65" charset="-122"/>
              </a:rPr>
              <a:t>《</a:t>
            </a:r>
            <a:r>
              <a:rPr lang="zh-CN" altLang="en-US" sz="1200" b="1" dirty="0" smtClean="0">
                <a:solidFill>
                  <a:schemeClr val="accent1">
                    <a:lumMod val="50000"/>
                  </a:schemeClr>
                </a:solidFill>
                <a:latin typeface="方正楷体_GBK" panose="03000509000000000000" pitchFamily="65" charset="-122"/>
                <a:ea typeface="方正楷体_GBK" panose="03000509000000000000" pitchFamily="65" charset="-122"/>
                <a:cs typeface="方正楷体_GBK" panose="03000509000000000000" pitchFamily="65" charset="-122"/>
              </a:rPr>
              <a:t>交通银行股份有限公司案防工作政策</a:t>
            </a:r>
            <a:r>
              <a:rPr lang="en-US" altLang="zh-CN" sz="1200" b="1" dirty="0" smtClean="0">
                <a:solidFill>
                  <a:schemeClr val="accent1">
                    <a:lumMod val="50000"/>
                  </a:schemeClr>
                </a:solidFill>
                <a:latin typeface="方正楷体_GBK" panose="03000509000000000000" pitchFamily="65" charset="-122"/>
                <a:ea typeface="方正楷体_GBK" panose="03000509000000000000" pitchFamily="65" charset="-122"/>
                <a:cs typeface="方正楷体_GBK" panose="03000509000000000000" pitchFamily="65" charset="-122"/>
              </a:rPr>
              <a:t>》(</a:t>
            </a:r>
            <a:r>
              <a:rPr lang="zh-CN" altLang="en-US" sz="1200" b="1" dirty="0">
                <a:solidFill>
                  <a:schemeClr val="accent1">
                    <a:lumMod val="50000"/>
                  </a:schemeClr>
                </a:solidFill>
                <a:latin typeface="方正楷体_GBK" panose="03000509000000000000" pitchFamily="65" charset="-122"/>
                <a:ea typeface="方正楷体_GBK" panose="03000509000000000000" pitchFamily="65" charset="-122"/>
                <a:cs typeface="方正楷体_GBK" panose="03000509000000000000" pitchFamily="65" charset="-122"/>
              </a:rPr>
              <a:t>交</a:t>
            </a:r>
            <a:r>
              <a:rPr lang="zh-CN" altLang="en-US" sz="1200" b="1" dirty="0" smtClean="0">
                <a:solidFill>
                  <a:schemeClr val="accent1">
                    <a:lumMod val="50000"/>
                  </a:schemeClr>
                </a:solidFill>
                <a:latin typeface="方正楷体_GBK" panose="03000509000000000000" pitchFamily="65" charset="-122"/>
                <a:ea typeface="方正楷体_GBK" panose="03000509000000000000" pitchFamily="65" charset="-122"/>
                <a:cs typeface="方正楷体_GBK" panose="03000509000000000000" pitchFamily="65" charset="-122"/>
              </a:rPr>
              <a:t>银发</a:t>
            </a:r>
            <a:r>
              <a:rPr lang="en-US" altLang="zh-CN" sz="1200" b="1" dirty="0" smtClean="0">
                <a:solidFill>
                  <a:schemeClr val="accent1">
                    <a:lumMod val="50000"/>
                  </a:schemeClr>
                </a:solidFill>
                <a:latin typeface="方正楷体_GBK" panose="03000509000000000000" pitchFamily="65" charset="-122"/>
                <a:ea typeface="方正楷体_GBK" panose="03000509000000000000" pitchFamily="65" charset="-122"/>
                <a:cs typeface="方正楷体_GBK" panose="03000509000000000000" pitchFamily="65" charset="-122"/>
              </a:rPr>
              <a:t>〔2014〕36</a:t>
            </a:r>
            <a:r>
              <a:rPr lang="zh-CN" altLang="en-US" sz="1200" b="1" dirty="0" smtClean="0">
                <a:solidFill>
                  <a:schemeClr val="accent1">
                    <a:lumMod val="50000"/>
                  </a:schemeClr>
                </a:solidFill>
                <a:latin typeface="方正楷体_GBK" panose="03000509000000000000" pitchFamily="65" charset="-122"/>
                <a:ea typeface="方正楷体_GBK" panose="03000509000000000000" pitchFamily="65" charset="-122"/>
                <a:cs typeface="方正楷体_GBK" panose="03000509000000000000" pitchFamily="65" charset="-122"/>
              </a:rPr>
              <a:t>号</a:t>
            </a:r>
            <a:r>
              <a:rPr lang="en-US" altLang="zh-CN" sz="1200" b="1" dirty="0">
                <a:solidFill>
                  <a:schemeClr val="accent1">
                    <a:lumMod val="50000"/>
                  </a:schemeClr>
                </a:solidFill>
                <a:latin typeface="方正楷体_GBK" panose="03000509000000000000" pitchFamily="65" charset="-122"/>
                <a:ea typeface="方正楷体_GBK" panose="03000509000000000000" pitchFamily="65" charset="-122"/>
                <a:cs typeface="方正楷体_GBK" panose="03000509000000000000" pitchFamily="65" charset="-122"/>
              </a:rPr>
              <a:t>)</a:t>
            </a:r>
            <a:endParaRPr lang="zh-CN" altLang="en-US" sz="1200" b="1" dirty="0">
              <a:solidFill>
                <a:schemeClr val="accent1">
                  <a:lumMod val="50000"/>
                </a:schemeClr>
              </a:solidFill>
              <a:latin typeface="方正楷体_GBK" panose="03000509000000000000" pitchFamily="65" charset="-122"/>
              <a:ea typeface="方正楷体_GBK" panose="03000509000000000000" pitchFamily="65" charset="-122"/>
              <a:cs typeface="方正楷体_GBK" panose="03000509000000000000" pitchFamily="65" charset="-122"/>
            </a:endParaRPr>
          </a:p>
        </p:txBody>
      </p:sp>
      <p:sp>
        <p:nvSpPr>
          <p:cNvPr id="8" name="矩形 7"/>
          <p:cNvSpPr/>
          <p:nvPr/>
        </p:nvSpPr>
        <p:spPr>
          <a:xfrm>
            <a:off x="7203773" y="133358"/>
            <a:ext cx="1723549" cy="400110"/>
          </a:xfrm>
          <a:prstGeom prst="rect">
            <a:avLst/>
          </a:prstGeom>
        </p:spPr>
        <p:txBody>
          <a:bodyPr wrap="none">
            <a:spAutoFit/>
          </a:bodyPr>
          <a:lstStyle/>
          <a:p>
            <a:pPr algn="ctr"/>
            <a:r>
              <a:rPr lang="zh-CN" altLang="zh-CN" sz="2000" dirty="0" smtClean="0">
                <a:solidFill>
                  <a:schemeClr val="accent1">
                    <a:lumMod val="75000"/>
                  </a:schemeClr>
                </a:solidFill>
                <a:latin typeface="微软雅黑" panose="020B0503020204020204" pitchFamily="34" charset="-122"/>
                <a:ea typeface="微软雅黑" panose="020B0503020204020204" pitchFamily="34" charset="-122"/>
              </a:rPr>
              <a:t>商业银行</a:t>
            </a:r>
            <a:r>
              <a:rPr lang="zh-CN" altLang="zh-CN" sz="2000" dirty="0">
                <a:solidFill>
                  <a:schemeClr val="accent1">
                    <a:lumMod val="75000"/>
                  </a:schemeClr>
                </a:solidFill>
                <a:latin typeface="微软雅黑" panose="020B0503020204020204" pitchFamily="34" charset="-122"/>
                <a:ea typeface="微软雅黑" panose="020B0503020204020204" pitchFamily="34" charset="-122"/>
              </a:rPr>
              <a:t>案件</a:t>
            </a:r>
          </a:p>
        </p:txBody>
      </p:sp>
    </p:spTree>
    <p:extLst>
      <p:ext uri="{BB962C8B-B14F-4D97-AF65-F5344CB8AC3E}">
        <p14:creationId xmlns:p14="http://schemas.microsoft.com/office/powerpoint/2010/main" val="1472198416"/>
      </p:ext>
    </p:extLst>
  </p:cSld>
  <p:clrMapOvr>
    <a:masterClrMapping/>
  </p:clrMapOvr>
  <p:transition spd="med" advClick="0" advTm="0">
    <p:pull/>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637636" y="1777913"/>
            <a:ext cx="5827236" cy="707886"/>
          </a:xfrm>
          <a:prstGeom prst="rect">
            <a:avLst/>
          </a:prstGeom>
        </p:spPr>
        <p:txBody>
          <a:bodyPr wrap="none">
            <a:spAutoFit/>
          </a:bodyPr>
          <a:lstStyle/>
          <a:p>
            <a:pPr algn="ctr"/>
            <a:r>
              <a:rPr lang="zh-CN" altLang="en-US" sz="4000" b="1" dirty="0" smtClean="0">
                <a:solidFill>
                  <a:schemeClr val="accent1">
                    <a:lumMod val="75000"/>
                  </a:schemeClr>
                </a:solidFill>
                <a:latin typeface="微软雅黑" panose="020B0503020204020204" pitchFamily="34" charset="-122"/>
                <a:ea typeface="微软雅黑" panose="020B0503020204020204" pitchFamily="34" charset="-122"/>
              </a:rPr>
              <a:t>二</a:t>
            </a:r>
            <a:r>
              <a:rPr lang="zh-CN" altLang="en-US" sz="4000" b="1" dirty="0">
                <a:solidFill>
                  <a:schemeClr val="accent1">
                    <a:lumMod val="75000"/>
                  </a:schemeClr>
                </a:solidFill>
                <a:latin typeface="微软雅黑" panose="020B0503020204020204" pitchFamily="34" charset="-122"/>
                <a:ea typeface="微软雅黑" panose="020B0503020204020204" pitchFamily="34" charset="-122"/>
              </a:rPr>
              <a:t>、案件防控的重要</a:t>
            </a:r>
            <a:r>
              <a:rPr lang="zh-CN" altLang="en-US" sz="4000" b="1" dirty="0" smtClean="0">
                <a:solidFill>
                  <a:schemeClr val="accent1">
                    <a:lumMod val="75000"/>
                  </a:schemeClr>
                </a:solidFill>
                <a:latin typeface="微软雅黑" panose="020B0503020204020204" pitchFamily="34" charset="-122"/>
                <a:ea typeface="微软雅黑" panose="020B0503020204020204" pitchFamily="34" charset="-122"/>
              </a:rPr>
              <a:t>意义</a:t>
            </a:r>
            <a:endParaRPr lang="zh-CN" altLang="en-US" sz="4000" b="1" dirty="0">
              <a:solidFill>
                <a:schemeClr val="accent1">
                  <a:lumMod val="7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92961935"/>
      </p:ext>
    </p:extLst>
  </p:cSld>
  <p:clrMapOvr>
    <a:masterClrMapping/>
  </p:clrMapOvr>
  <p:transition spd="med" advClick="0" advTm="0">
    <p:pull/>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矩形 25"/>
          <p:cNvSpPr>
            <a:spLocks noChangeArrowheads="1"/>
          </p:cNvSpPr>
          <p:nvPr/>
        </p:nvSpPr>
        <p:spPr bwMode="auto">
          <a:xfrm>
            <a:off x="846535" y="610791"/>
            <a:ext cx="8299847" cy="32147"/>
          </a:xfrm>
          <a:prstGeom prst="rect">
            <a:avLst/>
          </a:prstGeom>
          <a:solidFill>
            <a:srgbClr val="0F6FC6"/>
          </a:solidFill>
          <a:ln w="9525" algn="ctr">
            <a:noFill/>
            <a:miter lim="800000"/>
          </a:ln>
        </p:spPr>
        <p:txBody>
          <a:bodyPr lIns="68577" tIns="34289" rIns="68577" bIns="34289" anchor="ctr"/>
          <a:lstStyle/>
          <a:p>
            <a:pPr algn="ctr" defTabSz="684371">
              <a:defRPr/>
            </a:pPr>
            <a:endParaRPr lang="zh-CN" altLang="en-US" sz="1700">
              <a:solidFill>
                <a:srgbClr val="0099CC"/>
              </a:solidFill>
              <a:latin typeface="Calibri" pitchFamily="34" charset="0"/>
            </a:endParaRPr>
          </a:p>
        </p:txBody>
      </p:sp>
      <p:sp>
        <p:nvSpPr>
          <p:cNvPr id="4" name="矩形 3"/>
          <p:cNvSpPr/>
          <p:nvPr/>
        </p:nvSpPr>
        <p:spPr>
          <a:xfrm>
            <a:off x="6607509" y="133358"/>
            <a:ext cx="2492990" cy="707886"/>
          </a:xfrm>
          <a:prstGeom prst="rect">
            <a:avLst/>
          </a:prstGeom>
        </p:spPr>
        <p:txBody>
          <a:bodyPr wrap="none">
            <a:spAutoFit/>
          </a:bodyPr>
          <a:lstStyle/>
          <a:p>
            <a:pPr algn="ctr"/>
            <a:r>
              <a:rPr lang="zh-CN" altLang="en-US" sz="2000" dirty="0" smtClean="0">
                <a:solidFill>
                  <a:schemeClr val="accent1">
                    <a:lumMod val="75000"/>
                  </a:schemeClr>
                </a:solidFill>
                <a:latin typeface="微软雅黑" panose="020B0503020204020204" pitchFamily="34" charset="-122"/>
                <a:ea typeface="微软雅黑" panose="020B0503020204020204" pitchFamily="34" charset="-122"/>
              </a:rPr>
              <a:t>案件</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防控的重要意义</a:t>
            </a:r>
          </a:p>
          <a:p>
            <a:pPr algn="ctr"/>
            <a:endParaRPr lang="zh-CN" altLang="zh-CN" sz="2000" dirty="0">
              <a:solidFill>
                <a:schemeClr val="accent1">
                  <a:lumMod val="75000"/>
                </a:schemeClr>
              </a:solidFill>
              <a:latin typeface="微软雅黑" panose="020B0503020204020204" pitchFamily="34" charset="-122"/>
              <a:ea typeface="微软雅黑" panose="020B0503020204020204" pitchFamily="34" charset="-122"/>
            </a:endParaRPr>
          </a:p>
        </p:txBody>
      </p:sp>
      <p:grpSp>
        <p:nvGrpSpPr>
          <p:cNvPr id="5" name="组合 4"/>
          <p:cNvGrpSpPr/>
          <p:nvPr/>
        </p:nvGrpSpPr>
        <p:grpSpPr>
          <a:xfrm>
            <a:off x="1633242" y="1694251"/>
            <a:ext cx="5786264" cy="1967678"/>
            <a:chOff x="1633242" y="1694251"/>
            <a:chExt cx="5786264" cy="1967678"/>
          </a:xfrm>
        </p:grpSpPr>
        <p:sp>
          <p:nvSpPr>
            <p:cNvPr id="2" name="矩形 1"/>
            <p:cNvSpPr/>
            <p:nvPr/>
          </p:nvSpPr>
          <p:spPr>
            <a:xfrm>
              <a:off x="2135875" y="2453825"/>
              <a:ext cx="4769892" cy="523220"/>
            </a:xfrm>
            <a:prstGeom prst="rect">
              <a:avLst/>
            </a:prstGeom>
          </p:spPr>
          <p:txBody>
            <a:bodyPr wrap="square">
              <a:spAutoFit/>
            </a:bodyPr>
            <a:lstStyle/>
            <a:p>
              <a:pPr algn="ctr"/>
              <a:r>
                <a:rPr lang="zh-CN" altLang="zh-CN" sz="2800" dirty="0" smtClean="0">
                  <a:solidFill>
                    <a:schemeClr val="accent1">
                      <a:lumMod val="75000"/>
                    </a:schemeClr>
                  </a:solidFill>
                  <a:latin typeface="微软雅黑" panose="020B0503020204020204" pitchFamily="34" charset="-122"/>
                  <a:ea typeface="微软雅黑" panose="020B0503020204020204" pitchFamily="34" charset="-122"/>
                </a:rPr>
                <a:t>银行</a:t>
              </a:r>
              <a:r>
                <a:rPr lang="zh-CN" altLang="zh-CN" sz="2800" dirty="0">
                  <a:solidFill>
                    <a:schemeClr val="accent1">
                      <a:lumMod val="75000"/>
                    </a:schemeClr>
                  </a:solidFill>
                  <a:latin typeface="微软雅黑" panose="020B0503020204020204" pitchFamily="34" charset="-122"/>
                  <a:ea typeface="微软雅黑" panose="020B0503020204020204" pitchFamily="34" charset="-122"/>
                </a:rPr>
                <a:t>营业队伍建设的</a:t>
              </a:r>
              <a:r>
                <a:rPr lang="zh-CN" altLang="zh-CN" sz="2800" dirty="0" smtClean="0">
                  <a:solidFill>
                    <a:schemeClr val="accent1">
                      <a:lumMod val="75000"/>
                    </a:schemeClr>
                  </a:solidFill>
                  <a:latin typeface="微软雅黑" panose="020B0503020204020204" pitchFamily="34" charset="-122"/>
                  <a:ea typeface="微软雅黑" panose="020B0503020204020204" pitchFamily="34" charset="-122"/>
                </a:rPr>
                <a:t>抓手</a:t>
              </a:r>
              <a:endParaRPr lang="zh-CN" altLang="zh-CN" sz="2800"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3" name="矩形 2"/>
            <p:cNvSpPr/>
            <p:nvPr/>
          </p:nvSpPr>
          <p:spPr>
            <a:xfrm>
              <a:off x="1633242" y="1694251"/>
              <a:ext cx="5786264" cy="523220"/>
            </a:xfrm>
            <a:prstGeom prst="rect">
              <a:avLst/>
            </a:prstGeom>
          </p:spPr>
          <p:txBody>
            <a:bodyPr wrap="square">
              <a:spAutoFit/>
            </a:bodyPr>
            <a:lstStyle/>
            <a:p>
              <a:pPr algn="ctr"/>
              <a:r>
                <a:rPr lang="zh-CN" altLang="zh-CN" sz="2800" dirty="0">
                  <a:solidFill>
                    <a:schemeClr val="accent1">
                      <a:lumMod val="75000"/>
                    </a:schemeClr>
                  </a:solidFill>
                  <a:latin typeface="微软雅黑" panose="020B0503020204020204" pitchFamily="34" charset="-122"/>
                  <a:ea typeface="微软雅黑" panose="020B0503020204020204" pitchFamily="34" charset="-122"/>
                </a:rPr>
                <a:t>银行业稳健发展的基石</a:t>
              </a:r>
            </a:p>
          </p:txBody>
        </p:sp>
        <p:sp>
          <p:nvSpPr>
            <p:cNvPr id="34" name="矩形 33"/>
            <p:cNvSpPr/>
            <p:nvPr/>
          </p:nvSpPr>
          <p:spPr>
            <a:xfrm>
              <a:off x="1870549" y="3138709"/>
              <a:ext cx="5235940" cy="523220"/>
            </a:xfrm>
            <a:prstGeom prst="rect">
              <a:avLst/>
            </a:prstGeom>
          </p:spPr>
          <p:txBody>
            <a:bodyPr wrap="square">
              <a:spAutoFit/>
            </a:bodyPr>
            <a:lstStyle/>
            <a:p>
              <a:pPr algn="ctr"/>
              <a:r>
                <a:rPr lang="zh-CN" altLang="zh-CN" sz="2800" dirty="0">
                  <a:solidFill>
                    <a:schemeClr val="accent1">
                      <a:lumMod val="75000"/>
                    </a:schemeClr>
                  </a:solidFill>
                  <a:latin typeface="微软雅黑" panose="020B0503020204020204" pitchFamily="34" charset="-122"/>
                  <a:ea typeface="微软雅黑" panose="020B0503020204020204" pitchFamily="34" charset="-122"/>
                </a:rPr>
                <a:t>守住经营利润的关键</a:t>
              </a:r>
            </a:p>
          </p:txBody>
        </p:sp>
      </p:grpSp>
      <p:pic>
        <p:nvPicPr>
          <p:cNvPr id="7" name="Picture 23" descr="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40352" y="4570919"/>
            <a:ext cx="1115616" cy="3770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93058693"/>
      </p:ext>
    </p:extLst>
  </p:cSld>
  <p:clrMapOvr>
    <a:masterClrMapping/>
  </p:clrMapOvr>
  <p:transition spd="med" advClick="0"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wipe(left)">
                                      <p:cBhvr>
                                        <p:cTn id="7" dur="500"/>
                                        <p:tgtEl>
                                          <p:spTgt spid="4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left)">
                                      <p:cBhvr>
                                        <p:cTn id="10" dur="500"/>
                                        <p:tgtEl>
                                          <p:spTgt spid="4"/>
                                        </p:tgtEl>
                                      </p:cBhvr>
                                    </p:animEffect>
                                  </p:childTnLst>
                                </p:cTn>
                              </p:par>
                            </p:childTnLst>
                          </p:cTn>
                        </p:par>
                        <p:par>
                          <p:cTn id="11" fill="hold">
                            <p:stCondLst>
                              <p:cond delay="500"/>
                            </p:stCondLst>
                            <p:childTnLst>
                              <p:par>
                                <p:cTn id="12" presetID="1" presetClass="entr" presetSubtype="0" fill="hold" nodeType="afterEffect">
                                  <p:stCondLst>
                                    <p:cond delay="0"/>
                                  </p:stCondLst>
                                  <p:childTnLst>
                                    <p:set>
                                      <p:cBhvr>
                                        <p:cTn id="13"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bldLvl="0" animBg="1"/>
      <p:bldP spid="4"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6BB81A57-5E6F-44A8-811B-6FA1C9F783FB"/>
  <p:tag name="ISPRING_SCORM_ENDPOINT" val="&lt;endpoint&gt;&lt;enable&gt;0&lt;/enable&gt;&lt;lrs&gt;http://&lt;/lrs&gt;&lt;auth&gt;0&lt;/auth&gt;&lt;login&gt;&lt;/login&gt;&lt;password&gt;&lt;/password&gt;&lt;key&gt;&lt;/key&gt;&lt;name&gt;&lt;/name&gt;&lt;email&gt;&lt;/email&gt;&lt;/endpoint&gt;&#10;"/>
  <p:tag name="ISPRING_SCORM_RATE_SLIDES" val="1"/>
  <p:tag name="ISPRINGONLINEFOLDERID" val="0"/>
  <p:tag name="ISPRINGONLINEFOLDERPATH" val="Content List"/>
  <p:tag name="ISPRINGCLOUDFOLDERID" val="0"/>
  <p:tag name="ISPRINGCLOUDFOLDERPATH" val="Repository"/>
  <p:tag name="ISPRING_PLAYERS_CUSTOMIZATION" val="UEsDBBQAAgAIAKd+/UgVDq0oZAQAAAcRAAAdAAAAdW5pdmVyc2FsL2NvbW1vbl9tZXNzYWdlcy5sbmetWG1v2zYQ/l6g/4EQUGADtrQd0KIYEge0xNhEZMmV6DjZCwRGYmwilJjpxW32ab9mP2y/ZEfKTuK+QFISwDZMyvfc8e6eu6MPjz/nCm1EWUldHDlvD944SBSpzmSxOnIW7OTnDw6qal5kXOlCHDmFdtDx6OWLQ8WLVcNXAr6/fIHQYS6qCpbVyKzu10hmR858nLjhbI6Di8QPJ2EyphNn5Or8hhe3yNcr/Uf5wy/vP3x+++79j4evt5J9gOIZ9v19KGSR3r3pARSwKPQTQCN+EpBz5ozM5zC5cMF8GhBntP0yTHoekTNnZD475RZRRAKWxD71SELjJAiZ9YVPGPGc0YVu0JpvBKo12kjxCdVrAZGsZSlQpWRmH6QaNopGdCnzwhmmQRKRmEXUZTQMnFGsy/L2JwvLm3qtS1BXoUxW/FKJzOqEnLHPb0pRgWpeQ04heNVrCb/UOZfFQafqCC9pMElYGPpxQgJvt+OMSJEhr+RGzUCUCMckAoCSV6J8hGxis8yKI6zUMIQpnUx9eDNjwlSu1gre9VA75gRiMBdFlxTkCIkgu+J4GUaecRqoQhzd8Kr6pMtsLz8eBqoLmAZuCCnosgfgzGDsgCHGEipHWYq07gKbkTjGE5KMw3NIZOBdOEQiPAW6nQ6RuCAxUITEXTIBPqMTbBLeUGyX/zt+pdyks7pFPE1BzrhvI3VTwY5xKbDAMq06GKYmJh8XEDaK/e/QuEUF79rVSm4E2FFmouxUBJXFJZ7Joo8L+ltygqlPvATSyguXCbMlz2jM+S0qdI14tuFFKtClSHkDuX4LzzKZ2Wcmzlb/X438G/F6W1VebQtS4JHzV0Pt2ath3zCrqcCmuhb5Td2l2jhsa/5jrDA5/V0T+hz9cfpjlwQ4ouHzRKaSeaPaqvvk+NxZNjRGnUY80VP9o/XclsRtbR1TKFhjqftLEOimpn9AA1T9pWhwAormbYmGGk6LqwE6g3ALEGj0WIwzcNWeCWfgwgHySzKOKYPZaCkuK1l3jh2WjW2Avh3aFOY8JWpxT8ZLcaVhwlGCb9rpA7qQjXRnQB8MN3utglHmg8kBAK7a5AFIJXOwP+uBuZiRnQfaAr93kqVuVGbJq+S1LfLg2yYXX49NV6XO7a7i1S552yZz/BQr2sNFrdL5gPZ/x7/e8XlAv8dHKSY4cqeJiwOXmEHfcFX1FAIKGFf4LE58PDbiwIWc1+kamumVboqsJ1A7q3vkBAPY9syx4GW6/u+ff3tifGFJu4u2u78OAgFimypI7sB+D3Qtqj+7QBge78vZRR+p7d1mJ9fzqsMoZOGz3CF421pyncPWQbdeSPJt0DBj2J3OgAexTXvdlDC6DUGY4egUapmdwp3RjJfXUAiZ1moQinW1ScB6mPb762VTK1mIIbJPayXmwIzOE+x59q4N5FMyvW57ZgY3inR76VZw6e4L5k5xAHX2CzyRyXogoG1NuyoERG/X9zTffN2p7laV/cvi8PWDfzD+B1BLAwQUAAIACACnfv1IMiTEljADAACWDAAAJwAAAHVuaXZlcnNhbC9mbGFzaF9wdWJsaXNoaW5nX3NldHRpbmdzLnhtbNVX3W7aMBS+5ymsTL0saTu6diihqgpo1VpAhW3tVWXiA7Hq2FnsQOnVnmYPtifZcQwU1K5Lf5A2IUR8fr7zf2KCo9tEkAlkmisZervVHY+AjBTjchx6Xwbt7UOPaEMlo0JJCD2pPHLUqARpPhRcx30wBkU1QRip66kJvdiYtO770+m0ynWaWa4SuUF8XY1U4qcZaJAGMj8VdIY/ZpaC9uYIJQDwmyg5V2tUKoQEDulcsVwA4Qw9l9wGRUVbUB17vhMb0uhmnKlcshMlVEay8TD03h0e289CxkE1eQLS5kQ3kGjJpk4Z49YLKvr8DkgMfByjuwc1j0w5M3Ho7dUsCkr7D1EKbBc6tSgnCnMgzRw+AUMZNdQdnT0Dt0YvCI7EZpImPBogh9j4Q685uP501WtdnJ12Pl8Put2zwWnPOVHo+Os4gb9uKECHVJ5FsLQTUGNoFKPfqDOiQkPgr5IWYiMl15yzZzJUAnNfaGEbJUNgHZrASjX6N1y2UXLXIyMMRMxCr5uCJH0qsQO4oYJHSwCdD7Xhpqh8ey59nHEqCOJhiwI573v3LrgMRTHNNKy6tuBom/eo8U3lgpGZyongN0CMIpiDPMGnGMhqgcgoU0lBxRYyRAuOFiccpsCOirzOAf9k6ApNJDlqYr+mAoyz8D3nd2QII5UhLtAJdjfSuXb41WcBp1Tre1C68HGrf3babF2fdpqtyy0bIGUTKqNngmPRIUnNRvDpjEhlFnqYjojmGoqiMM4KXpnYqi8vg+ZJLlyZ37oYK9AbLMlmrDynMH/1oLTZmE6KQbTDVUDjCHIsicNERoQrg8scygJGVBIlxYzQCFebtmM94SrXSHED7KD1yz10+oTL4jTG9YYWMwZZKcid3b33tf0PB4cf61X/14+f208qzZd+T1Brzm39kyfX/nL1P9yGgW839eOL22T5v7u3exetr2Vy22ldDkqVtdUvBdctI9X9XEbqwr1oeisvmVIu4GIau0HD1SR4wg2wt2yzF7TKq9/xrtc20yobjPu1I/LfhO1Oy2vj2j0x8B+9yFpOwiVPMBl2PS5vv4392g7ePB9lVSqItv5folH5DVBLAwQUAAIACACnfv1ItfwJZLoCAABVCgAAIQAAAHVuaXZlcnNhbC9mbGFzaF9za2luX3NldHRpbmdzLnhtbJVWbW/iMAz+fr8Ccd/p7pWd1CExxkmTdrfpNu172po2Ik2qJGXHv784TdYEKPSwJhH7eWzHsc1StaV88WEySXPBhHwGrSkvFWq8bkKLm2nWai34LBdcA9czLmRN2HTx8af9pIlFXmKJHcixnA3JoQ8zt58xFBfj2xxliJCLuiF8/yBKMctIvi2laHlxMbVq34BklG8N8urHfLUeDMCo0vca6iin9TXKOEojQSnAlL6vUS6yGMmA+UhX9jOS04c6f/sD2o4qqi1t+QlliNaQEuIiXy9RhvHceI9fZY5ynqDhrzbQL59RBqGM7EHGzu++ogwyRNM2/9MjjRQlFjTmnH/Edw4TpDDjh1ldoVwk4IUw0MVXcOWxd70LQO5rOPcpjqsU7AnrerAQ8NEzBgstW0gTf+psqhJvj6028wGLDWHKAEJVD3oyST+RVnk3sa7H/YE3yovQl9P0kFfB2hpWXcKBu1jf41erW7srQqfvuiBDCTunDFLslT3yt6nrETJQ9shnRgt45Gx/nMGhqSP5R74l7jnP199YgRNzLJzVn7wVIz3g6KogVafwmFoUsFCYzgutAd8tTayuSyk5yinlZEdLoqngvxCX7e1lVJocGFyvne6sVFPN4FTD2RzNmg7LZc9xPzpr3JDdz0J/ue480WaL30yJ1iSvavOzpKYTxzNjYgozTU4zcE8aOMh7vhEBx8YeItVEbkG+CMHGhuFCgxrrXnTDNQRPk6AGaXK6yqlzcqr8vK0zkGvzahSUr3Ks7IAVLStm/vQrhTcoDhgD1o6qK+OPE/rel4HCNQEQmVe+a7tDZ6lbpimDHfjhDxT2ykN3S5Xp0qGGW+oH2Oiw5ZxmVE+6XdH3SrxDAv0J/KtJK3J8YBnR9ppkyt4smny/hvtcosXs1xk2X7jJ7Nn1UuTY2I8raJT47+Q/UEsDBBQAAgAIAKd+/Uju8zUKHQMAACcMAAAmAAAAdW5pdmVyc2FsL2h0bWxfcHVibGlzaGluZ19zZXR0aW5ncy54bWzdVs1OGzEQvucpLFccyQKlhUa7QYgEgQpJRNIWTsi7drIWXnu7thPCqU/TB+uTdLxOQiJSuiCiSlUUJR7PfPPNj8cOj+4zgcas0FzJCO/WdzBiMlGUy1GEvwxOtw8x0oZISoSSLMJSYXTUrIW5jQXXaZ8ZA6oaAYzUjdxEODUmbwTBZDKpc50XblcJawBf1xOVBXnBNJOGFUEuyBR+zDRnGs8QKgDAN1NyZtas1RAKPdKlolYwxCkwl9wFRcSZyQQOvFZMkrtRoaykJ0qoAhWjOMLvDo/dZ67jkVo8Y9KlRDdB6MSmQSjljgQRff7AUMr4KAW2B/sYTTg1aYT39h0KaAdPUUpsHzlxKCcKUiDNDD5jhlBiiF96f4bdGz0XeBGdSpLxZAA7yIUf4dbg9uym1766OO98vh10uxeD854nUdoEqzhhsOooBELKFglb+AmJMSRJgTfYDInQLAyWRXO1oZIr5NwaxUpA6ksr6KIsZrRDMiDZO5UYDYG5mEa4mzOJ+kRCxbkhgicLC21jbbgpK3060z4uOBEIqgktydBlHz/69ClJUlJotsxlvqNdopPmN2UFRVNlkeB3DBmFIGibwb+UoeWKoGGhslIqiDZICw4ex5xNGD0qEzkD/JOjG3CRWbCE/swFM97Dd8sfUMyGqgBcRsbQzSDn2uPXXwScE60fQcmc41b/4rzVvj3vtNrXWy5AQsdEJi8EhyqzLDcbwSdTJJWZ20E6EmI1K4tCOS33qsRWf30ZNM+s8GV+62IsQW+wJJvx8pLC/JVBZbcpGZcH0R2uEhqOIIeSeEzYSGCacGlZVcCESKSkmCKSwCzT7liPubIaJP4Ae2j9eobeHnFZrkZwuYDHgrKiEuTO7t77/Q8fDw4/NerBrx8/t581mk35niDOnR/zJ8/O+cWsfzoNw8CN5vWT2hT2yaCO/92k7l21v1bJZqd9PahUyHa/Ely3ilb3cxWtK3+19JaulUoUYBSN/NGCYSR4xg2jb9lYr2iOtdc4f7Y7fD9tpjk2GOnaY/CfROpXi+ffynsvDNY+SGsgX33cN2u/AVBLAwQUAAIACACnfv1IaHFSkZoBAAAfBgAAHwAAAHVuaXZlcnNhbC9odG1sX3NraW5fc2V0dGluZ3MuanONlE1vwjAMhu/8CpRdJ8Q+YbuhwaRJHCaN27RDKKZUpEmVpB0d4r+vDl9N6o7FF/Ly5HXsKt52utViEes+d7fut9u/+3unAWpW53Dt66JFT1FnRiQLmCUpiEQCC5DiePQk784EZcykM52XH2hran5M4T9LLkwdzwgLTWiGOlwQ4DehbajDPyexU6trX1Ot0fPcWiV7kZIWpO1JpVPuGHb16la9xABWBegL6JJH4JkO3Gojz44PA4w6F6k047Kcqlj15jxax1rlctGWf1VmoKtPvt4D/afBy8SzE4mxbxbSMPFkiNFOZhqMgUPexwkGCQs+B1Hz7bv1B+oZNwsK6CIxiT3SoxuMOp3xGBpdGo4wfExWXo1uDjCanIWN3RN3txgeIXgJumE1vsfwQJXl2T8+YKZVjB1poM2en1Ch+CKR8SF1H4Pk8LJo29a9c6Hu+mPmPSEVPKEV9fzSttkRgoYArTeWjnlNkHdK2QlKlEQORWjUtCroOWLDOYL7zy7j1vJolVbjoRqOVRu4XoOeKSWq239dumeYq7P7BVBLAwQUAAIACACnfv1IPTwv0cEAAADlAQAAGgAAAHVuaXZlcnNhbC9pMThuX3ByZXNldHMueG1snZGxCsIwEIb3PkW43cRupSR1E9wcdJaaphppLyWXWh/flIp0kYBDIP/xfT8kJ3evvmNP48k6VJDzLTCD2jUWbwrOp/2mAEahxqbuHBoF6IDtqkzavMCjN2QCsViBpOAewlAKMU0TtzT42ECuG0MsJq5dL+LpHYrZFMOiwuKW9i/7M4MqyxiT19F24YBVvMe0IIy8VjA7F43cYutA/AIakwBMqsFQAmh9AngMCcCPK0CK75vnpEcK8aNikGK1nip7A1BLAwQUAAIACACnfv1IcvzRgWcAAABrAAAAHAAAAHVuaXZlcnNhbC9sb2NhbF9zZXR0aW5ncy54bWwNzDsKw0AMRdHeqxDqnU/nwmN3KYMhzgKE/QgGjRRmREh2n+lucbjj/M1KH5R6uCW+ni5MsM33w16Jn+utH5hqiO2ibkhszjRP3ai+iT4Q0WClt8oPZUVuEbhLbnIpqLCQaGc+T90fUEsDBBQAAgAIAE+UlUepAcR2+wIAALAIAAAUAAAAdW5pdmVyc2FsL3BsYXllci54bWytVU1v2zAMPadA/4Ohe6WkH2sb2C26AsUO61Ag67ZboNqKrcW2PEmum/76UZK/53QrsEMCm+J7pMhH2r9+yVLvmUnFRR6gBZ4jj+WhiHgeB+jx693RBbq+Ojzwi5TumPR4FKAy5wZAU+RFTIWSFxrAD1QnAeoZMDAjr5BcSK53wH0G3G2k41N0eDADl1wFKNG6WBJSVRXmChB5rERaGhKFQ5GRQjLFcs0kcWkgr8Eu9d/R8MtETvSuYKqHLPT7A9ckLceL4gOS6gQLGZPj+XxBftx/XoUJy+gRz5WmeciQB5Wc2VI+0XB7L6IyZcrYZr5LcsW0NklY28zXS764yD0lwwA5h3XGlKIxUzjNY0QclkyA/U1KVVLzqAGt4VVbXvNav7V5XzdutnOkcy7Kp5SrBI76kM46CfTJMKqf2etaBT02CrozTMiT7FfJJYvs67dWjPMFcgFbxdk8sapCOICnOxpqIXe3AAMV1R3EbdOwaxq2oJYDt9FXHQVqbrthVJeSNaWa+c88YuILlZIaWVxpWTKfjIw1lgzBPnFXrpvUNcRPdJae/UNvjN+oNT/VW52xgP/RmE9A1NaE5xF7uePgo1kGNdUMim1sWBcpNjG7nFT5lPV0PTC5HOumwEU8TWXMYAwjqinp7GQflEmqwCUs5QjbO9gLTnicpPDTkwzj0700GZXbSYbewV5wKsLtBLQ1t2Uk4zqOxNQqyCcT68QPS6VFxl+tPAd7Ri+tDt8auebopuDtwfn8j1EcxGgGc4MmVpd56u2r5vDBzKlWnc+6cJaBWmEemC4L59XMQlmMfCK2oWWqb/s5NfuwBx3lPDUd01zfQe+iWvFX5lU8Ml+6xYmpScKMZgL04eKkxwD9hO0yCG9N+yJuRN7UAWNi39y/rWiz5evWua7v67APNXzmrHIYN1MfQR2xFGUejXqIi+4jolLYaTeSUS9lG7jR4hhEKooAncJDfefLs8vuyueLywZr83pwgV0u71jpdcKdgkit6/Yifr0b4PE3UEsDBBQAAgAIAKd+/UiwhyP0bAEAAPcCAAApAAAAdW5pdmVyc2FsL3NraW5fY3VzdG9taXphdGlvbl9zZXR0aW5ncy54bWyNUttKJDEQffcrgj8wSSq3hnYgt5Z5UdEBn5vp7NKsppdOxGXJx5t2dxhHRzT1VHVOnaIqp02/xmifUp4ex799Hqd4F3Ie48+0PkOo3U0P03wzhxRyWh0q92McpudN/DEttVpNuY9DPw92QdMao+71ISW1cqpmzDCKJPPUK+Q8txVrwDVgK+Yose3qncQ/3TnsQsynVdvVEfqxYRNTmPMmDuHPGo7Zb6HjDS7nfhgrL60FW6LspxbHlkCMcMl9oRoABLLcEYeLlI3UBHnMOIZiFAUKiHBOGlGIpBxq1jWiqjDfCMQkY9QV6mntRlobR22R0BCi6zSvGlu6zkiMESEEmCtcQGcwqmyoGhrUckBwYEAUbTRRgDrbmY4V77ywHCnqBcaFGQMYH4572O7tuQ7Vb6+zP+cXgie/4CS6eGt1wlzt7mmeK3kbHn8/9Dmgcbg4v7n1d/5qq7eb66vz/7589fCetZi1bv2pt18AUEsDBBQAAgAIAKh+/UibyiCV4xEAAINMAAAXAAAAdW5pdmVyc2FsL3VuaXZlcnNhbC5wbmftnIdTU9u3xwmhKILYEEHaLRZAKSIISFHsgICNIiVREX/KpRlCMSGhqFz1AlZABUGvgEgJPUIgCRYCAsFLCzWgkUQIJEIgMY28gDNK7rz3+wPenMyknZWz93ev/Tlr75WZs254uB1SU9FWkZOTUztyeP9xOTlwppyc/MQyJekRj1PCN9I3EOz4ISe5UrLOuPSLwoW9R/fKyZWnrRCdUZR+Xx5+2AcmJ7fyzcITRAp7ESgn57rhyP69J2MCpob9i6rO9yt/FVrMgURyU0qhh3d/DLga8tDDI/DPutXrFZ4ZjKUf3/8xdX/uxk1Gy5yXrbnDynS6zeIfb7HrKNcjD7YyHz4MLn0oKcbSsKP0XkRAbxtc1NsmkjCyKll/bIbkIGda6GLeyEi9kIXTRFNRwhC0DlhpAzQe9OMlAad0MKB40lvrsgB+QdShrI+UU9upakaUA/98KVI9ma4D0QRx/k5zOA1X9LQqmdwh8wNVVfADQyaTzMhBm/hd2irTAUjJbYdH/4xbQ5gnJzdW1rLB+t2e86270WImRNH1qCJYpl/iESUjX6rNpqd1xdeTZM6CQjesMqtet6V6nZ6rXebSc+LjDb1V0mWa2dMdr+Ga+yy3ymvAeEkjAu1VZoquoHsyDf8pbXfvzT2dx+dCCtuok1o/LJON67YpushoMLhEVNnsccxjwHhKY4nwOLVlmfL58S0y7tmvuizT4IDBxUJBzcmgMO5PCxeqkp64SWbcqyyhimtfbN069YB7c8k04ZUUXEEniIEy/vtVevD2r7erTsb5GlXuQvy0IMwUXRrvyo5Nuyxx+cl197nOiHdLvAMBS9UaQmXnczVYfvPh1YdPv8Rvf9D/2P6ne+0zE/Og/xqbmnejgpGKMyKv4exPcbkYkFTtOjMtGdb+BIHWPl/2+/ZTI+nvJ9uf/LAQ9Vwbj5fJju2ZUjFUXkMxr6EzwPynuA8U6RRDVTJlp/htfPzy4wp301+GuZznBnX8sEDV86GG3rJjOwb2NEu4mdgZcBGzxDtfgvdI1Sq6yk7x2T1EBUP5Iy492LwdiMoLPyxlyifK1m2THdsLkHHmngN7L2KqvJaIm7U0kKqV3yw7xeYG0MR1Cc/zJgaPP2zot/hh6UsC8AXwBfAF8AXwBfAF8AXwBfAF8AXwBfAF8AXwBfAF8AXwBfAF8AXwBfAF8AXwBfAF8AXwBfAF8AXwBfAF8AXwBfAF8AXwBfAF8AXwBfAF8AXwBfAF8AXwBfAF8AXwBfAF8AXwBfAF8AXwBfAF8P1/jC9x2D4zByUYb9Inyd5yCx09CY52a5DPSL4tezxXOnLP8BKoxf/WvrZxylLXqf4XzxVVnVrqpP/CREmnp7nszbv/F+01zr7vlnZ2SLEtzXE+hvPplmnoE+RMS/vfaQ51sV+eJpcO59T5w4UTUb1T13Sjloxvh1J+7KhtUEIctnCHk5g/zEZhjbZ0x5W2/tU6UiW0D2XXWnROxPM/JuuHomb/1vfH7akNI8IRzCjEnha7XOvU1N9+XpZEBLshOkTzYe91/PvlcHS6HSU29LTSadv11QbRzXEQWytOl5dyG+MJgnXwWmsElBmFsbcmj/ASuiY5le4ETiNu3YzFJ6r5+QVt3js8bllR5nT/ckm4RBkniMZMNWFO2Yw+JoGcUeSTr/nJU7nt8aMhZpSpmGg9nGQEZpiHs6IdYjJex9LpjMaIxUYytV9UfLux5cmrB3uDWwTwlTcKqDWPLl52+TgRHzuh++p9q2mjD0KAY+NxfFY0AcdvhcxfDo8RN6qjygpbjxIo+vNfk28xayXzQtN50YQXwfaboJcaxJBEct4bY4bsqfChAs63qTA0Inplmj23j54jETF6fSZ3jzylmOe8s9o4J0ZP34L8UX0MizOxGOoWD1iN5HF6eC+Ep7FCPwcTWrY6NW/0wIdaUV1AzcIVIrHwyAm5/AAz1sFvyAhCktlxuqW4IFyk6kp7f6LdzIlA5jtRA4+K4wsoBNRq75U2oxr7mTs4HM/c4ts+prPMOjy3GlOiUpKMDGPwZ1rKgzxJuFS4rlDlIhxp9GdKbOqquu2RU9/lkUyk8owVKFNa9IMGpYP+HyvnG1juw9wQGDUaf+zu/da6UphN7V8LLk3UjGfMMK/0L8R2h4a+omjdxA+1oW86/+qYi8O0zunVacLHrXvG5el3QJUBHyig4p6/94GDStboVtjW0m3VtSo4SP5ba89bBaTP0rmvXcbj8F33QRTLVxO52WEjF4X0staDioRxlVi+lnERHFdA8dkb+aoYetqEiZKK3Wo1gc+2gAb0Jm1hBih8v8pv7/IIy6kPEZowMEfTh/x6gx8WiRzmPPvzaOHNizpgOkOWZ8IVHuY1djt3P8IOm/jndBGQucPrnzepYtsrPO8xv/XYGRGnjDSa+Fx/Et5mssK8NNqvxok2y3XDwK6MGF1NPTVgKynlpKA1zTjuTSiWzonFKDZ4drQGRWzf2ba9fcIoaeQ8ii2w3OZCOjseCeLclQ8q2ZqCPcva6FzikWJQudOuAIP+ZGsFdUubw6+KdSUOXaD1xduoP5enXzFG4XUsvl+DDsP1gokirKCk/Lf67e2CHfuop9CYXSNIzvPbsedBMAvhI73muILsy8SMUR2Y4KlxZhfWlCVwqJ7YCQmxpVvVtrG2vGVuMOP1f9Exk3wjOYbGORWRkv3TwJMI8+bv8YJMrHVUnL9PmRtvNak9giYwkXEFKFtCfOxy40xaEoTbWHKqeCAMyzzhkvFht7hMuescTyo67LI6/W6K9GPqIK5KGZbFtm04UKPXPT/PI0BmXQf1kIptb4oRruFZ3+sZWIb7oje11FA0XUgTtsqvYUM1J7jnVDIzVpmRlCsnE3e/Hvv2/INgUK+NY2/YjSJFII3DU0/RBNgBia3T/LfZnke+io3TNyqEZCy7KoQDqTBHt0YqkqefHq+esXHY+TJ0JFL/wnDv9MVKITl6WJ5+wt2+mv/5njsLf+PMPPm6AA3iIB03uriXukUvrHsJDkqXTKmGjWMXHIX9+U8ozI4a93uY16gsPFP4V1cBmgKfqht6RRYgpkIgFQ1cwYSItqF7pKs1TWgWyph1OMoO9g+ixOlKHOxTOTRLCT6Y/aZcaK7YthYcpAY3VA0Viq+feEvjbXCTlDL9E1mzNL3PJAz9Bc3/Y3DdJTuH/QVuj8m583GCi8U4spdFf/QAMsjFakKk8WtyyjjmqFYOcrfbY9useYeeOMZGbEEpL4ugDBsBD4i2T3dJNM3SLFjljRHnvheDIO5m11fa5rbnMEm4O/kdzLD66aZhZkmJGQeDFtH0NTGEJngIIsXjl5dkLwhHbo47GAYRCSs7HHACrqkupvpjMdnRXqlLeIr3FN8UlTstGaxZ3mtehIFIBJRo9glxdFxPRB+837YBLzHHIq48rCiL/INesCJzi1JbtfIQ3340eme4M1HHOJ1DSItFuJDOsR0QbWcWw3SwwXRh+W9+DV9fr9DcOyFdbgTOHtqgSvmTYp41+trbWGIWBtoL76XkzM8W4Bglp4iCl9FOumtfpqf+Y06xUcvsElYbQ1OJ1v7VxVJ5hfPd6DSJPghRJ7BJjNbNqUs94WXGdMi4lnfuN6jK/aI7xQfGRE+a6dJNw2Y7k8V1Z0gHTLpa6G+cqRE5UbV6K+nlsEgS3BOBn7DynKVT7F8HXuuNGPDueXydbMk718J4xNRmlMT7PA37Q6JFOutFHKr+ZM3yvTZd/qx26s2qQ7m6I4zMwaytX0ugKlnyW8AXdhlAqVmaGi7uZW67FnZPo9yNhxXuxfZpNb7wpOQnSIOm/D/LsrrireWD/CnfLEIHY3ZPxjDHX82f85pK99OHueYXvaJtLzkHGavBNnuu0uXB9O4XFD3VOI0d1gPBuJtp/ICi8RaS6s47+IxcGzHXkfgoIqhJPohuPfPFejHY+V1POKQfN/sC+9Ath42daiym8H5bpYdThuHP2sgHX6scv0kfEJVF+lECINloQeE32lRRtXZss14b/xI9xjdc901EToZnSlptO6f1vtSPtO0Vxp5F81wsIeSJdB90S//qeI4Aaxsy1RiFclfxV8taY0Y6P9U4y+maY5DEQTkgJZNBYqspQWdFpkax0bYeFdrsm+iDxOKupkufZ5P+mOCjKb6BzKppq/46UQxiqjwsrYTpa9tEulp9kVj8oKf8UOQQlZ8smrxyazJSnx7pSD+v0LbAl0IbWD7oGknlvrrdVyJ9mqQ/IhIxHCXvcw7pxQZypIuq8JNdYr6yuNoxUrcD/SVppr49i1B5xq5/sg6fSuqN4254uxDawleC3R34n4/8AhufetRln6mRe2mu/HVXjfud4bl6x8Txb8I+LClAqpd9DBQzaTHMXd/vD4L5lXqakJzps/uSmqZ9bOnJeL2NDGMwqa9CGbbeWjKHQYfoIb82Hr3WfEkzShxLf3jBhHyCUdKqA/vq37TWSRMcrPchn7ACNjjW5JyPbRTyx2c4NFQFWQ7sdWaUluZIFQiN1ePcICq7gx0+X6hThmn/SnIejUTTnmLDUPi8c8i2OTcvM9JL5iwvrsPLrABhdqhPJ6wgm4XLQp2enI3arsux5D11Qmt525oMummaXQBVehoTJGI2Wy2j64PPDyUHF5U0gb+WrncnzsK6xhhN4sBskFLpANGQoA4znGwDB9lL0h40l5PCuXe2a0p2S652r+6LmnKxm7Vs7ix3mL1So4gfJ6S4Xx2uSbQhEOC1IQQOTBA1OH6T3WkOgelTkZz2vzntDxTbLKPN4NRN1nO3JpglGKGnCTab2x6GgnGEIxIUp9c3jA97k9oYhuI8voV1ElYKN3Qn9XV2kDvHC3M+5jF96nTdeGdTvucBcKUA5PS7e1Qj3OxQnL8b5HKEfyjj/FDqwsbwOQUlTw9UrHSoL+D6kfcFWm5Dz3NyTKVhocNd0uKOquBPp6G3+VHLwm1UQB8v20BN7b+YZKO01K/P2aeHJndRGl6E1+uYLvaz4+vbte5Dgtu1geKKgFa/OV6he4o9t6SctkEl8148P5uNZJztj9M2CK6Nw+/wkVjZu4fEN7DxQmmWwuktvWqy2LKPeroL9s14wNbvO/IyKjFZHxXTiWprvaIb/p7nczniPXzkeSueR0Vs0eTK03+HUtESsSQMfpkyGMAoyhz51rRrMe0ZmjZsrz4mGlIvlSp9opOFnz9w7Rw9c7HZ+wkD96JZjJmi+vlNDK/YQRMmgiDdEdyhHJdmE/0OGxC3Jvkjv/qyxxx5SbRCoWL6E+8sluL6xZU9GpwxjUSxKCtwpeiLNV5wnAlTuBlyqGRlZkb5mohUcGzzRJM09PQ+aeUb0ZH6+dhm6qT6rjVmHfpmHeLeRwJ+Kbt89vNopOnK77midTuxkKDP0cFw3BvIA9GvPj8jwyZ4taUZjlyeP8s2qAhMPxpisvLI2BzzYE1cc4eLaUPkrsBedJjwdo4AvsnhADdI6SiIIwJV6sVP2IsZMcdfMl0nNb2vnI0QXDQ9rONISpP28kpXieyvDTmwbPfvW4a6Vasi7TqOdWJWZu5a3fNUmVVNCcD17cNyKfeRTN+RATuJiCNPVxtK4guYmJGBuHuFo6IGdlxYeQ/n2ceo+v+YHYItJpXWb/do4HbN+adwiPD/uL26ofXldnhs6l0UnGjHcH7budeaPltdtNFR9FF9V5rdTHPjL5Vk3wybz8n/xNr952d2N6QEZly50GmO4aU1tA1khW9kcaw9g9lC7UppdmU5MpqfzVuoHdUd0LZAQlgz8kd4GKoSjnOvXD639C+BKhAI1oo59YLoLTRnliTM8UTbKx3F4+6mVE+fguUZqK1djvdL0wx/nvD40h4pKwjhpVxTgmiGXk7SG+xmk7LmC9FFXaETH4ZD1b2XpoLS+CdPfxIfmwpm2YoNluaoxBDLcIZ0D1C5Zkvgv8pSZQXmVoxloyXCkS3+LSFHqawMzxuy9aeGFupPQZDT1+ILC/9dm6plwfZYIq64GRtjRIFae8qWp/JSO5lfjLkV7wOR8DvQbs5FK8v0d8hm1DkJ7+/SmKHEYvQ3NlqC44s4HYpHXWj/Kq+FUDsZVaxqIxbol6Tdy1YuLFeXkz6OHHDbX+oETfwfUEsDBBQAAgAIAKh+/UjL/IMkSgAAAGoAAAAbAAAAdW5pdmVyc2FsL3VuaXZlcnNhbC5wbmcueG1ss7GvyM1RKEstKs7Mz7NVMtQzULK34+WyKShKLctMLVeoAIoBBSFASaESyDVCcMszU0oybJUsLM0QYhmpmekZJbZKZuYIhfpAIwFQSwECAAAUAAIACACnfv1IFQ6tKGQEAAAHEQAAHQAAAAAAAAABAAAAAAAAAAAAdW5pdmVyc2FsL2NvbW1vbl9tZXNzYWdlcy5sbmdQSwECAAAUAAIACACnfv1IMiTEljADAACWDAAAJwAAAAAAAAABAAAAAACfBAAAdW5pdmVyc2FsL2ZsYXNoX3B1Ymxpc2hpbmdfc2V0dGluZ3MueG1sUEsBAgAAFAACAAgAp379SLX8CWS6AgAAVQoAACEAAAAAAAAAAQAAAAAAFAgAAHVuaXZlcnNhbC9mbGFzaF9za2luX3NldHRpbmdzLnhtbFBLAQIAABQAAgAIAKd+/Uju8zUKHQMAACcMAAAmAAAAAAAAAAEAAAAAAA0LAAB1bml2ZXJzYWwvaHRtbF9wdWJsaXNoaW5nX3NldHRpbmdzLnhtbFBLAQIAABQAAgAIAKd+/UhocVKRmgEAAB8GAAAfAAAAAAAAAAEAAAAAAG4OAAB1bml2ZXJzYWwvaHRtbF9za2luX3NldHRpbmdzLmpzUEsBAgAAFAACAAgAp379SD08L9HBAAAA5QEAABoAAAAAAAAAAQAAAAAARRAAAHVuaXZlcnNhbC9pMThuX3ByZXNldHMueG1sUEsBAgAAFAACAAgAp379SHL80YFnAAAAawAAABwAAAAAAAAAAQAAAAAAPhEAAHVuaXZlcnNhbC9sb2NhbF9zZXR0aW5ncy54bWxQSwECAAAUAAIACABPlJVHqQHEdvsCAACwCAAAFAAAAAAAAAABAAAAAADfEQAAdW5pdmVyc2FsL3BsYXllci54bWxQSwECAAAUAAIACACnfv1IsIcj9GwBAAD3AgAAKQAAAAAAAAABAAAAAAAMFQAAdW5pdmVyc2FsL3NraW5fY3VzdG9taXphdGlvbl9zZXR0aW5ncy54bWxQSwECAAAUAAIACACofv1Im8ogleMRAACDTAAAFwAAAAAAAAAAAAAAAAC/FgAAdW5pdmVyc2FsL3VuaXZlcnNhbC5wbmdQSwECAAAUAAIACACofv1Iy/yDJEoAAABqAAAAGwAAAAAAAAABAAAAAADXKAAAdW5pdmVyc2FsL3VuaXZlcnNhbC5wbmcueG1sUEsFBgAAAAALAAsASQMAAFopAAAAAA=="/>
  <p:tag name="ISPRING_PRESENTATION_TITLE" val="bt-0018"/>
</p:tagLst>
</file>

<file path=ppt/tags/tag1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150995245*i*4"/>
  <p:tag name="KSO_WM_TEMPLATE_CATEGORY" val="custom"/>
  <p:tag name="KSO_WM_TEMPLATE_INDEX" val="13"/>
</p:tagLst>
</file>

<file path=ppt/tags/tag1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150995245*i*9"/>
  <p:tag name="KSO_WM_TEMPLATE_CATEGORY" val="custom"/>
  <p:tag name="KSO_WM_TEMPLATE_INDEX" val="13"/>
</p:tagLst>
</file>

<file path=ppt/tags/tag12.xml><?xml version="1.0" encoding="utf-8"?>
<p:tagLst xmlns:a="http://schemas.openxmlformats.org/drawingml/2006/main" xmlns:r="http://schemas.openxmlformats.org/officeDocument/2006/relationships" xmlns:p="http://schemas.openxmlformats.org/presentationml/2006/main">
  <p:tag name="KSO_WM_BEAUTIFY_FLAG" val="#wm#"/>
  <p:tag name="KSO_WM_UNIT_TYPE" val="i"/>
  <p:tag name="KSO_WM_UNIT_ID" val="375*i*2"/>
  <p:tag name="KSO_WM_TEMPLATE_CATEGORY" val="custom"/>
  <p:tag name="KSO_WM_TEMPLATE_INDEX" val="13"/>
</p:tagLst>
</file>

<file path=ppt/tags/tag13.xml><?xml version="1.0" encoding="utf-8"?>
<p:tagLst xmlns:a="http://schemas.openxmlformats.org/drawingml/2006/main" xmlns:r="http://schemas.openxmlformats.org/officeDocument/2006/relationships" xmlns:p="http://schemas.openxmlformats.org/presentationml/2006/main">
  <p:tag name="KSO_WM_BEAUTIFY_FLAG" val="#wm#"/>
  <p:tag name="KSO_WM_UNIT_TYPE" val="i"/>
  <p:tag name="KSO_WM_UNIT_ID" val="375*i*1"/>
  <p:tag name="KSO_WM_TEMPLATE_CATEGORY" val="custom"/>
  <p:tag name="KSO_WM_TEMPLATE_INDEX" val="13"/>
</p:tagLst>
</file>

<file path=ppt/tags/tag1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150995245*i*12"/>
  <p:tag name="KSO_WM_TEMPLATE_CATEGORY" val="custom"/>
  <p:tag name="KSO_WM_TEMPLATE_INDEX" val="13"/>
</p:tagLst>
</file>

<file path=ppt/tags/tag1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150995245*i*13"/>
  <p:tag name="KSO_WM_TEMPLATE_CATEGORY" val="custom"/>
  <p:tag name="KSO_WM_TEMPLATE_INDEX" val="13"/>
</p:tagLst>
</file>

<file path=ppt/tags/tag1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150995245*i*7"/>
  <p:tag name="KSO_WM_TEMPLATE_CATEGORY" val="custom"/>
  <p:tag name="KSO_WM_TEMPLATE_INDEX" val="13"/>
</p:tagLst>
</file>

<file path=ppt/tags/tag1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150995245*i*8"/>
  <p:tag name="KSO_WM_TEMPLATE_CATEGORY" val="custom"/>
  <p:tag name="KSO_WM_TEMPLATE_INDEX" val="13"/>
</p:tagLst>
</file>

<file path=ppt/tags/tag18.xml><?xml version="1.0" encoding="utf-8"?>
<p:tagLst xmlns:a="http://schemas.openxmlformats.org/drawingml/2006/main" xmlns:r="http://schemas.openxmlformats.org/officeDocument/2006/relationships" xmlns:p="http://schemas.openxmlformats.org/presentationml/2006/main">
  <p:tag name="KSO_WM_TEMPLATE_THUMBS_INDEX" val="1、6、7、8、10、11、13、16、22、25、29、33"/>
  <p:tag name="KSO_WM_SLIDE_ID" val="custom160013_1"/>
  <p:tag name="KSO_WM_SLIDE_INDEX" val="1"/>
  <p:tag name="KSO_WM_SLIDE_LAYOUT" val="a_b_g"/>
  <p:tag name="KSO_WM_SLIDE_LAYOUT_CNT" val="1_1_1"/>
  <p:tag name="KSO_WM_SLIDE_TYPE" val="title"/>
  <p:tag name="KSO_WM_BEAUTIFY_FLAG" val="#wm#"/>
  <p:tag name="KSO_WM_SLIDE_ITEM_CNT" val="2"/>
  <p:tag name="KSO_WM_TEMPLATE_CATEGORY" val="custom"/>
  <p:tag name="KSO_WM_TEMPLATE_INDEX" val="160013"/>
  <p:tag name="KSO_WM_TAG_VERSION" val="1.0"/>
</p:tagLst>
</file>

<file path=ppt/tags/tag1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92"/>
  <p:tag name="KSO_WM_UNIT_TYPE" val="a"/>
  <p:tag name="KSO_WM_UNIT_INDEX" val="1"/>
  <p:tag name="KSO_WM_UNIT_ID" val="custom160192_30*a*1"/>
  <p:tag name="KSO_WM_UNIT_CLEAR" val="1"/>
  <p:tag name="KSO_WM_UNIT_LAYERLEVEL" val="1"/>
  <p:tag name="KSO_WM_UNIT_VALUE" val="6"/>
  <p:tag name="KSO_WM_UNIT_ISCONTENTSTITLE" val="0"/>
  <p:tag name="KSO_WM_UNIT_HIGHLIGHT" val="0"/>
  <p:tag name="KSO_WM_UNIT_COMPATIBLE" val="0"/>
  <p:tag name="KSO_WM_UNIT_PRESET_TEXT" val="THANKS"/>
</p:tagLst>
</file>

<file path=ppt/tags/tag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150995245*i*4"/>
  <p:tag name="KSO_WM_TEMPLATE_CATEGORY" val="custom"/>
  <p:tag name="KSO_WM_TEMPLATE_INDEX" val="13"/>
</p:tagLst>
</file>

<file path=ppt/tags/tag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150995245*i*9"/>
  <p:tag name="KSO_WM_TEMPLATE_CATEGORY" val="custom"/>
  <p:tag name="KSO_WM_TEMPLATE_INDEX" val="13"/>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wm#"/>
  <p:tag name="KSO_WM_UNIT_TYPE" val="i"/>
  <p:tag name="KSO_WM_UNIT_ID" val="375*i*3"/>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wm#"/>
  <p:tag name="KSO_WM_UNIT_TYPE" val="i"/>
  <p:tag name="KSO_WM_UNIT_ID" val="375*i*1"/>
  <p:tag name="KSO_WM_TEMPLATE_CATEGORY" val="custom"/>
  <p:tag name="KSO_WM_TEMPLATE_INDEX" val="13"/>
</p:tagLst>
</file>

<file path=ppt/tags/tag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150995245*i*12"/>
  <p:tag name="KSO_WM_TEMPLATE_CATEGORY" val="custom"/>
  <p:tag name="KSO_WM_TEMPLATE_INDEX" val="13"/>
</p:tagLst>
</file>

<file path=ppt/tags/tag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150995245*i*13"/>
  <p:tag name="KSO_WM_TEMPLATE_CATEGORY" val="custom"/>
  <p:tag name="KSO_WM_TEMPLATE_INDEX" val="13"/>
</p:tagLst>
</file>

<file path=ppt/tags/tag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150995245*i*7"/>
  <p:tag name="KSO_WM_TEMPLATE_CATEGORY" val="custom"/>
  <p:tag name="KSO_WM_TEMPLATE_INDEX" val="13"/>
</p:tagLst>
</file>

<file path=ppt/tags/tag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150995245*i*8"/>
  <p:tag name="KSO_WM_TEMPLATE_CATEGORY" val="custom"/>
  <p:tag name="KSO_WM_TEMPLATE_INDEX" val="13"/>
</p:tagLst>
</file>

<file path=ppt/theme/theme1.xml><?xml version="1.0" encoding="utf-8"?>
<a:theme xmlns:a="http://schemas.openxmlformats.org/drawingml/2006/main" name="第一PPT，www.1ppt.com">
  <a:themeElements>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第一PPT  www.1ppt.com">
  <a:themeElements>
    <a:clrScheme name="13">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537</TotalTime>
  <Words>1079</Words>
  <Application>Microsoft Office PowerPoint</Application>
  <PresentationFormat>全屏显示(16:9)</PresentationFormat>
  <Paragraphs>130</Paragraphs>
  <Slides>22</Slides>
  <Notes>22</Notes>
  <HiddenSlides>0</HiddenSlides>
  <MMClips>0</MMClips>
  <ScaleCrop>false</ScaleCrop>
  <HeadingPairs>
    <vt:vector size="4" baseType="variant">
      <vt:variant>
        <vt:lpstr>主题</vt:lpstr>
      </vt:variant>
      <vt:variant>
        <vt:i4>2</vt:i4>
      </vt:variant>
      <vt:variant>
        <vt:lpstr>幻灯片标题</vt:lpstr>
      </vt:variant>
      <vt:variant>
        <vt:i4>22</vt:i4>
      </vt:variant>
    </vt:vector>
  </HeadingPairs>
  <TitlesOfParts>
    <vt:vector size="24" baseType="lpstr">
      <vt:lpstr>第一PPT，www.1ppt.com</vt:lpstr>
      <vt:lpstr>第一PPT  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蓝色商务</dc:title>
  <dc:creator>第一PPT模板网：www.1ppt.com</dc:creator>
  <cp:keywords>第一PPT www.1ppt.com</cp:keywords>
  <cp:lastModifiedBy>鲍世杰</cp:lastModifiedBy>
  <cp:revision>732</cp:revision>
  <dcterms:created xsi:type="dcterms:W3CDTF">2014-10-22T04:24:00Z</dcterms:created>
  <dcterms:modified xsi:type="dcterms:W3CDTF">2017-08-29T06:20:53Z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2052-10.1.0.5603</vt:lpwstr>
  </property>
</Properties>
</file>