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550f361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550f361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550f361e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550f361e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956c6f7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956c6f7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550f361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550f361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550f361e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550f361e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b0897e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cb0897e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550f36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550f36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550f361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550f361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cb0897e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cb0897e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cb0897e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cb0897e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550f361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550f361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550f361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550f361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56c6f7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956c6f7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Исследование методов определения упругих характеристик дисперсно-армированных композиционных материалов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Докладчик: Парисис Г.К. группа ФН2-51Б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Научный руководитель: Худякова А.Д.</a:t>
            </a:r>
            <a:endParaRPr sz="96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7707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Результаты</a:t>
            </a:r>
            <a:endParaRPr sz="232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Сравнения методов Mori-Tanaka (красный цвет) и Self-consistent (зеленый цвет) для сферических частиц в случае изотропных материала и матрицы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25" y="2004925"/>
            <a:ext cx="3583125" cy="23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150" y="2050250"/>
            <a:ext cx="3539950" cy="2229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846800" y="4545175"/>
            <a:ext cx="258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точки — значения из Digimat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кривые — значения из Wolfram Mathematica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566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00"/>
              <a:t>Результаты</a:t>
            </a:r>
            <a:endParaRPr sz="23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556425"/>
            <a:ext cx="8520600" cy="4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/>
              <a:t>Основные характеристики для изотропных включений в виде сфероидов 1:2 (красный цвет), 1:3 (зеленый цвет), 1:5(синий цвет) при изотропности материала и матрицы</a:t>
            </a:r>
            <a:endParaRPr sz="12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4" y="1204987"/>
            <a:ext cx="3172375" cy="19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00" y="3116550"/>
            <a:ext cx="3172375" cy="193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650" y="3114750"/>
            <a:ext cx="2901551" cy="19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350" y="1193375"/>
            <a:ext cx="3093850" cy="19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8225" y="1204975"/>
            <a:ext cx="3005775" cy="18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6339413" y="3851300"/>
            <a:ext cx="26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точки –- значения из Digimat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кривые — значения из Wolfram Mathematica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566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00"/>
              <a:t>Результаты</a:t>
            </a:r>
            <a:endParaRPr sz="23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556425"/>
            <a:ext cx="8520600" cy="4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Основные характеристики для трансверсально-изотропных включений  в виде сфероидов и изотропности матрицы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                                                   включениями в форме вытянутых сфероидов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                                                                                                                </a:t>
            </a:r>
            <a:endParaRPr sz="12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850"/>
            <a:ext cx="2952276" cy="181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975" y="1183850"/>
            <a:ext cx="2952275" cy="17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58" y="3107050"/>
            <a:ext cx="2846325" cy="17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6200" y="3117500"/>
            <a:ext cx="2952275" cy="17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2525" y="1185775"/>
            <a:ext cx="2989775" cy="17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6344400" y="3771475"/>
            <a:ext cx="25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точки — значения из Digimat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кривые — значения из Wolfram Mathematica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6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Выводы</a:t>
            </a:r>
            <a:endParaRPr sz="2320"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986700"/>
            <a:ext cx="8520600" cy="3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Для случая сферических включений включений методы Mori-Tanaka и Self-consistent дают близкие результаты при малой доле армирования (объемная доля включений меньше 0.05). При большей доле у </a:t>
            </a:r>
            <a:r>
              <a:rPr lang="ru" sz="1500"/>
              <a:t>Self-consistent больше модуль упругости, а у Mori-Tanaka — коэффициент Пуассона (относительная погрешность модуля упругости до 130 процентов, у коэффициента Пуассона — до 28 процентов)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Для </a:t>
            </a:r>
            <a:r>
              <a:rPr lang="ru" sz="1500"/>
              <a:t>изотропных </a:t>
            </a:r>
            <a:r>
              <a:rPr lang="ru" sz="1500"/>
              <a:t>включений в виде сфероидов с разными соотношениями осей получили, что E</a:t>
            </a:r>
            <a:r>
              <a:rPr lang="ru" sz="800"/>
              <a:t>22 </a:t>
            </a:r>
            <a:r>
              <a:rPr lang="ru" sz="1500"/>
              <a:t> и G</a:t>
            </a:r>
            <a:r>
              <a:rPr lang="ru" sz="800"/>
              <a:t>12 </a:t>
            </a:r>
            <a:r>
              <a:rPr lang="ru" sz="1500"/>
              <a:t> одинаковы для исходных соотношений осей сфероидов. Для этих случаев результаты собственной программы в Wolfram Mathematica и результаты Digimat совпали.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Для основных характеристик в случае трансверсально-изотропных включений  результаты совпали.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/>
              <a:t>Спасибо за внимание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Постановка задачи</a:t>
            </a:r>
            <a:endParaRPr sz="23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3250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Изучить методы Mori-Tanaka и Self-consistent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Использовать подход Mori-Tanaka в среде Digimat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Написать собственную программу в Wolfram Mathematica: Self-consistent для случая сферических включений и Mori-Tanaka для случая включений в виде сфероидов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Сравнить результаты Digimat и программы в Wolfram Mathematica (для метода Mori-Tanaka)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Сравнить методы Mori-Tanaka и Self-consistent для случая сферических включений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Упругие характеристики дисперсно-армированных композитов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Обобщенный закон Гука: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Матрица, соответствующая тензору упругости: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898" y="2571750"/>
            <a:ext cx="3816967" cy="22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600" y="1528775"/>
            <a:ext cx="1363575" cy="3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1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/>
              <a:t>Упругие характеристики дисперсно-армированных композитов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63525"/>
            <a:ext cx="3999900" cy="23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Матрица упругости для изотропного                                                                материала (характерна для  композита            </a:t>
            </a:r>
            <a:r>
              <a:rPr lang="ru" sz="1200"/>
              <a:t>           со сферическими </a:t>
            </a:r>
            <a:r>
              <a:rPr lang="ru" sz="1200"/>
              <a:t>включениями) </a:t>
            </a:r>
            <a:r>
              <a:rPr lang="ru"/>
              <a:t>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                                        </a:t>
            </a:r>
            <a:r>
              <a:rPr lang="ru"/>
              <a:t>                                                                             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1977075"/>
            <a:ext cx="3614775" cy="1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924575"/>
            <a:ext cx="4034127" cy="1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963525"/>
            <a:ext cx="3999900" cy="24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Матрица упругости для трансверсально-изотропного материала (характерна для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композита с включениями в виде сфероидов, ориентированных одинаково)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950" y="3526975"/>
            <a:ext cx="3290225" cy="160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175" y="3493675"/>
            <a:ext cx="2721925" cy="1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/>
              <a:t>Упругие характеристики дисперсно-армированных композитов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923275"/>
            <a:ext cx="39999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изотропного материала упругое поведение может быть описано двумя постоянными: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923250"/>
            <a:ext cx="39999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трансверсально-изотропного материала упругое поведение может быть описано пятью постоянными: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285400"/>
            <a:ext cx="35431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225" y="1873350"/>
            <a:ext cx="3411675" cy="1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75" y="3441200"/>
            <a:ext cx="2721925" cy="1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950" y="3474500"/>
            <a:ext cx="3290225" cy="16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/>
              <a:t>Подход Эшелби к определению упругих свойств дисперсно-армированных композитов</a:t>
            </a:r>
            <a:endParaRPr sz="102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871250"/>
            <a:ext cx="55455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Полные деформации для однородного тела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Матрица соответствующая тензору Эшелби S: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Полные деформации для однородного тела</a:t>
            </a:r>
            <a:r>
              <a:rPr lang="ru"/>
              <a:t>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T— тензор взаимодействия, компоненты которого определяются по формуле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575" y="1152475"/>
            <a:ext cx="2877425" cy="17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600" y="3022750"/>
            <a:ext cx="2601250" cy="17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7536800" y="1152475"/>
            <a:ext cx="129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8650" y="1178037"/>
            <a:ext cx="1627775" cy="2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550" y="1898237"/>
            <a:ext cx="2677950" cy="16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8635" y="4026637"/>
            <a:ext cx="1627790" cy="25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3775" y="4728511"/>
            <a:ext cx="2677950" cy="35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38225" y="21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Метод Mori-Tanaka</a:t>
            </a:r>
            <a:endParaRPr sz="232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79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Основное допущение состоит в том, что для произвольного включения влияние других неоднородностей передается только через материал окружающей его матрицы.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Примем тензор упругости композита, равный тензору упругости всей матрицы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/>
              <a:t>Матрица соответствующая тензору концетрации:</a:t>
            </a:r>
            <a:endParaRPr sz="13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850" y="1855475"/>
            <a:ext cx="2897150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263" y="2965225"/>
            <a:ext cx="4020324" cy="9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688" y="20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Метод Self-consistent:</a:t>
            </a:r>
            <a:endParaRPr sz="232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776325"/>
            <a:ext cx="8520600" cy="4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lang="ru" sz="2150"/>
              <a:t> Метод предполагает производить учет влияния всех неоднородностей на произвольное включение, полагая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50"/>
              <a:t>Матрица соответствующая тензору концетрации: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50"/>
              <a:t>Метод итерационный. В качестве начального приближения берется тензор упругости, полученный методом Mori-Tanaka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50"/>
              <a:t>Матрица соответствующая тензору упругости композита вычисляется для двух методов по одной формуле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50" y="1447700"/>
            <a:ext cx="2153100" cy="3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759" y="2275638"/>
            <a:ext cx="3490478" cy="4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286" y="4178249"/>
            <a:ext cx="3205439" cy="7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3822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Визуализация репрезентативного объема</a:t>
            </a:r>
            <a:endParaRPr sz="232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902725"/>
            <a:ext cx="39999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Digimat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0" y="1343300"/>
            <a:ext cx="2921541" cy="18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832400" y="902575"/>
            <a:ext cx="39999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Wolfram Mathematica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69" y="3256675"/>
            <a:ext cx="3142132" cy="181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400" y="3256675"/>
            <a:ext cx="2529175" cy="18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6700" y="1343300"/>
            <a:ext cx="1917625" cy="18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