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8E135-728E-4F84-8A41-1EC479FF7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F73CC-F266-4A1D-A69B-6A9FCBD71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6D1A69-BD29-43AD-A2C4-E3A5AC2E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09FDB-AE25-4131-84D3-EE9761FC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7F22A-BAC1-4290-9BBD-E27C0546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9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7F3ED-FBDD-44D9-A6BB-C3DA99A7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1C199C-E558-4404-8040-162FFBC3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53543-0C2B-4BF7-B32C-E6A46EDC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E5C91-5288-4202-84C3-DA27D69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AA767-53B6-47A7-8B1F-E14FBC57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5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E731A6-39B9-49D9-A012-F678D8DC0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1400F7-EF80-4C00-89EF-7B7B855E2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6A426-514D-4BF8-A132-DDB51CC8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EE9E5-D4DD-4B93-9A53-B36AD447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A565F-000B-4727-B0B1-7C10DEB7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26F47-C63F-48DF-9DDB-F175E851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82547-3A3E-4946-AD99-A9064751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98BD7-34A9-4D0D-A46A-5149A501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C92FB-3D56-4C04-A291-0A12A18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BD7C4-6607-4346-89B3-ABA97FD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8A74A-5461-48AF-A4E0-B365E63F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F39BC-8E58-4B40-97B3-B0F94CCE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C5422D-9098-4A33-96F7-457960E6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A062A-5D00-4000-8FB8-C077F24F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3132E-BD9C-4A58-B0D6-1D903BD4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0F50C-C9EE-4554-B64A-459D39FE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FDA39-4A32-4AC4-9720-564C315C4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E9DA7D-ACF0-42B7-AACD-81EA22173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B3F2F-F191-4BB5-99DC-E12E7F1C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05CAA3-B044-479A-8859-13361FD9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04AB6B-2A96-4B5F-B8A3-3E55E36D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8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69B0B-6576-4AB7-8368-D0287D3F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BDE34-28B1-4C87-8F47-E596FBE5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3940CF-A7CA-414A-A09C-0A13D250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468A32-1AE0-4965-9479-DD9FD48D4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48B105-D6F0-40F6-8715-524B32EF1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98DA1D-1AFA-482B-BCB9-90B7EEFE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13AFE2-BE7B-4C60-B348-FD6D9159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14F95B-9683-4AAE-A358-BC4C032E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BFBE9-7B59-405B-90A1-57D7E51D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44E8AF-49E0-42EF-904F-57E1A585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3E1601-372F-44BC-9379-075EAEFE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402510-1BF9-4907-A637-DB12D853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34B38C-D8F3-4001-B347-874BDAA0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6E4180-09A7-4F52-BD17-504FA6EC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C528A7-21EB-4FFB-BD7E-270E10D9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83140-91BF-46DA-9167-2DF4A0E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AE436-C9F5-4A3E-9F63-5826BFF9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1824E6-B485-48F4-80E9-6332CA628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D8342C-7448-4ACE-9AD2-A09E6463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579EBA-CFC9-4E89-AB4C-D4F9E374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587F5-0D51-4B47-BC04-7982FF16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C8C03-797C-4333-9C37-9E2A8399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B0B259-3A41-409F-A64F-A47926E59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A298B-FDC0-43EF-84FB-FC3B1121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C5AC96-8EFC-47C1-B4CB-E65401E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2EF7A-197B-4A92-BF2A-DA8C883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F02E26-7BFD-4060-9B25-BE43F798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D59752-1EAA-488A-A650-8AF28C61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FD76E-13F2-4C44-8384-63C7C07C5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A5DE6-BBDA-4D3E-9643-F6DF72B29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78478-075C-4254-9D50-CE1E7AF0251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0E220-74F5-4BC4-B120-EFA2A7AEF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B9A72-A639-4601-A188-D089EA10E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30F29-435B-4EB2-9CD8-4C423F214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 to binary structure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EBFF6D-EC3F-42B8-A2A9-45CA75351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structure</a:t>
            </a:r>
          </a:p>
          <a:p>
            <a:r>
              <a:rPr lang="en-US" dirty="0"/>
              <a:t>V1.0</a:t>
            </a:r>
          </a:p>
          <a:p>
            <a:r>
              <a:rPr lang="en-US" dirty="0"/>
              <a:t>G. Dumitra</a:t>
            </a:r>
          </a:p>
        </p:txBody>
      </p:sp>
    </p:spTree>
    <p:extLst>
      <p:ext uri="{BB962C8B-B14F-4D97-AF65-F5344CB8AC3E}">
        <p14:creationId xmlns:p14="http://schemas.microsoft.com/office/powerpoint/2010/main" val="41513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2B008-B95A-4045-AA13-5013B484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export from Blender to OBJ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BFFCF-2553-44E9-85A5-CBC26F03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63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order to have the OBJ and MTL files compatible with this parser you need to export from Blender with the triangulate faces option check!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91CDB6-37C0-461F-801D-933BC594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49" y="3302116"/>
            <a:ext cx="2324100" cy="29718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71A9AC74-6A57-4476-8ECA-A7B44754E26E}"/>
              </a:ext>
            </a:extLst>
          </p:cNvPr>
          <p:cNvSpPr/>
          <p:nvPr/>
        </p:nvSpPr>
        <p:spPr>
          <a:xfrm>
            <a:off x="1870745" y="5066950"/>
            <a:ext cx="1568741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9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88A4C62-1956-45D2-B880-F1C862D69D62}"/>
              </a:ext>
            </a:extLst>
          </p:cNvPr>
          <p:cNvSpPr/>
          <p:nvPr/>
        </p:nvSpPr>
        <p:spPr>
          <a:xfrm>
            <a:off x="511088" y="1129697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triangles/faces units 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E197AD-CC3A-4DAE-9985-9628EED588B3}"/>
              </a:ext>
            </a:extLst>
          </p:cNvPr>
          <p:cNvSpPr/>
          <p:nvPr/>
        </p:nvSpPr>
        <p:spPr>
          <a:xfrm>
            <a:off x="803187" y="1570233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91379FC-F737-47D2-AD6F-FF0B49148692}"/>
              </a:ext>
            </a:extLst>
          </p:cNvPr>
          <p:cNvSpPr/>
          <p:nvPr/>
        </p:nvSpPr>
        <p:spPr>
          <a:xfrm>
            <a:off x="4883150" y="1570990"/>
            <a:ext cx="1269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U,V coordinates(*)</a:t>
            </a:r>
          </a:p>
          <a:p>
            <a:pPr algn="ctr"/>
            <a:r>
              <a:rPr lang="en-US" sz="1000" dirty="0"/>
              <a:t>Array of float [2]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05D6B12-E338-4B11-8D72-44791950D474}"/>
              </a:ext>
            </a:extLst>
          </p:cNvPr>
          <p:cNvSpPr/>
          <p:nvPr/>
        </p:nvSpPr>
        <p:spPr>
          <a:xfrm>
            <a:off x="1943101" y="157023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U,V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6EF458C-7638-453E-BFD8-5A7725425421}"/>
              </a:ext>
            </a:extLst>
          </p:cNvPr>
          <p:cNvSpPr txBox="1"/>
          <p:nvPr/>
        </p:nvSpPr>
        <p:spPr>
          <a:xfrm>
            <a:off x="3340100" y="1601624"/>
            <a:ext cx="154305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“U,V”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AD0376A-DD64-4240-B4C9-AA22F86A1157}"/>
              </a:ext>
            </a:extLst>
          </p:cNvPr>
          <p:cNvSpPr/>
          <p:nvPr/>
        </p:nvSpPr>
        <p:spPr>
          <a:xfrm>
            <a:off x="6153149" y="1570233"/>
            <a:ext cx="1670050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Normal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64F98F1-559D-43BE-98FC-2BDE24FC6409}"/>
              </a:ext>
            </a:extLst>
          </p:cNvPr>
          <p:cNvSpPr txBox="1"/>
          <p:nvPr/>
        </p:nvSpPr>
        <p:spPr>
          <a:xfrm>
            <a:off x="7823197" y="1593929"/>
            <a:ext cx="1838962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“is </a:t>
            </a:r>
            <a:r>
              <a:rPr lang="en-US" sz="1000" b="1" dirty="0"/>
              <a:t>Normal</a:t>
            </a:r>
            <a:r>
              <a:rPr lang="en-US" sz="1000" dirty="0"/>
              <a:t>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044BEC4-6A48-4176-9221-8F3AD8340BE5}"/>
              </a:ext>
            </a:extLst>
          </p:cNvPr>
          <p:cNvSpPr/>
          <p:nvPr/>
        </p:nvSpPr>
        <p:spPr>
          <a:xfrm>
            <a:off x="9662159" y="1567849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normal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08F7CCB-DF8C-45C2-8322-F8C6289E8AB0}"/>
              </a:ext>
            </a:extLst>
          </p:cNvPr>
          <p:cNvCxnSpPr/>
          <p:nvPr/>
        </p:nvCxnSpPr>
        <p:spPr>
          <a:xfrm>
            <a:off x="803187" y="2042160"/>
            <a:ext cx="9884037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0853C912-025B-47CC-B1C6-E3AB9152C7E1}"/>
              </a:ext>
            </a:extLst>
          </p:cNvPr>
          <p:cNvSpPr/>
          <p:nvPr/>
        </p:nvSpPr>
        <p:spPr>
          <a:xfrm>
            <a:off x="803187" y="2188326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6B1D030-5D45-49D3-8D5F-9162731D28E0}"/>
              </a:ext>
            </a:extLst>
          </p:cNvPr>
          <p:cNvSpPr/>
          <p:nvPr/>
        </p:nvSpPr>
        <p:spPr>
          <a:xfrm>
            <a:off x="4883150" y="2189083"/>
            <a:ext cx="1269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U,V coordinates(*)</a:t>
            </a:r>
          </a:p>
          <a:p>
            <a:pPr algn="ctr"/>
            <a:r>
              <a:rPr lang="en-US" sz="1000" dirty="0"/>
              <a:t>Array of float [2]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D88CAF3-AE9F-48E0-A405-EE57808CE1DF}"/>
              </a:ext>
            </a:extLst>
          </p:cNvPr>
          <p:cNvSpPr/>
          <p:nvPr/>
        </p:nvSpPr>
        <p:spPr>
          <a:xfrm>
            <a:off x="1943101" y="2188326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U,V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49B16B-D318-4278-9287-4EC2F27AE705}"/>
              </a:ext>
            </a:extLst>
          </p:cNvPr>
          <p:cNvSpPr txBox="1"/>
          <p:nvPr/>
        </p:nvSpPr>
        <p:spPr>
          <a:xfrm>
            <a:off x="3340100" y="2219717"/>
            <a:ext cx="154305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“U,V”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0829647-E119-4D12-9647-53DBA5425C70}"/>
              </a:ext>
            </a:extLst>
          </p:cNvPr>
          <p:cNvSpPr/>
          <p:nvPr/>
        </p:nvSpPr>
        <p:spPr>
          <a:xfrm>
            <a:off x="6153149" y="2188326"/>
            <a:ext cx="1670050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Normal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0AF9A5E-5D3C-4CFF-9761-EAD809C97A7C}"/>
              </a:ext>
            </a:extLst>
          </p:cNvPr>
          <p:cNvSpPr txBox="1"/>
          <p:nvPr/>
        </p:nvSpPr>
        <p:spPr>
          <a:xfrm>
            <a:off x="7823197" y="2206253"/>
            <a:ext cx="1838962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“is </a:t>
            </a:r>
            <a:r>
              <a:rPr lang="en-US" sz="1000" b="1" dirty="0"/>
              <a:t>Normal</a:t>
            </a:r>
            <a:r>
              <a:rPr lang="en-US" sz="1000" dirty="0"/>
              <a:t>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E87B681-4D8C-4728-9DFA-B5304458ECEC}"/>
              </a:ext>
            </a:extLst>
          </p:cNvPr>
          <p:cNvSpPr/>
          <p:nvPr/>
        </p:nvSpPr>
        <p:spPr>
          <a:xfrm>
            <a:off x="9662159" y="2188326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normal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46FD501-0C4A-49E2-960B-35E9A3B2D86A}"/>
              </a:ext>
            </a:extLst>
          </p:cNvPr>
          <p:cNvGrpSpPr/>
          <p:nvPr/>
        </p:nvGrpSpPr>
        <p:grpSpPr>
          <a:xfrm>
            <a:off x="511088" y="765174"/>
            <a:ext cx="4411751" cy="249831"/>
            <a:chOff x="803187" y="1173480"/>
            <a:chExt cx="4411751" cy="249831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F96DDD0-DBCC-4282-B61C-E2B7D43D902A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Obj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9A4B442-76D5-45F2-8F9B-90573F1EEEEC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</a:t>
              </a:r>
              <a:r>
                <a:rPr lang="en-US" sz="800"/>
                <a:t>signed int&gt;</a:t>
              </a:r>
              <a:endParaRPr lang="en-US" sz="800" dirty="0"/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0DC5E7D-8BDA-47EB-8AEF-DFA86367E569}"/>
              </a:ext>
            </a:extLst>
          </p:cNvPr>
          <p:cNvCxnSpPr>
            <a:cxnSpLocks/>
          </p:cNvCxnSpPr>
          <p:nvPr/>
        </p:nvCxnSpPr>
        <p:spPr>
          <a:xfrm>
            <a:off x="511088" y="2796540"/>
            <a:ext cx="10332720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3F998A93-AA96-4FE4-BCEA-2FFCA4CDDA7B}"/>
              </a:ext>
            </a:extLst>
          </p:cNvPr>
          <p:cNvGrpSpPr/>
          <p:nvPr/>
        </p:nvGrpSpPr>
        <p:grpSpPr>
          <a:xfrm>
            <a:off x="511088" y="3015691"/>
            <a:ext cx="4411751" cy="249831"/>
            <a:chOff x="803187" y="1173480"/>
            <a:chExt cx="4411751" cy="249831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C8038F4-BA74-4552-AE0D-D95DD94369AC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Obj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160447A-402C-4CEA-93B1-7FC7BD4735D3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6206CF94-F83F-4C02-BABA-0B15D28EF654}"/>
              </a:ext>
            </a:extLst>
          </p:cNvPr>
          <p:cNvCxnSpPr>
            <a:cxnSpLocks/>
          </p:cNvCxnSpPr>
          <p:nvPr/>
        </p:nvCxnSpPr>
        <p:spPr>
          <a:xfrm>
            <a:off x="857207" y="3429000"/>
            <a:ext cx="998660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2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BC92F83-DE6B-4DD6-92B7-2BE6C40473A7}"/>
              </a:ext>
            </a:extLst>
          </p:cNvPr>
          <p:cNvGrpSpPr/>
          <p:nvPr/>
        </p:nvGrpSpPr>
        <p:grpSpPr>
          <a:xfrm>
            <a:off x="594978" y="780176"/>
            <a:ext cx="4411751" cy="249831"/>
            <a:chOff x="803187" y="1173480"/>
            <a:chExt cx="4411751" cy="249831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98F9C39-F1A7-4A23-B118-D16883A43CCD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Obj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2BD51AD-60B7-45DB-BDEC-489F947FB650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4BA9101-8566-4103-B973-DD19ED2B2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5" y="313509"/>
            <a:ext cx="10515600" cy="4666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1C4BB9-7965-4E95-8603-BEE327F0D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78" y="1528133"/>
            <a:ext cx="3743325" cy="542925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3633585-7D28-4463-BD7C-F6E4CC6D1E2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41097" y="1030007"/>
            <a:ext cx="371463" cy="24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7C78F01E-0999-4B6C-8877-896881F9AC56}"/>
              </a:ext>
            </a:extLst>
          </p:cNvPr>
          <p:cNvSpPr/>
          <p:nvPr/>
        </p:nvSpPr>
        <p:spPr>
          <a:xfrm rot="16200000">
            <a:off x="1087644" y="785636"/>
            <a:ext cx="449830" cy="1435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67DFFB2-944A-4055-BCC0-CF32BC2974E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627027" y="1030006"/>
            <a:ext cx="589714" cy="1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2BAF9F59-6C0D-40F3-9701-63361C13861A}"/>
              </a:ext>
            </a:extLst>
          </p:cNvPr>
          <p:cNvSpPr/>
          <p:nvPr/>
        </p:nvSpPr>
        <p:spPr>
          <a:xfrm rot="16200000">
            <a:off x="2991826" y="248092"/>
            <a:ext cx="449829" cy="2243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6B0E476-1338-45F5-B3B4-DC8DDE243884}"/>
              </a:ext>
            </a:extLst>
          </p:cNvPr>
          <p:cNvSpPr txBox="1"/>
          <p:nvPr/>
        </p:nvSpPr>
        <p:spPr>
          <a:xfrm>
            <a:off x="4714613" y="1369656"/>
            <a:ext cx="441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6 characters (including NULL termination)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5+1 characters are “ju-87”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AB06E3-3E57-4B35-AAD1-DD62D45190FB}"/>
              </a:ext>
            </a:extLst>
          </p:cNvPr>
          <p:cNvSpPr/>
          <p:nvPr/>
        </p:nvSpPr>
        <p:spPr>
          <a:xfrm>
            <a:off x="2458255" y="2586491"/>
            <a:ext cx="1724112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triangles units (green)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60A98F1-D0AE-4FDD-8B65-1D5C27F20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78" y="2634005"/>
            <a:ext cx="1514475" cy="523875"/>
          </a:xfrm>
          <a:prstGeom prst="rect">
            <a:avLst/>
          </a:prstGeom>
        </p:spPr>
      </p:pic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F4AB1162-E67D-43C6-91D1-F4D74C766DDA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H="1">
            <a:off x="594978" y="1799596"/>
            <a:ext cx="3743325" cy="1096347"/>
          </a:xfrm>
          <a:prstGeom prst="bentConnector5">
            <a:avLst>
              <a:gd name="adj1" fmla="val -6107"/>
              <a:gd name="adj2" fmla="val 50434"/>
              <a:gd name="adj3" fmla="val 106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6013647-CE24-472A-B698-9436668F6189}"/>
              </a:ext>
            </a:extLst>
          </p:cNvPr>
          <p:cNvSpPr txBox="1"/>
          <p:nvPr/>
        </p:nvSpPr>
        <p:spPr>
          <a:xfrm>
            <a:off x="4791512" y="2634005"/>
            <a:ext cx="441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“ju-87” object has 5706 triangles </a:t>
            </a:r>
          </a:p>
        </p:txBody>
      </p:sp>
    </p:spTree>
    <p:extLst>
      <p:ext uri="{BB962C8B-B14F-4D97-AF65-F5344CB8AC3E}">
        <p14:creationId xmlns:p14="http://schemas.microsoft.com/office/powerpoint/2010/main" val="132200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Breitbild</PresentationFormat>
  <Paragraphs>41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OBJ to binary structure</vt:lpstr>
      <vt:lpstr>How to export from Blender to OBJ 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 to binary structure</dc:title>
  <dc:creator>George</dc:creator>
  <cp:lastModifiedBy>George</cp:lastModifiedBy>
  <cp:revision>20</cp:revision>
  <dcterms:created xsi:type="dcterms:W3CDTF">2021-06-11T19:57:35Z</dcterms:created>
  <dcterms:modified xsi:type="dcterms:W3CDTF">2021-07-02T20:41:39Z</dcterms:modified>
</cp:coreProperties>
</file>