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V1.0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2B008-B95A-4045-AA13-5013B48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export from Blender to OBJ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6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49" y="3302116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870745" y="5066950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11088" y="1129697"/>
            <a:ext cx="1724112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 units (green)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03187" y="1570233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883150" y="1570990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43101" y="157023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40100" y="1601624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53149" y="1570233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23197" y="1593929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62159" y="156784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03187" y="2042160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03187" y="2188326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883150" y="2189083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43101" y="2188326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40100" y="2219717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53149" y="2188326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23197" y="2206253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662159" y="2188326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11088" y="765174"/>
            <a:ext cx="4411751" cy="249831"/>
            <a:chOff x="803187" y="1173480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11088" y="2796540"/>
            <a:ext cx="10332720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F998A93-AA96-4FE4-BCEA-2FFCA4CDDA7B}"/>
              </a:ext>
            </a:extLst>
          </p:cNvPr>
          <p:cNvGrpSpPr/>
          <p:nvPr/>
        </p:nvGrpSpPr>
        <p:grpSpPr>
          <a:xfrm>
            <a:off x="511088" y="3015691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C8038F4-BA74-4552-AE0D-D95DD94369AC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160447A-402C-4CEA-93B1-7FC7BD4735D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206CF94-F83F-4C02-BABA-0B15D28EF654}"/>
              </a:ext>
            </a:extLst>
          </p:cNvPr>
          <p:cNvCxnSpPr>
            <a:cxnSpLocks/>
          </p:cNvCxnSpPr>
          <p:nvPr/>
        </p:nvCxnSpPr>
        <p:spPr>
          <a:xfrm>
            <a:off x="857207" y="342900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BC92F83-DE6B-4DD6-92B7-2BE6C40473A7}"/>
              </a:ext>
            </a:extLst>
          </p:cNvPr>
          <p:cNvGrpSpPr/>
          <p:nvPr/>
        </p:nvGrpSpPr>
        <p:grpSpPr>
          <a:xfrm>
            <a:off x="594978" y="780176"/>
            <a:ext cx="4411751" cy="249831"/>
            <a:chOff x="803187" y="1173480"/>
            <a:chExt cx="4411751" cy="24983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98F9C39-F1A7-4A23-B118-D16883A43CCD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2BD51AD-60B7-45DB-BDEC-489F947FB650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09"/>
            <a:ext cx="10515600" cy="466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1C4BB9-7965-4E95-8603-BEE327F0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8" y="1528133"/>
            <a:ext cx="3743325" cy="5429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3633585-7D28-4463-BD7C-F6E4CC6D1E2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41097" y="1030007"/>
            <a:ext cx="371463" cy="24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7C78F01E-0999-4B6C-8877-896881F9AC56}"/>
              </a:ext>
            </a:extLst>
          </p:cNvPr>
          <p:cNvSpPr/>
          <p:nvPr/>
        </p:nvSpPr>
        <p:spPr>
          <a:xfrm rot="16200000">
            <a:off x="1087644" y="785636"/>
            <a:ext cx="449830" cy="1435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7DFFB2-944A-4055-BCC0-CF32BC2974E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27027" y="1030006"/>
            <a:ext cx="589714" cy="1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BAF9F59-6C0D-40F3-9701-63361C13861A}"/>
              </a:ext>
            </a:extLst>
          </p:cNvPr>
          <p:cNvSpPr/>
          <p:nvPr/>
        </p:nvSpPr>
        <p:spPr>
          <a:xfrm rot="16200000">
            <a:off x="2991826" y="248092"/>
            <a:ext cx="449829" cy="2243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B0E476-1338-45F5-B3B4-DC8DDE243884}"/>
              </a:ext>
            </a:extLst>
          </p:cNvPr>
          <p:cNvSpPr txBox="1"/>
          <p:nvPr/>
        </p:nvSpPr>
        <p:spPr>
          <a:xfrm>
            <a:off x="4714613" y="1369656"/>
            <a:ext cx="441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6 characters (including NULL termination)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5+1 characters are “ju-87”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AB06E3-3E57-4B35-AAD1-DD62D45190FB}"/>
              </a:ext>
            </a:extLst>
          </p:cNvPr>
          <p:cNvSpPr/>
          <p:nvPr/>
        </p:nvSpPr>
        <p:spPr>
          <a:xfrm>
            <a:off x="2458255" y="2586491"/>
            <a:ext cx="1724112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 units (green)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60A98F1-D0AE-4FDD-8B65-1D5C27F2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8" y="2634005"/>
            <a:ext cx="1514475" cy="523875"/>
          </a:xfrm>
          <a:prstGeom prst="rect">
            <a:avLst/>
          </a:prstGeom>
        </p:spPr>
      </p:pic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4AB1162-E67D-43C6-91D1-F4D74C766DDA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H="1">
            <a:off x="594978" y="1799596"/>
            <a:ext cx="3743325" cy="1096347"/>
          </a:xfrm>
          <a:prstGeom prst="bentConnector5">
            <a:avLst>
              <a:gd name="adj1" fmla="val -6107"/>
              <a:gd name="adj2" fmla="val 50434"/>
              <a:gd name="adj3" fmla="val 106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6013647-CE24-472A-B698-9436668F6189}"/>
              </a:ext>
            </a:extLst>
          </p:cNvPr>
          <p:cNvSpPr txBox="1"/>
          <p:nvPr/>
        </p:nvSpPr>
        <p:spPr>
          <a:xfrm>
            <a:off x="4791512" y="2634005"/>
            <a:ext cx="441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“ju-87” object has 5706 triangles 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OBJ to binary structure</vt:lpstr>
      <vt:lpstr>How to export from Blender to OBJ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18</cp:revision>
  <dcterms:created xsi:type="dcterms:W3CDTF">2021-06-11T19:57:35Z</dcterms:created>
  <dcterms:modified xsi:type="dcterms:W3CDTF">2021-06-29T16:41:40Z</dcterms:modified>
</cp:coreProperties>
</file>