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2"/>
  </p:notesMasterIdLst>
  <p:handoutMasterIdLst>
    <p:handoutMasterId r:id="rId23"/>
  </p:handoutMasterIdLst>
  <p:sldIdLst>
    <p:sldId id="258" r:id="rId5"/>
    <p:sldId id="261" r:id="rId6"/>
    <p:sldId id="264" r:id="rId7"/>
    <p:sldId id="259" r:id="rId8"/>
    <p:sldId id="266" r:id="rId9"/>
    <p:sldId id="267" r:id="rId10"/>
    <p:sldId id="268" r:id="rId11"/>
    <p:sldId id="269" r:id="rId12"/>
    <p:sldId id="271" r:id="rId13"/>
    <p:sldId id="270" r:id="rId14"/>
    <p:sldId id="272" r:id="rId15"/>
    <p:sldId id="273" r:id="rId16"/>
    <p:sldId id="262" r:id="rId17"/>
    <p:sldId id="260" r:id="rId18"/>
    <p:sldId id="263" r:id="rId19"/>
    <p:sldId id="265" r:id="rId20"/>
    <p:sldId id="257" r:id="rId21"/>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74" autoAdjust="0"/>
  </p:normalViewPr>
  <p:slideViewPr>
    <p:cSldViewPr snapToGrid="0">
      <p:cViewPr varScale="1">
        <p:scale>
          <a:sx n="110" d="100"/>
          <a:sy n="110" d="100"/>
        </p:scale>
        <p:origin x="576" y="10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8" d="100"/>
          <a:sy n="88" d="100"/>
        </p:scale>
        <p:origin x="307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085546-7C7C-4B3E-ABEB-2669F1A65FB2}" type="doc">
      <dgm:prSet loTypeId="urn:microsoft.com/office/officeart/2016/7/layout/HexagonTimeline" loCatId="process" qsTypeId="urn:microsoft.com/office/officeart/2005/8/quickstyle/simple1" qsCatId="simple" csTypeId="urn:microsoft.com/office/officeart/2005/8/colors/accent1_2" csCatId="accent1" phldr="1"/>
      <dgm:spPr/>
      <dgm:t>
        <a:bodyPr rtlCol="0"/>
        <a:lstStyle/>
        <a:p>
          <a:pPr rtl="0"/>
          <a:endParaRPr lang="en-US"/>
        </a:p>
      </dgm:t>
    </dgm:pt>
    <dgm:pt modelId="{9DCEA5FC-4640-45AF-B712-7A4FD94AEF0D}">
      <dgm:prSet phldrT="[Text]" custT="1"/>
      <dgm:spPr>
        <a:ln>
          <a:noFill/>
        </a:ln>
      </dgm:spPr>
      <dgm:t>
        <a:bodyPr rtlCol="0"/>
        <a:lstStyle/>
        <a:p>
          <a:pPr rtl="0"/>
          <a:r>
            <a:rPr lang="de-DE" sz="1600" b="1" noProof="0" dirty="0"/>
            <a:t>Q1</a:t>
          </a:r>
          <a:br>
            <a:rPr lang="de-DE" sz="1100" noProof="0" dirty="0"/>
          </a:br>
          <a:r>
            <a:rPr lang="de-DE" sz="900" noProof="0" dirty="0"/>
            <a:t>2OJJ</a:t>
          </a:r>
        </a:p>
      </dgm:t>
    </dgm:pt>
    <dgm:pt modelId="{929A5FD9-0612-4B79-9B59-C3C36D34A069}" type="parTrans" cxnId="{DBD99269-D7F7-4B47-B17B-A5AE402751D9}">
      <dgm:prSet/>
      <dgm:spPr/>
      <dgm:t>
        <a:bodyPr rtlCol="0"/>
        <a:lstStyle/>
        <a:p>
          <a:pPr rtl="0"/>
          <a:endParaRPr lang="de-DE" noProof="0" dirty="0"/>
        </a:p>
      </dgm:t>
    </dgm:pt>
    <dgm:pt modelId="{0A99745B-BB5C-49B3-A782-8DB57641F6C9}" type="sibTrans" cxnId="{DBD99269-D7F7-4B47-B17B-A5AE402751D9}">
      <dgm:prSet/>
      <dgm:spPr/>
      <dgm:t>
        <a:bodyPr rtlCol="0"/>
        <a:lstStyle/>
        <a:p>
          <a:pPr rtl="0"/>
          <a:endParaRPr lang="de-DE" noProof="0" dirty="0"/>
        </a:p>
      </dgm:t>
    </dgm:pt>
    <dgm:pt modelId="{831701CF-77C7-46C0-A913-8CC39517BAB8}">
      <dgm:prSet phldrT="[Text]"/>
      <dgm:spPr/>
      <dgm:t>
        <a:bodyPr rtlCol="0"/>
        <a:lstStyle/>
        <a:p>
          <a:pPr rtl="0">
            <a:buFont typeface="Arial" panose="020B0604020202020204" pitchFamily="34" charset="0"/>
            <a:buNone/>
          </a:pPr>
          <a:r>
            <a:rPr lang="de-DE" noProof="0" dirty="0"/>
            <a:t>Finanzplan</a:t>
          </a:r>
          <a:br>
            <a:rPr lang="de-DE" noProof="0" dirty="0"/>
          </a:br>
          <a:r>
            <a:rPr lang="de-DE" noProof="0" dirty="0"/>
            <a:t>Beginnt</a:t>
          </a:r>
        </a:p>
      </dgm:t>
    </dgm:pt>
    <dgm:pt modelId="{13FBC60D-3EA6-4496-BA97-C1AE8C7F8961}" type="parTrans" cxnId="{39A11E5C-7A57-4117-A6DF-36000C29509C}">
      <dgm:prSet/>
      <dgm:spPr/>
      <dgm:t>
        <a:bodyPr rtlCol="0"/>
        <a:lstStyle/>
        <a:p>
          <a:pPr rtl="0"/>
          <a:endParaRPr lang="de-DE" noProof="0" dirty="0"/>
        </a:p>
      </dgm:t>
    </dgm:pt>
    <dgm:pt modelId="{75156CDF-E17B-4DAD-AE37-EA44D7F37090}" type="sibTrans" cxnId="{39A11E5C-7A57-4117-A6DF-36000C29509C}">
      <dgm:prSet/>
      <dgm:spPr/>
      <dgm:t>
        <a:bodyPr rtlCol="0"/>
        <a:lstStyle/>
        <a:p>
          <a:pPr rtl="0"/>
          <a:endParaRPr lang="de-DE" noProof="0" dirty="0"/>
        </a:p>
      </dgm:t>
    </dgm:pt>
    <dgm:pt modelId="{096A9AF0-0DAE-4EB3-B448-4501DA034F4A}">
      <dgm:prSet phldrT="[Text]" custT="1"/>
      <dgm:spPr/>
      <dgm:t>
        <a:bodyPr rtlCol="0"/>
        <a:lstStyle/>
        <a:p>
          <a:pPr rtl="0"/>
          <a:r>
            <a:rPr lang="de-DE" sz="1600" b="1" noProof="0" dirty="0"/>
            <a:t>Q2</a:t>
          </a:r>
          <a:br>
            <a:rPr lang="de-DE" sz="1100" noProof="0" dirty="0"/>
          </a:br>
          <a:r>
            <a:rPr lang="de-DE" sz="900" noProof="0" dirty="0"/>
            <a:t>20JJ</a:t>
          </a:r>
        </a:p>
      </dgm:t>
    </dgm:pt>
    <dgm:pt modelId="{8CE6ABD6-768E-42C8-9029-C3B5F278B21C}" type="parTrans" cxnId="{CA0753BD-DB60-4D68-8486-5B376B839B26}">
      <dgm:prSet/>
      <dgm:spPr/>
      <dgm:t>
        <a:bodyPr rtlCol="0"/>
        <a:lstStyle/>
        <a:p>
          <a:pPr rtl="0"/>
          <a:endParaRPr lang="de-DE" noProof="0" dirty="0"/>
        </a:p>
      </dgm:t>
    </dgm:pt>
    <dgm:pt modelId="{6B0D7DA9-E6ED-4137-9716-F48BF62327A8}" type="sibTrans" cxnId="{CA0753BD-DB60-4D68-8486-5B376B839B26}">
      <dgm:prSet/>
      <dgm:spPr/>
      <dgm:t>
        <a:bodyPr rtlCol="0"/>
        <a:lstStyle/>
        <a:p>
          <a:pPr rtl="0"/>
          <a:endParaRPr lang="de-DE" noProof="0" dirty="0"/>
        </a:p>
      </dgm:t>
    </dgm:pt>
    <dgm:pt modelId="{CA6B1BA0-B2FC-48AD-8EDA-F4AAA4AF2782}">
      <dgm:prSet custT="1"/>
      <dgm:spPr>
        <a:ln>
          <a:noFill/>
        </a:ln>
      </dgm:spPr>
      <dgm:t>
        <a:bodyPr rtlCol="0"/>
        <a:lstStyle/>
        <a:p>
          <a:pPr rtl="0"/>
          <a:r>
            <a:rPr lang="de-DE" sz="1600" b="1" noProof="0" dirty="0"/>
            <a:t>Q3</a:t>
          </a:r>
          <a:br>
            <a:rPr lang="de-DE" sz="1100" noProof="0" dirty="0"/>
          </a:br>
          <a:r>
            <a:rPr lang="de-DE" sz="900" noProof="0" dirty="0"/>
            <a:t>20JJ</a:t>
          </a:r>
        </a:p>
      </dgm:t>
    </dgm:pt>
    <dgm:pt modelId="{D7D3AA07-BCB9-4212-A556-E90870FB1413}" type="parTrans" cxnId="{CD6B6EE8-3813-4EF1-BFEC-C005A3326D63}">
      <dgm:prSet/>
      <dgm:spPr/>
      <dgm:t>
        <a:bodyPr rtlCol="0"/>
        <a:lstStyle/>
        <a:p>
          <a:pPr rtl="0"/>
          <a:endParaRPr lang="de-DE" noProof="0" dirty="0"/>
        </a:p>
      </dgm:t>
    </dgm:pt>
    <dgm:pt modelId="{39FB540D-D808-4040-9A37-0AC474C0212F}" type="sibTrans" cxnId="{CD6B6EE8-3813-4EF1-BFEC-C005A3326D63}">
      <dgm:prSet/>
      <dgm:spPr/>
      <dgm:t>
        <a:bodyPr rtlCol="0"/>
        <a:lstStyle/>
        <a:p>
          <a:pPr rtl="0"/>
          <a:endParaRPr lang="de-DE" noProof="0" dirty="0"/>
        </a:p>
      </dgm:t>
    </dgm:pt>
    <dgm:pt modelId="{92921081-529B-4D1C-83A4-C416BB4C5224}">
      <dgm:prSet/>
      <dgm:spPr/>
      <dgm:t>
        <a:bodyPr rtlCol="0"/>
        <a:lstStyle/>
        <a:p>
          <a:pPr rtl="0">
            <a:buFont typeface="Arial" panose="020B0604020202020204" pitchFamily="34" charset="0"/>
            <a:buNone/>
          </a:pPr>
          <a:r>
            <a:rPr lang="de-DE" noProof="0" dirty="0"/>
            <a:t>Beta-Registrierung beginnt</a:t>
          </a:r>
          <a:br>
            <a:rPr lang="de-DE" noProof="0" dirty="0"/>
          </a:br>
          <a:r>
            <a:rPr lang="de-DE" noProof="0" dirty="0"/>
            <a:t>für die Öffentlichkeit</a:t>
          </a:r>
        </a:p>
      </dgm:t>
    </dgm:pt>
    <dgm:pt modelId="{5AD2C2F8-A1D7-469B-93D8-B578BEFE51F8}" type="parTrans" cxnId="{B05C4C7C-FEB8-4825-98A0-C38D3021918A}">
      <dgm:prSet/>
      <dgm:spPr/>
      <dgm:t>
        <a:bodyPr rtlCol="0"/>
        <a:lstStyle/>
        <a:p>
          <a:pPr rtl="0"/>
          <a:endParaRPr lang="de-DE" noProof="0" dirty="0"/>
        </a:p>
      </dgm:t>
    </dgm:pt>
    <dgm:pt modelId="{ECC13403-1F53-4ED4-AE4F-334EEC7C8710}" type="sibTrans" cxnId="{B05C4C7C-FEB8-4825-98A0-C38D3021918A}">
      <dgm:prSet/>
      <dgm:spPr/>
      <dgm:t>
        <a:bodyPr rtlCol="0"/>
        <a:lstStyle/>
        <a:p>
          <a:pPr rtl="0"/>
          <a:endParaRPr lang="de-DE" noProof="0" dirty="0"/>
        </a:p>
      </dgm:t>
    </dgm:pt>
    <dgm:pt modelId="{3CB04A44-4013-4CA7-90FD-29AFC3C15E37}">
      <dgm:prSet/>
      <dgm:spPr/>
      <dgm:t>
        <a:bodyPr rtlCol="0"/>
        <a:lstStyle/>
        <a:p>
          <a:pPr rtl="0"/>
          <a:r>
            <a:rPr lang="de-DE" noProof="0" dirty="0"/>
            <a:t>Werbekampagne</a:t>
          </a:r>
          <a:br>
            <a:rPr lang="de-DE" noProof="0" dirty="0"/>
          </a:br>
          <a:r>
            <a:rPr lang="de-DE" noProof="0" dirty="0"/>
            <a:t>Start</a:t>
          </a:r>
        </a:p>
      </dgm:t>
    </dgm:pt>
    <dgm:pt modelId="{ECEE936A-E3CC-4209-BECC-1CD0C85A2B72}" type="parTrans" cxnId="{24A8F052-3377-4BA4-8C62-CCF5039C85D7}">
      <dgm:prSet/>
      <dgm:spPr/>
      <dgm:t>
        <a:bodyPr rtlCol="0"/>
        <a:lstStyle/>
        <a:p>
          <a:pPr rtl="0"/>
          <a:endParaRPr lang="de-DE" noProof="0" dirty="0"/>
        </a:p>
      </dgm:t>
    </dgm:pt>
    <dgm:pt modelId="{D7A8F7A0-47A3-4464-B3B7-E0806DF46627}" type="sibTrans" cxnId="{24A8F052-3377-4BA4-8C62-CCF5039C85D7}">
      <dgm:prSet/>
      <dgm:spPr/>
      <dgm:t>
        <a:bodyPr rtlCol="0"/>
        <a:lstStyle/>
        <a:p>
          <a:pPr rtl="0"/>
          <a:endParaRPr lang="de-DE" noProof="0" dirty="0"/>
        </a:p>
      </dgm:t>
    </dgm:pt>
    <dgm:pt modelId="{212ADAAB-D5CB-4BBC-8DAF-7340FD334994}">
      <dgm:prSet custT="1"/>
      <dgm:spPr>
        <a:ln>
          <a:noFill/>
        </a:ln>
      </dgm:spPr>
      <dgm:t>
        <a:bodyPr rtlCol="0"/>
        <a:lstStyle/>
        <a:p>
          <a:pPr rtl="0"/>
          <a:r>
            <a:rPr lang="de-DE" sz="1600" b="1" noProof="0" dirty="0"/>
            <a:t>Q4</a:t>
          </a:r>
          <a:br>
            <a:rPr lang="de-DE" sz="1100" noProof="0" dirty="0"/>
          </a:br>
          <a:r>
            <a:rPr lang="de-DE" sz="900" noProof="0" dirty="0"/>
            <a:t>20JJ</a:t>
          </a:r>
        </a:p>
      </dgm:t>
    </dgm:pt>
    <dgm:pt modelId="{45F6D312-A686-491E-95E3-EFB9640CC472}" type="parTrans" cxnId="{C8C7266C-2A0C-476A-85B3-F12BE2521F4C}">
      <dgm:prSet/>
      <dgm:spPr/>
      <dgm:t>
        <a:bodyPr rtlCol="0"/>
        <a:lstStyle/>
        <a:p>
          <a:pPr rtl="0"/>
          <a:endParaRPr lang="de-DE" noProof="0" dirty="0"/>
        </a:p>
      </dgm:t>
    </dgm:pt>
    <dgm:pt modelId="{AB2787E4-2A8B-428D-A4AE-2B14DCFFC4E7}" type="sibTrans" cxnId="{C8C7266C-2A0C-476A-85B3-F12BE2521F4C}">
      <dgm:prSet/>
      <dgm:spPr/>
      <dgm:t>
        <a:bodyPr rtlCol="0"/>
        <a:lstStyle/>
        <a:p>
          <a:pPr rtl="0"/>
          <a:endParaRPr lang="de-DE" noProof="0" dirty="0"/>
        </a:p>
      </dgm:t>
    </dgm:pt>
    <dgm:pt modelId="{2AEE5C11-34AE-4EB7-8907-9BED418EA471}">
      <dgm:prSet/>
      <dgm:spPr/>
      <dgm:t>
        <a:bodyPr rtlCol="0"/>
        <a:lstStyle/>
        <a:p>
          <a:pPr rtl="0"/>
          <a:r>
            <a:rPr lang="de-DE" noProof="0" dirty="0"/>
            <a:t>MVC wird </a:t>
          </a:r>
          <a:br>
            <a:rPr lang="de-DE" noProof="0" dirty="0"/>
          </a:br>
          <a:r>
            <a:rPr lang="de-DE" noProof="0" dirty="0"/>
            <a:t>in allen Märkten gestartet</a:t>
          </a:r>
        </a:p>
      </dgm:t>
    </dgm:pt>
    <dgm:pt modelId="{2E14AD1F-C7EA-45AE-ADC0-0EE92A6516CB}" type="parTrans" cxnId="{DD687B5C-28C8-4088-99B8-D375C5FDAE4A}">
      <dgm:prSet/>
      <dgm:spPr/>
      <dgm:t>
        <a:bodyPr rtlCol="0"/>
        <a:lstStyle/>
        <a:p>
          <a:pPr rtl="0"/>
          <a:endParaRPr lang="de-DE" noProof="0" dirty="0"/>
        </a:p>
      </dgm:t>
    </dgm:pt>
    <dgm:pt modelId="{F36FDDA0-6B91-47CB-8114-B6F076E55FC8}" type="sibTrans" cxnId="{DD687B5C-28C8-4088-99B8-D375C5FDAE4A}">
      <dgm:prSet/>
      <dgm:spPr/>
      <dgm:t>
        <a:bodyPr rtlCol="0"/>
        <a:lstStyle/>
        <a:p>
          <a:pPr rtl="0"/>
          <a:endParaRPr lang="de-DE" noProof="0" dirty="0"/>
        </a:p>
      </dgm:t>
    </dgm:pt>
    <dgm:pt modelId="{A2560FD2-F12F-4A06-A96F-B86674952111}">
      <dgm:prSet custT="1"/>
      <dgm:spPr>
        <a:solidFill>
          <a:schemeClr val="accent3">
            <a:lumMod val="50000"/>
          </a:schemeClr>
        </a:solidFill>
        <a:ln>
          <a:noFill/>
        </a:ln>
      </dgm:spPr>
      <dgm:t>
        <a:bodyPr tIns="108000" rtlCol="0"/>
        <a:lstStyle/>
        <a:p>
          <a:pPr rtl="0">
            <a:lnSpc>
              <a:spcPct val="65000"/>
            </a:lnSpc>
          </a:pPr>
          <a:r>
            <a:rPr lang="de-DE" sz="900" noProof="0" dirty="0">
              <a:solidFill>
                <a:schemeClr val="bg1"/>
              </a:solidFill>
            </a:rPr>
            <a:t>500 </a:t>
          </a:r>
          <a:br>
            <a:rPr lang="de-DE" sz="900" noProof="0" dirty="0">
              <a:solidFill>
                <a:schemeClr val="bg1"/>
              </a:solidFill>
            </a:rPr>
          </a:br>
          <a:r>
            <a:rPr lang="de-DE" sz="900" noProof="0" dirty="0">
              <a:solidFill>
                <a:schemeClr val="bg1"/>
              </a:solidFill>
            </a:rPr>
            <a:t>Abonnenten</a:t>
          </a:r>
        </a:p>
      </dgm:t>
    </dgm:pt>
    <dgm:pt modelId="{96173659-138A-4A00-AE0B-9063EA9393A6}" type="parTrans" cxnId="{F9D8B584-9399-4A2B-8ADC-F71293A4822C}">
      <dgm:prSet/>
      <dgm:spPr/>
      <dgm:t>
        <a:bodyPr rtlCol="0"/>
        <a:lstStyle/>
        <a:p>
          <a:pPr rtl="0"/>
          <a:endParaRPr lang="de-DE" noProof="0" dirty="0"/>
        </a:p>
      </dgm:t>
    </dgm:pt>
    <dgm:pt modelId="{D3C3BC3F-2256-4FBC-AFA5-0D035E3EACD7}" type="sibTrans" cxnId="{F9D8B584-9399-4A2B-8ADC-F71293A4822C}">
      <dgm:prSet/>
      <dgm:spPr/>
      <dgm:t>
        <a:bodyPr rtlCol="0"/>
        <a:lstStyle/>
        <a:p>
          <a:pPr rtl="0"/>
          <a:endParaRPr lang="de-DE" noProof="0" dirty="0"/>
        </a:p>
      </dgm:t>
    </dgm:pt>
    <dgm:pt modelId="{683CC5F6-E9B5-49F2-909E-A68D38896308}">
      <dgm:prSet custT="1"/>
      <dgm:spPr>
        <a:solidFill>
          <a:schemeClr val="accent3">
            <a:lumMod val="50000"/>
          </a:schemeClr>
        </a:solidFill>
        <a:ln>
          <a:noFill/>
        </a:ln>
      </dgm:spPr>
      <dgm:t>
        <a:bodyPr rtlCol="0"/>
        <a:lstStyle/>
        <a:p>
          <a:pPr rtl="0">
            <a:lnSpc>
              <a:spcPct val="65000"/>
            </a:lnSpc>
          </a:pPr>
          <a:r>
            <a:rPr lang="de-DE" sz="900" noProof="0" dirty="0">
              <a:solidFill>
                <a:schemeClr val="bg1"/>
              </a:solidFill>
            </a:rPr>
            <a:t>200 Abonnenten</a:t>
          </a:r>
        </a:p>
      </dgm:t>
    </dgm:pt>
    <dgm:pt modelId="{4C61DDEE-8BBF-4CBF-B066-7E60B6DF0A11}" type="sibTrans" cxnId="{59786CF9-070F-4821-A4E9-D33DB930D8D2}">
      <dgm:prSet/>
      <dgm:spPr/>
      <dgm:t>
        <a:bodyPr rtlCol="0"/>
        <a:lstStyle/>
        <a:p>
          <a:pPr rtl="0"/>
          <a:endParaRPr lang="de-DE" noProof="0" dirty="0"/>
        </a:p>
      </dgm:t>
    </dgm:pt>
    <dgm:pt modelId="{15BFC747-B881-4328-BFBE-9BC128388CC6}" type="parTrans" cxnId="{59786CF9-070F-4821-A4E9-D33DB930D8D2}">
      <dgm:prSet/>
      <dgm:spPr/>
      <dgm:t>
        <a:bodyPr rtlCol="0"/>
        <a:lstStyle/>
        <a:p>
          <a:pPr rtl="0"/>
          <a:endParaRPr lang="de-DE" noProof="0" dirty="0"/>
        </a:p>
      </dgm:t>
    </dgm:pt>
    <dgm:pt modelId="{4EA069F3-397F-40D5-94A6-32C3E355C277}">
      <dgm:prSet/>
      <dgm:spPr>
        <a:solidFill>
          <a:schemeClr val="bg1">
            <a:lumMod val="95000"/>
          </a:schemeClr>
        </a:solidFill>
      </dgm:spPr>
      <dgm:t>
        <a:bodyPr rtlCol="0" anchor="ctr"/>
        <a:lstStyle/>
        <a:p>
          <a:pPr rtl="0"/>
          <a:r>
            <a:rPr lang="de-DE" i="1" noProof="0" dirty="0">
              <a:solidFill>
                <a:schemeClr val="tx1">
                  <a:lumMod val="75000"/>
                  <a:lumOff val="25000"/>
                </a:schemeClr>
              </a:solidFill>
            </a:rPr>
            <a:t>Anfängliche</a:t>
          </a:r>
          <a:br>
            <a:rPr lang="de-DE" i="1" noProof="0" dirty="0">
              <a:solidFill>
                <a:schemeClr val="tx1">
                  <a:lumMod val="75000"/>
                  <a:lumOff val="25000"/>
                </a:schemeClr>
              </a:solidFill>
            </a:rPr>
          </a:br>
          <a:r>
            <a:rPr lang="de-DE" i="1" noProof="0" dirty="0">
              <a:solidFill>
                <a:schemeClr val="tx1">
                  <a:lumMod val="75000"/>
                  <a:lumOff val="25000"/>
                </a:schemeClr>
              </a:solidFill>
            </a:rPr>
            <a:t>Abonnenten</a:t>
          </a:r>
        </a:p>
      </dgm:t>
    </dgm:pt>
    <dgm:pt modelId="{2F99115B-608E-4E08-A503-B74879A76D07}" type="parTrans" cxnId="{BC5A70C8-9D97-4922-BCDB-6316D191C527}">
      <dgm:prSet/>
      <dgm:spPr/>
      <dgm:t>
        <a:bodyPr rtlCol="0"/>
        <a:lstStyle/>
        <a:p>
          <a:pPr rtl="0"/>
          <a:endParaRPr lang="de-DE" noProof="0" dirty="0"/>
        </a:p>
      </dgm:t>
    </dgm:pt>
    <dgm:pt modelId="{E94D5EF7-F47C-476C-A5FE-1C35261B578A}" type="sibTrans" cxnId="{BC5A70C8-9D97-4922-BCDB-6316D191C527}">
      <dgm:prSet/>
      <dgm:spPr/>
      <dgm:t>
        <a:bodyPr rtlCol="0"/>
        <a:lstStyle/>
        <a:p>
          <a:pPr rtl="0"/>
          <a:endParaRPr lang="de-DE" noProof="0" dirty="0"/>
        </a:p>
      </dgm:t>
    </dgm:pt>
    <dgm:pt modelId="{1E529C6E-C939-479A-A075-9E9B02837B50}">
      <dgm:prSet/>
      <dgm:spPr>
        <a:solidFill>
          <a:schemeClr val="bg1">
            <a:lumMod val="95000"/>
          </a:schemeClr>
        </a:solidFill>
      </dgm:spPr>
      <dgm:t>
        <a:bodyPr rtlCol="0" anchor="ctr"/>
        <a:lstStyle/>
        <a:p>
          <a:pPr rtl="0"/>
          <a:r>
            <a:rPr lang="de-DE" i="1" noProof="0" dirty="0">
              <a:solidFill>
                <a:schemeClr val="tx1">
                  <a:lumMod val="75000"/>
                  <a:lumOff val="25000"/>
                </a:schemeClr>
              </a:solidFill>
            </a:rPr>
            <a:t>Endgültige</a:t>
          </a:r>
          <a:br>
            <a:rPr lang="de-DE" i="1" noProof="0" dirty="0">
              <a:solidFill>
                <a:schemeClr val="tx1">
                  <a:lumMod val="75000"/>
                  <a:lumOff val="25000"/>
                </a:schemeClr>
              </a:solidFill>
            </a:rPr>
          </a:br>
          <a:r>
            <a:rPr lang="de-DE" i="1" noProof="0" dirty="0">
              <a:solidFill>
                <a:schemeClr val="tx1">
                  <a:lumMod val="75000"/>
                  <a:lumOff val="25000"/>
                </a:schemeClr>
              </a:solidFill>
            </a:rPr>
            <a:t>Abonnenten</a:t>
          </a:r>
          <a:endParaRPr lang="de-DE" noProof="0" dirty="0">
            <a:solidFill>
              <a:schemeClr val="tx1">
                <a:lumMod val="75000"/>
                <a:lumOff val="25000"/>
              </a:schemeClr>
            </a:solidFill>
          </a:endParaRPr>
        </a:p>
      </dgm:t>
    </dgm:pt>
    <dgm:pt modelId="{46B3C017-F97A-4640-992A-33AEE06B2EFC}" type="parTrans" cxnId="{99746BB5-7122-43B8-8680-CF610F03585C}">
      <dgm:prSet/>
      <dgm:spPr/>
      <dgm:t>
        <a:bodyPr rtlCol="0"/>
        <a:lstStyle/>
        <a:p>
          <a:pPr rtl="0"/>
          <a:endParaRPr lang="de-DE" noProof="0" dirty="0"/>
        </a:p>
      </dgm:t>
    </dgm:pt>
    <dgm:pt modelId="{192E80CB-2667-481C-8244-6EC4AEED1BC2}" type="sibTrans" cxnId="{99746BB5-7122-43B8-8680-CF610F03585C}">
      <dgm:prSet/>
      <dgm:spPr/>
      <dgm:t>
        <a:bodyPr rtlCol="0"/>
        <a:lstStyle/>
        <a:p>
          <a:pPr rtl="0"/>
          <a:endParaRPr lang="de-DE" noProof="0" dirty="0"/>
        </a:p>
      </dgm:t>
    </dgm:pt>
    <dgm:pt modelId="{5F921152-9384-47DF-B8E9-E72D0C53A843}" type="pres">
      <dgm:prSet presAssocID="{63085546-7C7C-4B3E-ABEB-2669F1A65FB2}" presName="Name0" presStyleCnt="0">
        <dgm:presLayoutVars>
          <dgm:chMax/>
          <dgm:chPref/>
          <dgm:animLvl val="lvl"/>
        </dgm:presLayoutVars>
      </dgm:prSet>
      <dgm:spPr/>
    </dgm:pt>
    <dgm:pt modelId="{F8B36E6C-C1EF-4E5A-A571-AE18D31F25A7}" type="pres">
      <dgm:prSet presAssocID="{9DCEA5FC-4640-45AF-B712-7A4FD94AEF0D}" presName="composite" presStyleCnt="0"/>
      <dgm:spPr/>
    </dgm:pt>
    <dgm:pt modelId="{D8FDC703-BDCB-4076-9523-E30657D3FBEC}" type="pres">
      <dgm:prSet presAssocID="{9DCEA5FC-4640-45AF-B712-7A4FD94AEF0D}" presName="Parent1" presStyleLbl="alignNode1" presStyleIdx="0" presStyleCnt="6" custScaleX="97271" custScaleY="97271" custLinFactNeighborY="0">
        <dgm:presLayoutVars>
          <dgm:chMax val="1"/>
          <dgm:chPref val="1"/>
          <dgm:bulletEnabled val="1"/>
        </dgm:presLayoutVars>
      </dgm:prSet>
      <dgm:spPr/>
    </dgm:pt>
    <dgm:pt modelId="{E20F6FBA-79EE-464D-B80B-A2452E8154E8}" type="pres">
      <dgm:prSet presAssocID="{9DCEA5FC-4640-45AF-B712-7A4FD94AEF0D}" presName="Childtext1" presStyleLbl="revTx" presStyleIdx="0" presStyleCnt="6">
        <dgm:presLayoutVars>
          <dgm:chMax val="0"/>
          <dgm:chPref val="0"/>
          <dgm:bulletEnabled/>
        </dgm:presLayoutVars>
      </dgm:prSet>
      <dgm:spPr/>
    </dgm:pt>
    <dgm:pt modelId="{1E94F6A7-8DDE-4C87-A134-3E5F2C1ABE68}" type="pres">
      <dgm:prSet presAssocID="{9DCEA5FC-4640-45AF-B712-7A4FD94AEF0D}" presName="ConnectLine" presStyleLbl="sibTrans1D1" presStyleIdx="0" presStyleCnt="6"/>
      <dgm:spPr>
        <a:noFill/>
        <a:ln w="3175" cap="flat" cmpd="sng" algn="ctr">
          <a:solidFill>
            <a:schemeClr val="bg1">
              <a:lumMod val="75000"/>
            </a:schemeClr>
          </a:solidFill>
          <a:prstDash val="solid"/>
          <a:miter lim="800000"/>
        </a:ln>
        <a:effectLst/>
      </dgm:spPr>
    </dgm:pt>
    <dgm:pt modelId="{8EB8A2AD-C798-4FAE-A825-A5BF2B46E920}" type="pres">
      <dgm:prSet presAssocID="{9DCEA5FC-4640-45AF-B712-7A4FD94AEF0D}" presName="ConnectLineEnd" presStyleLbl="node1" presStyleIdx="0" presStyleCnt="6"/>
      <dgm:spPr>
        <a:prstGeom prst="diamond">
          <a:avLst/>
        </a:prstGeom>
      </dgm:spPr>
    </dgm:pt>
    <dgm:pt modelId="{A10B4A03-964D-4886-85C4-71A6954ABDCA}" type="pres">
      <dgm:prSet presAssocID="{9DCEA5FC-4640-45AF-B712-7A4FD94AEF0D}" presName="EmptyPane" presStyleCnt="0"/>
      <dgm:spPr/>
    </dgm:pt>
    <dgm:pt modelId="{B83DEA66-1806-4316-857B-546C6C0ABDBC}" type="pres">
      <dgm:prSet presAssocID="{0A99745B-BB5C-49B3-A782-8DB57641F6C9}" presName="spaceBetweenRectangles" presStyleLbl="fgAcc1" presStyleIdx="0" presStyleCnt="5"/>
      <dgm:spPr/>
    </dgm:pt>
    <dgm:pt modelId="{02729628-BF65-48E9-9810-7D4F7F2E81FF}" type="pres">
      <dgm:prSet presAssocID="{096A9AF0-0DAE-4EB3-B448-4501DA034F4A}" presName="composite" presStyleCnt="0"/>
      <dgm:spPr/>
    </dgm:pt>
    <dgm:pt modelId="{DF8C3026-7247-4C69-87F8-5D5E7C9A3FD0}" type="pres">
      <dgm:prSet presAssocID="{096A9AF0-0DAE-4EB3-B448-4501DA034F4A}" presName="Parent1" presStyleLbl="alignNode1" presStyleIdx="1" presStyleCnt="6">
        <dgm:presLayoutVars>
          <dgm:chMax val="1"/>
          <dgm:chPref val="1"/>
          <dgm:bulletEnabled val="1"/>
        </dgm:presLayoutVars>
      </dgm:prSet>
      <dgm:spPr/>
    </dgm:pt>
    <dgm:pt modelId="{B8BEE52E-BB32-4A29-889D-98418E8AEC2C}" type="pres">
      <dgm:prSet presAssocID="{096A9AF0-0DAE-4EB3-B448-4501DA034F4A}" presName="Childtext1" presStyleLbl="revTx" presStyleIdx="1" presStyleCnt="6">
        <dgm:presLayoutVars>
          <dgm:chMax val="0"/>
          <dgm:chPref val="0"/>
          <dgm:bulletEnabled/>
        </dgm:presLayoutVars>
      </dgm:prSet>
      <dgm:spPr/>
    </dgm:pt>
    <dgm:pt modelId="{A24ACEDC-53F3-4F4F-ADA4-A1B743D31A1C}" type="pres">
      <dgm:prSet presAssocID="{096A9AF0-0DAE-4EB3-B448-4501DA034F4A}" presName="ConnectLine" presStyleLbl="sibTrans1D1" presStyleIdx="1" presStyleCnt="6"/>
      <dgm:spPr>
        <a:noFill/>
        <a:ln w="3175" cap="flat" cmpd="sng" algn="ctr">
          <a:solidFill>
            <a:schemeClr val="bg1">
              <a:lumMod val="75000"/>
            </a:schemeClr>
          </a:solidFill>
          <a:prstDash val="solid"/>
          <a:miter lim="800000"/>
        </a:ln>
        <a:effectLst/>
      </dgm:spPr>
    </dgm:pt>
    <dgm:pt modelId="{ED452210-013D-4950-8789-E67FF76A5191}" type="pres">
      <dgm:prSet presAssocID="{096A9AF0-0DAE-4EB3-B448-4501DA034F4A}" presName="ConnectLineEnd" presStyleLbl="node1" presStyleIdx="1" presStyleCnt="6"/>
      <dgm:spPr>
        <a:prstGeom prst="diamond">
          <a:avLst/>
        </a:prstGeom>
      </dgm:spPr>
    </dgm:pt>
    <dgm:pt modelId="{3C3A719C-9A3D-45A5-AF6C-44CB2262FFED}" type="pres">
      <dgm:prSet presAssocID="{096A9AF0-0DAE-4EB3-B448-4501DA034F4A}" presName="EmptyPane" presStyleCnt="0"/>
      <dgm:spPr/>
    </dgm:pt>
    <dgm:pt modelId="{740E9D1E-0907-4886-B962-E6A42470EA9E}" type="pres">
      <dgm:prSet presAssocID="{6B0D7DA9-E6ED-4137-9716-F48BF62327A8}" presName="spaceBetweenRectangles" presStyleLbl="fgAcc1" presStyleIdx="1" presStyleCnt="5"/>
      <dgm:spPr/>
    </dgm:pt>
    <dgm:pt modelId="{27833811-8C48-49FF-9CA0-AEAC4284889D}" type="pres">
      <dgm:prSet presAssocID="{683CC5F6-E9B5-49F2-909E-A68D38896308}" presName="composite" presStyleCnt="0"/>
      <dgm:spPr/>
    </dgm:pt>
    <dgm:pt modelId="{9974CFEC-506B-42C8-AE78-EB13C68C52E9}" type="pres">
      <dgm:prSet presAssocID="{683CC5F6-E9B5-49F2-909E-A68D38896308}" presName="Parent1" presStyleLbl="alignNode1" presStyleIdx="2" presStyleCnt="6" custScaleX="66269" custScaleY="56448" custLinFactNeighborX="1153" custLinFactNeighborY="-10888">
        <dgm:presLayoutVars>
          <dgm:chMax val="1"/>
          <dgm:chPref val="1"/>
          <dgm:bulletEnabled val="1"/>
        </dgm:presLayoutVars>
      </dgm:prSet>
      <dgm:spPr/>
    </dgm:pt>
    <dgm:pt modelId="{18E3FB84-F637-4ADB-A9C4-53D174B79E7F}" type="pres">
      <dgm:prSet presAssocID="{683CC5F6-E9B5-49F2-909E-A68D38896308}" presName="Childtext1" presStyleLbl="revTx" presStyleIdx="2" presStyleCnt="6">
        <dgm:presLayoutVars>
          <dgm:chMax val="0"/>
          <dgm:chPref val="0"/>
          <dgm:bulletEnabled/>
        </dgm:presLayoutVars>
      </dgm:prSet>
      <dgm:spPr>
        <a:prstGeom prst="hexagon">
          <a:avLst/>
        </a:prstGeom>
      </dgm:spPr>
    </dgm:pt>
    <dgm:pt modelId="{861B0898-CF76-4064-BEBF-4DB363A30F25}" type="pres">
      <dgm:prSet presAssocID="{683CC5F6-E9B5-49F2-909E-A68D38896308}" presName="ConnectLine" presStyleLbl="sibTrans1D1" presStyleIdx="2" presStyleCnt="6"/>
      <dgm:spPr>
        <a:noFill/>
        <a:ln w="12700" cap="flat" cmpd="sng" algn="ctr">
          <a:solidFill>
            <a:schemeClr val="bg1">
              <a:lumMod val="85000"/>
            </a:schemeClr>
          </a:solidFill>
          <a:prstDash val="solid"/>
          <a:miter lim="800000"/>
        </a:ln>
        <a:effectLst/>
      </dgm:spPr>
    </dgm:pt>
    <dgm:pt modelId="{D5F2A243-4480-4C74-9CF8-86B8C805FABD}" type="pres">
      <dgm:prSet presAssocID="{683CC5F6-E9B5-49F2-909E-A68D38896308}" presName="ConnectLineEnd" presStyleLbl="node1" presStyleIdx="2" presStyleCnt="6"/>
      <dgm:spPr>
        <a:prstGeom prst="triangle">
          <a:avLst/>
        </a:prstGeom>
        <a:solidFill>
          <a:schemeClr val="accent3">
            <a:lumMod val="50000"/>
          </a:schemeClr>
        </a:solidFill>
      </dgm:spPr>
    </dgm:pt>
    <dgm:pt modelId="{7D233CDD-863C-442C-BE4A-BF051A62F653}" type="pres">
      <dgm:prSet presAssocID="{683CC5F6-E9B5-49F2-909E-A68D38896308}" presName="EmptyPane" presStyleCnt="0"/>
      <dgm:spPr/>
    </dgm:pt>
    <dgm:pt modelId="{ACF49F9D-0BF7-4DE8-8EF9-72E5AC3C8388}" type="pres">
      <dgm:prSet presAssocID="{4C61DDEE-8BBF-4CBF-B066-7E60B6DF0A11}" presName="spaceBetweenRectangles" presStyleLbl="fgAcc1" presStyleIdx="2" presStyleCnt="5"/>
      <dgm:spPr/>
    </dgm:pt>
    <dgm:pt modelId="{65AA0B6E-245D-4872-981C-37F4EBA3AF9C}" type="pres">
      <dgm:prSet presAssocID="{CA6B1BA0-B2FC-48AD-8EDA-F4AAA4AF2782}" presName="composite" presStyleCnt="0"/>
      <dgm:spPr/>
    </dgm:pt>
    <dgm:pt modelId="{80232FD9-5E8C-4C69-B2DA-83D44EDF19CF}" type="pres">
      <dgm:prSet presAssocID="{CA6B1BA0-B2FC-48AD-8EDA-F4AAA4AF2782}" presName="Parent1" presStyleLbl="alignNode1" presStyleIdx="3" presStyleCnt="6">
        <dgm:presLayoutVars>
          <dgm:chMax val="1"/>
          <dgm:chPref val="1"/>
          <dgm:bulletEnabled val="1"/>
        </dgm:presLayoutVars>
      </dgm:prSet>
      <dgm:spPr/>
    </dgm:pt>
    <dgm:pt modelId="{DF1E9D22-47D4-4C5C-A257-E840FAA8C83A}" type="pres">
      <dgm:prSet presAssocID="{CA6B1BA0-B2FC-48AD-8EDA-F4AAA4AF2782}" presName="Childtext1" presStyleLbl="revTx" presStyleIdx="3" presStyleCnt="6">
        <dgm:presLayoutVars>
          <dgm:chMax val="0"/>
          <dgm:chPref val="0"/>
          <dgm:bulletEnabled/>
        </dgm:presLayoutVars>
      </dgm:prSet>
      <dgm:spPr/>
    </dgm:pt>
    <dgm:pt modelId="{92880EB9-9372-4E08-BB3E-D5E2CB324333}" type="pres">
      <dgm:prSet presAssocID="{CA6B1BA0-B2FC-48AD-8EDA-F4AAA4AF2782}" presName="ConnectLine" presStyleLbl="sibTrans1D1" presStyleIdx="3" presStyleCnt="6"/>
      <dgm:spPr>
        <a:noFill/>
        <a:ln w="3175" cap="flat" cmpd="sng" algn="ctr">
          <a:solidFill>
            <a:schemeClr val="bg1">
              <a:lumMod val="75000"/>
            </a:schemeClr>
          </a:solidFill>
          <a:prstDash val="solid"/>
          <a:miter lim="800000"/>
        </a:ln>
        <a:effectLst/>
      </dgm:spPr>
    </dgm:pt>
    <dgm:pt modelId="{D7FE156B-76E4-4ED6-9666-E3256FB28C4F}" type="pres">
      <dgm:prSet presAssocID="{CA6B1BA0-B2FC-48AD-8EDA-F4AAA4AF2782}" presName="ConnectLineEnd" presStyleLbl="node1" presStyleIdx="3" presStyleCnt="6"/>
      <dgm:spPr>
        <a:prstGeom prst="diamond">
          <a:avLst/>
        </a:prstGeom>
      </dgm:spPr>
    </dgm:pt>
    <dgm:pt modelId="{67442576-64D6-41B0-B604-3949681A3248}" type="pres">
      <dgm:prSet presAssocID="{CA6B1BA0-B2FC-48AD-8EDA-F4AAA4AF2782}" presName="EmptyPane" presStyleCnt="0"/>
      <dgm:spPr/>
    </dgm:pt>
    <dgm:pt modelId="{78779B33-F697-45A1-8947-238C6735CAD7}" type="pres">
      <dgm:prSet presAssocID="{39FB540D-D808-4040-9A37-0AC474C0212F}" presName="spaceBetweenRectangles" presStyleLbl="fgAcc1" presStyleIdx="3" presStyleCnt="5"/>
      <dgm:spPr/>
    </dgm:pt>
    <dgm:pt modelId="{7E52F4CE-F4E0-4771-BB16-4DEE741514C7}" type="pres">
      <dgm:prSet presAssocID="{212ADAAB-D5CB-4BBC-8DAF-7340FD334994}" presName="composite" presStyleCnt="0"/>
      <dgm:spPr/>
    </dgm:pt>
    <dgm:pt modelId="{8DBE84BD-A0B9-479B-AE95-04F7EA15E9E9}" type="pres">
      <dgm:prSet presAssocID="{212ADAAB-D5CB-4BBC-8DAF-7340FD334994}" presName="Parent1" presStyleLbl="alignNode1" presStyleIdx="4" presStyleCnt="6">
        <dgm:presLayoutVars>
          <dgm:chMax val="1"/>
          <dgm:chPref val="1"/>
          <dgm:bulletEnabled val="1"/>
        </dgm:presLayoutVars>
      </dgm:prSet>
      <dgm:spPr/>
    </dgm:pt>
    <dgm:pt modelId="{0E2E4126-B6A8-45C5-B2C7-2C06AD6E18E7}" type="pres">
      <dgm:prSet presAssocID="{212ADAAB-D5CB-4BBC-8DAF-7340FD334994}" presName="Childtext1" presStyleLbl="revTx" presStyleIdx="4" presStyleCnt="6">
        <dgm:presLayoutVars>
          <dgm:chMax val="0"/>
          <dgm:chPref val="0"/>
          <dgm:bulletEnabled/>
        </dgm:presLayoutVars>
      </dgm:prSet>
      <dgm:spPr/>
    </dgm:pt>
    <dgm:pt modelId="{B02DD85E-7A61-4DD2-A857-0D2584C55ACD}" type="pres">
      <dgm:prSet presAssocID="{212ADAAB-D5CB-4BBC-8DAF-7340FD334994}" presName="ConnectLine" presStyleLbl="sibTrans1D1" presStyleIdx="4" presStyleCnt="6"/>
      <dgm:spPr>
        <a:noFill/>
        <a:ln w="3175" cap="flat" cmpd="sng" algn="ctr">
          <a:solidFill>
            <a:schemeClr val="bg1">
              <a:lumMod val="75000"/>
            </a:schemeClr>
          </a:solidFill>
          <a:prstDash val="solid"/>
          <a:miter lim="800000"/>
        </a:ln>
        <a:effectLst/>
      </dgm:spPr>
    </dgm:pt>
    <dgm:pt modelId="{757D6E7A-7B8C-43BB-9A7E-6BCB0BB03C8B}" type="pres">
      <dgm:prSet presAssocID="{212ADAAB-D5CB-4BBC-8DAF-7340FD334994}" presName="ConnectLineEnd" presStyleLbl="node1" presStyleIdx="4" presStyleCnt="6"/>
      <dgm:spPr>
        <a:prstGeom prst="diamond">
          <a:avLst/>
        </a:prstGeom>
      </dgm:spPr>
    </dgm:pt>
    <dgm:pt modelId="{F4EF4540-492F-432D-AEDA-0F6BBA74C599}" type="pres">
      <dgm:prSet presAssocID="{212ADAAB-D5CB-4BBC-8DAF-7340FD334994}" presName="EmptyPane" presStyleCnt="0"/>
      <dgm:spPr/>
    </dgm:pt>
    <dgm:pt modelId="{7D7EA722-740F-4A7A-95DE-A60BFB527FF0}" type="pres">
      <dgm:prSet presAssocID="{AB2787E4-2A8B-428D-A4AE-2B14DCFFC4E7}" presName="spaceBetweenRectangles" presStyleLbl="fgAcc1" presStyleIdx="4" presStyleCnt="5"/>
      <dgm:spPr/>
    </dgm:pt>
    <dgm:pt modelId="{EF935858-0DAE-4D2B-975C-85F6883399DF}" type="pres">
      <dgm:prSet presAssocID="{A2560FD2-F12F-4A06-A96F-B86674952111}" presName="composite" presStyleCnt="0"/>
      <dgm:spPr/>
    </dgm:pt>
    <dgm:pt modelId="{0F383DB1-088E-4DA6-AF47-99405321EF32}" type="pres">
      <dgm:prSet presAssocID="{A2560FD2-F12F-4A06-A96F-B86674952111}" presName="Parent1" presStyleLbl="alignNode1" presStyleIdx="5" presStyleCnt="6" custScaleX="56448" custScaleY="56448" custLinFactNeighborX="4348" custLinFactNeighborY="10888">
        <dgm:presLayoutVars>
          <dgm:chMax val="1"/>
          <dgm:chPref val="1"/>
          <dgm:bulletEnabled val="1"/>
        </dgm:presLayoutVars>
      </dgm:prSet>
      <dgm:spPr/>
    </dgm:pt>
    <dgm:pt modelId="{21705DDA-4A4F-433F-AA55-2A5236FA165E}" type="pres">
      <dgm:prSet presAssocID="{A2560FD2-F12F-4A06-A96F-B86674952111}" presName="Childtext1" presStyleLbl="revTx" presStyleIdx="5" presStyleCnt="6">
        <dgm:presLayoutVars>
          <dgm:chMax val="0"/>
          <dgm:chPref val="0"/>
          <dgm:bulletEnabled/>
        </dgm:presLayoutVars>
      </dgm:prSet>
      <dgm:spPr>
        <a:prstGeom prst="hexagon">
          <a:avLst/>
        </a:prstGeom>
      </dgm:spPr>
    </dgm:pt>
    <dgm:pt modelId="{D9A8D2BB-F8CD-4168-A53B-F1D23313760F}" type="pres">
      <dgm:prSet presAssocID="{A2560FD2-F12F-4A06-A96F-B86674952111}" presName="ConnectLine" presStyleLbl="sibTrans1D1" presStyleIdx="5" presStyleCnt="6"/>
      <dgm:spPr>
        <a:noFill/>
        <a:ln w="12700" cap="flat" cmpd="sng" algn="ctr">
          <a:solidFill>
            <a:schemeClr val="bg1">
              <a:lumMod val="85000"/>
            </a:schemeClr>
          </a:solidFill>
          <a:prstDash val="solid"/>
          <a:miter lim="800000"/>
        </a:ln>
        <a:effectLst/>
      </dgm:spPr>
    </dgm:pt>
    <dgm:pt modelId="{9AC4E39E-8232-4894-B1D0-3922DC4AC573}" type="pres">
      <dgm:prSet presAssocID="{A2560FD2-F12F-4A06-A96F-B86674952111}" presName="ConnectLineEnd" presStyleLbl="node1" presStyleIdx="5" presStyleCnt="6"/>
      <dgm:spPr>
        <a:prstGeom prst="triangle">
          <a:avLst/>
        </a:prstGeom>
        <a:solidFill>
          <a:schemeClr val="accent3">
            <a:lumMod val="50000"/>
          </a:schemeClr>
        </a:solidFill>
      </dgm:spPr>
    </dgm:pt>
    <dgm:pt modelId="{8CBBB0C0-4C5E-4DC3-B2DB-E8860DB5EC08}" type="pres">
      <dgm:prSet presAssocID="{A2560FD2-F12F-4A06-A96F-B86674952111}" presName="EmptyPane" presStyleCnt="0"/>
      <dgm:spPr/>
    </dgm:pt>
  </dgm:ptLst>
  <dgm:cxnLst>
    <dgm:cxn modelId="{4CAB7601-8A70-4E6B-8AD7-C3383B8F58AB}" type="presOf" srcId="{92921081-529B-4D1C-83A4-C416BB4C5224}" destId="{B8BEE52E-BB32-4A29-889D-98418E8AEC2C}" srcOrd="0" destOrd="0" presId="urn:microsoft.com/office/officeart/2016/7/layout/HexagonTimeline"/>
    <dgm:cxn modelId="{E4115015-E1CD-4963-B2EC-79DC6E1096C2}" type="presOf" srcId="{683CC5F6-E9B5-49F2-909E-A68D38896308}" destId="{9974CFEC-506B-42C8-AE78-EB13C68C52E9}" srcOrd="0" destOrd="0" presId="urn:microsoft.com/office/officeart/2016/7/layout/HexagonTimeline"/>
    <dgm:cxn modelId="{C201B217-5086-41FE-9E61-C15AF3FDB844}" type="presOf" srcId="{9DCEA5FC-4640-45AF-B712-7A4FD94AEF0D}" destId="{D8FDC703-BDCB-4076-9523-E30657D3FBEC}" srcOrd="0" destOrd="0" presId="urn:microsoft.com/office/officeart/2016/7/layout/HexagonTimeline"/>
    <dgm:cxn modelId="{B197EC25-E922-4714-9520-D252122FB81D}" type="presOf" srcId="{A2560FD2-F12F-4A06-A96F-B86674952111}" destId="{0F383DB1-088E-4DA6-AF47-99405321EF32}" srcOrd="0" destOrd="0" presId="urn:microsoft.com/office/officeart/2016/7/layout/HexagonTimeline"/>
    <dgm:cxn modelId="{39A11E5C-7A57-4117-A6DF-36000C29509C}" srcId="{9DCEA5FC-4640-45AF-B712-7A4FD94AEF0D}" destId="{831701CF-77C7-46C0-A913-8CC39517BAB8}" srcOrd="0" destOrd="0" parTransId="{13FBC60D-3EA6-4496-BA97-C1AE8C7F8961}" sibTransId="{75156CDF-E17B-4DAD-AE37-EA44D7F37090}"/>
    <dgm:cxn modelId="{DD687B5C-28C8-4088-99B8-D375C5FDAE4A}" srcId="{212ADAAB-D5CB-4BBC-8DAF-7340FD334994}" destId="{2AEE5C11-34AE-4EB7-8907-9BED418EA471}" srcOrd="0" destOrd="0" parTransId="{2E14AD1F-C7EA-45AE-ADC0-0EE92A6516CB}" sibTransId="{F36FDDA0-6B91-47CB-8114-B6F076E55FC8}"/>
    <dgm:cxn modelId="{DBD99269-D7F7-4B47-B17B-A5AE402751D9}" srcId="{63085546-7C7C-4B3E-ABEB-2669F1A65FB2}" destId="{9DCEA5FC-4640-45AF-B712-7A4FD94AEF0D}" srcOrd="0" destOrd="0" parTransId="{929A5FD9-0612-4B79-9B59-C3C36D34A069}" sibTransId="{0A99745B-BB5C-49B3-A782-8DB57641F6C9}"/>
    <dgm:cxn modelId="{B093956A-D812-4783-B593-FBA7C665D75C}" type="presOf" srcId="{096A9AF0-0DAE-4EB3-B448-4501DA034F4A}" destId="{DF8C3026-7247-4C69-87F8-5D5E7C9A3FD0}" srcOrd="0" destOrd="0" presId="urn:microsoft.com/office/officeart/2016/7/layout/HexagonTimeline"/>
    <dgm:cxn modelId="{C8C7266C-2A0C-476A-85B3-F12BE2521F4C}" srcId="{63085546-7C7C-4B3E-ABEB-2669F1A65FB2}" destId="{212ADAAB-D5CB-4BBC-8DAF-7340FD334994}" srcOrd="4" destOrd="0" parTransId="{45F6D312-A686-491E-95E3-EFB9640CC472}" sibTransId="{AB2787E4-2A8B-428D-A4AE-2B14DCFFC4E7}"/>
    <dgm:cxn modelId="{1B50EE4E-3826-444E-8B9D-5F67F469E452}" type="presOf" srcId="{2AEE5C11-34AE-4EB7-8907-9BED418EA471}" destId="{0E2E4126-B6A8-45C5-B2C7-2C06AD6E18E7}" srcOrd="0" destOrd="0" presId="urn:microsoft.com/office/officeart/2016/7/layout/HexagonTimeline"/>
    <dgm:cxn modelId="{24A8F052-3377-4BA4-8C62-CCF5039C85D7}" srcId="{CA6B1BA0-B2FC-48AD-8EDA-F4AAA4AF2782}" destId="{3CB04A44-4013-4CA7-90FD-29AFC3C15E37}" srcOrd="0" destOrd="0" parTransId="{ECEE936A-E3CC-4209-BECC-1CD0C85A2B72}" sibTransId="{D7A8F7A0-47A3-4464-B3B7-E0806DF46627}"/>
    <dgm:cxn modelId="{576DFF54-BAD0-4464-928B-2A0F984AD12C}" type="presOf" srcId="{3CB04A44-4013-4CA7-90FD-29AFC3C15E37}" destId="{DF1E9D22-47D4-4C5C-A257-E840FAA8C83A}" srcOrd="0" destOrd="0" presId="urn:microsoft.com/office/officeart/2016/7/layout/HexagonTimeline"/>
    <dgm:cxn modelId="{B05C4C7C-FEB8-4825-98A0-C38D3021918A}" srcId="{096A9AF0-0DAE-4EB3-B448-4501DA034F4A}" destId="{92921081-529B-4D1C-83A4-C416BB4C5224}" srcOrd="0" destOrd="0" parTransId="{5AD2C2F8-A1D7-469B-93D8-B578BEFE51F8}" sibTransId="{ECC13403-1F53-4ED4-AE4F-334EEC7C8710}"/>
    <dgm:cxn modelId="{F9D8B584-9399-4A2B-8ADC-F71293A4822C}" srcId="{63085546-7C7C-4B3E-ABEB-2669F1A65FB2}" destId="{A2560FD2-F12F-4A06-A96F-B86674952111}" srcOrd="5" destOrd="0" parTransId="{96173659-138A-4A00-AE0B-9063EA9393A6}" sibTransId="{D3C3BC3F-2256-4FBC-AFA5-0D035E3EACD7}"/>
    <dgm:cxn modelId="{7C019CA9-E785-4FD0-B6E6-6DE82D1BCD48}" type="presOf" srcId="{63085546-7C7C-4B3E-ABEB-2669F1A65FB2}" destId="{5F921152-9384-47DF-B8E9-E72D0C53A843}" srcOrd="0" destOrd="0" presId="urn:microsoft.com/office/officeart/2016/7/layout/HexagonTimeline"/>
    <dgm:cxn modelId="{728405AA-A843-4B1B-8940-8280F8140E8D}" type="presOf" srcId="{212ADAAB-D5CB-4BBC-8DAF-7340FD334994}" destId="{8DBE84BD-A0B9-479B-AE95-04F7EA15E9E9}" srcOrd="0" destOrd="0" presId="urn:microsoft.com/office/officeart/2016/7/layout/HexagonTimeline"/>
    <dgm:cxn modelId="{7953E5AD-A516-4367-B624-74CF617C6527}" type="presOf" srcId="{4EA069F3-397F-40D5-94A6-32C3E355C277}" destId="{18E3FB84-F637-4ADB-A9C4-53D174B79E7F}" srcOrd="0" destOrd="0" presId="urn:microsoft.com/office/officeart/2016/7/layout/HexagonTimeline"/>
    <dgm:cxn modelId="{99746BB5-7122-43B8-8680-CF610F03585C}" srcId="{A2560FD2-F12F-4A06-A96F-B86674952111}" destId="{1E529C6E-C939-479A-A075-9E9B02837B50}" srcOrd="0" destOrd="0" parTransId="{46B3C017-F97A-4640-992A-33AEE06B2EFC}" sibTransId="{192E80CB-2667-481C-8244-6EC4AEED1BC2}"/>
    <dgm:cxn modelId="{CA0753BD-DB60-4D68-8486-5B376B839B26}" srcId="{63085546-7C7C-4B3E-ABEB-2669F1A65FB2}" destId="{096A9AF0-0DAE-4EB3-B448-4501DA034F4A}" srcOrd="1" destOrd="0" parTransId="{8CE6ABD6-768E-42C8-9029-C3B5F278B21C}" sibTransId="{6B0D7DA9-E6ED-4137-9716-F48BF62327A8}"/>
    <dgm:cxn modelId="{034872BF-2E92-417D-8304-30BAD2E78E48}" type="presOf" srcId="{831701CF-77C7-46C0-A913-8CC39517BAB8}" destId="{E20F6FBA-79EE-464D-B80B-A2452E8154E8}" srcOrd="0" destOrd="0" presId="urn:microsoft.com/office/officeart/2016/7/layout/HexagonTimeline"/>
    <dgm:cxn modelId="{BC5A70C8-9D97-4922-BCDB-6316D191C527}" srcId="{683CC5F6-E9B5-49F2-909E-A68D38896308}" destId="{4EA069F3-397F-40D5-94A6-32C3E355C277}" srcOrd="0" destOrd="0" parTransId="{2F99115B-608E-4E08-A503-B74879A76D07}" sibTransId="{E94D5EF7-F47C-476C-A5FE-1C35261B578A}"/>
    <dgm:cxn modelId="{CD6B6EE8-3813-4EF1-BFEC-C005A3326D63}" srcId="{63085546-7C7C-4B3E-ABEB-2669F1A65FB2}" destId="{CA6B1BA0-B2FC-48AD-8EDA-F4AAA4AF2782}" srcOrd="3" destOrd="0" parTransId="{D7D3AA07-BCB9-4212-A556-E90870FB1413}" sibTransId="{39FB540D-D808-4040-9A37-0AC474C0212F}"/>
    <dgm:cxn modelId="{F6AC1AEE-1023-459B-B3C3-414D60939140}" type="presOf" srcId="{CA6B1BA0-B2FC-48AD-8EDA-F4AAA4AF2782}" destId="{80232FD9-5E8C-4C69-B2DA-83D44EDF19CF}" srcOrd="0" destOrd="0" presId="urn:microsoft.com/office/officeart/2016/7/layout/HexagonTimeline"/>
    <dgm:cxn modelId="{D05952F1-7A9A-42F0-B162-00DBA31F6F8A}" type="presOf" srcId="{1E529C6E-C939-479A-A075-9E9B02837B50}" destId="{21705DDA-4A4F-433F-AA55-2A5236FA165E}" srcOrd="0" destOrd="0" presId="urn:microsoft.com/office/officeart/2016/7/layout/HexagonTimeline"/>
    <dgm:cxn modelId="{59786CF9-070F-4821-A4E9-D33DB930D8D2}" srcId="{63085546-7C7C-4B3E-ABEB-2669F1A65FB2}" destId="{683CC5F6-E9B5-49F2-909E-A68D38896308}" srcOrd="2" destOrd="0" parTransId="{15BFC747-B881-4328-BFBE-9BC128388CC6}" sibTransId="{4C61DDEE-8BBF-4CBF-B066-7E60B6DF0A11}"/>
    <dgm:cxn modelId="{4274CCB8-C625-493C-B022-800ED90D8A0F}" type="presParOf" srcId="{5F921152-9384-47DF-B8E9-E72D0C53A843}" destId="{F8B36E6C-C1EF-4E5A-A571-AE18D31F25A7}" srcOrd="0" destOrd="0" presId="urn:microsoft.com/office/officeart/2016/7/layout/HexagonTimeline"/>
    <dgm:cxn modelId="{A4468AE9-D032-4EA6-B914-DF314E7687F7}" type="presParOf" srcId="{F8B36E6C-C1EF-4E5A-A571-AE18D31F25A7}" destId="{D8FDC703-BDCB-4076-9523-E30657D3FBEC}" srcOrd="0" destOrd="0" presId="urn:microsoft.com/office/officeart/2016/7/layout/HexagonTimeline"/>
    <dgm:cxn modelId="{5BD9DB7B-4C44-4499-A4A3-96E9A930B524}" type="presParOf" srcId="{F8B36E6C-C1EF-4E5A-A571-AE18D31F25A7}" destId="{E20F6FBA-79EE-464D-B80B-A2452E8154E8}" srcOrd="1" destOrd="0" presId="urn:microsoft.com/office/officeart/2016/7/layout/HexagonTimeline"/>
    <dgm:cxn modelId="{0B3819BA-F288-4A59-A934-231C1EC245B4}" type="presParOf" srcId="{F8B36E6C-C1EF-4E5A-A571-AE18D31F25A7}" destId="{1E94F6A7-8DDE-4C87-A134-3E5F2C1ABE68}" srcOrd="2" destOrd="0" presId="urn:microsoft.com/office/officeart/2016/7/layout/HexagonTimeline"/>
    <dgm:cxn modelId="{21EDE45F-0D29-4A64-8A0E-015D29458FCC}" type="presParOf" srcId="{F8B36E6C-C1EF-4E5A-A571-AE18D31F25A7}" destId="{8EB8A2AD-C798-4FAE-A825-A5BF2B46E920}" srcOrd="3" destOrd="0" presId="urn:microsoft.com/office/officeart/2016/7/layout/HexagonTimeline"/>
    <dgm:cxn modelId="{1040F024-BAC0-4A0B-B128-C9C1E1AD3A0F}" type="presParOf" srcId="{F8B36E6C-C1EF-4E5A-A571-AE18D31F25A7}" destId="{A10B4A03-964D-4886-85C4-71A6954ABDCA}" srcOrd="4" destOrd="0" presId="urn:microsoft.com/office/officeart/2016/7/layout/HexagonTimeline"/>
    <dgm:cxn modelId="{2F35CD7B-91F1-42A1-8DD8-641F660A62EB}" type="presParOf" srcId="{5F921152-9384-47DF-B8E9-E72D0C53A843}" destId="{B83DEA66-1806-4316-857B-546C6C0ABDBC}" srcOrd="1" destOrd="0" presId="urn:microsoft.com/office/officeart/2016/7/layout/HexagonTimeline"/>
    <dgm:cxn modelId="{694A30BC-4A8D-4C9B-AB1E-E6B9540D2452}" type="presParOf" srcId="{5F921152-9384-47DF-B8E9-E72D0C53A843}" destId="{02729628-BF65-48E9-9810-7D4F7F2E81FF}" srcOrd="2" destOrd="0" presId="urn:microsoft.com/office/officeart/2016/7/layout/HexagonTimeline"/>
    <dgm:cxn modelId="{E595DA3C-429F-4EFB-B243-0D1552C31D55}" type="presParOf" srcId="{02729628-BF65-48E9-9810-7D4F7F2E81FF}" destId="{DF8C3026-7247-4C69-87F8-5D5E7C9A3FD0}" srcOrd="0" destOrd="0" presId="urn:microsoft.com/office/officeart/2016/7/layout/HexagonTimeline"/>
    <dgm:cxn modelId="{A3C95ACF-B739-440D-A938-F6084D8C3936}" type="presParOf" srcId="{02729628-BF65-48E9-9810-7D4F7F2E81FF}" destId="{B8BEE52E-BB32-4A29-889D-98418E8AEC2C}" srcOrd="1" destOrd="0" presId="urn:microsoft.com/office/officeart/2016/7/layout/HexagonTimeline"/>
    <dgm:cxn modelId="{560EE178-76FB-45F1-A3FD-1F00FEB74F57}" type="presParOf" srcId="{02729628-BF65-48E9-9810-7D4F7F2E81FF}" destId="{A24ACEDC-53F3-4F4F-ADA4-A1B743D31A1C}" srcOrd="2" destOrd="0" presId="urn:microsoft.com/office/officeart/2016/7/layout/HexagonTimeline"/>
    <dgm:cxn modelId="{138B696C-FE2F-48C8-A281-35D1A9D1043C}" type="presParOf" srcId="{02729628-BF65-48E9-9810-7D4F7F2E81FF}" destId="{ED452210-013D-4950-8789-E67FF76A5191}" srcOrd="3" destOrd="0" presId="urn:microsoft.com/office/officeart/2016/7/layout/HexagonTimeline"/>
    <dgm:cxn modelId="{6F40A3E8-B4A6-4B53-B423-09A856AB94EA}" type="presParOf" srcId="{02729628-BF65-48E9-9810-7D4F7F2E81FF}" destId="{3C3A719C-9A3D-45A5-AF6C-44CB2262FFED}" srcOrd="4" destOrd="0" presId="urn:microsoft.com/office/officeart/2016/7/layout/HexagonTimeline"/>
    <dgm:cxn modelId="{366D67F3-E065-4603-A5B7-FFA0D80EDA3A}" type="presParOf" srcId="{5F921152-9384-47DF-B8E9-E72D0C53A843}" destId="{740E9D1E-0907-4886-B962-E6A42470EA9E}" srcOrd="3" destOrd="0" presId="urn:microsoft.com/office/officeart/2016/7/layout/HexagonTimeline"/>
    <dgm:cxn modelId="{FDB54CFC-028B-463C-B968-B9D59620006E}" type="presParOf" srcId="{5F921152-9384-47DF-B8E9-E72D0C53A843}" destId="{27833811-8C48-49FF-9CA0-AEAC4284889D}" srcOrd="4" destOrd="0" presId="urn:microsoft.com/office/officeart/2016/7/layout/HexagonTimeline"/>
    <dgm:cxn modelId="{128E8218-F19C-4809-8E49-AF3D60FF703D}" type="presParOf" srcId="{27833811-8C48-49FF-9CA0-AEAC4284889D}" destId="{9974CFEC-506B-42C8-AE78-EB13C68C52E9}" srcOrd="0" destOrd="0" presId="urn:microsoft.com/office/officeart/2016/7/layout/HexagonTimeline"/>
    <dgm:cxn modelId="{BEEEBBBE-B2E1-4A23-A94A-4D5995D99B33}" type="presParOf" srcId="{27833811-8C48-49FF-9CA0-AEAC4284889D}" destId="{18E3FB84-F637-4ADB-A9C4-53D174B79E7F}" srcOrd="1" destOrd="0" presId="urn:microsoft.com/office/officeart/2016/7/layout/HexagonTimeline"/>
    <dgm:cxn modelId="{5D7CCCFE-F624-4B4C-8D2B-46EB5851D00C}" type="presParOf" srcId="{27833811-8C48-49FF-9CA0-AEAC4284889D}" destId="{861B0898-CF76-4064-BEBF-4DB363A30F25}" srcOrd="2" destOrd="0" presId="urn:microsoft.com/office/officeart/2016/7/layout/HexagonTimeline"/>
    <dgm:cxn modelId="{F42A3357-ED26-45FE-9B4B-D64006945C80}" type="presParOf" srcId="{27833811-8C48-49FF-9CA0-AEAC4284889D}" destId="{D5F2A243-4480-4C74-9CF8-86B8C805FABD}" srcOrd="3" destOrd="0" presId="urn:microsoft.com/office/officeart/2016/7/layout/HexagonTimeline"/>
    <dgm:cxn modelId="{B40422EC-8F61-4E98-A93C-54999B848653}" type="presParOf" srcId="{27833811-8C48-49FF-9CA0-AEAC4284889D}" destId="{7D233CDD-863C-442C-BE4A-BF051A62F653}" srcOrd="4" destOrd="0" presId="urn:microsoft.com/office/officeart/2016/7/layout/HexagonTimeline"/>
    <dgm:cxn modelId="{A4CF456C-4515-4435-96C5-C245340E0AC9}" type="presParOf" srcId="{5F921152-9384-47DF-B8E9-E72D0C53A843}" destId="{ACF49F9D-0BF7-4DE8-8EF9-72E5AC3C8388}" srcOrd="5" destOrd="0" presId="urn:microsoft.com/office/officeart/2016/7/layout/HexagonTimeline"/>
    <dgm:cxn modelId="{7E611E94-A46A-4A1B-A539-4492927E7F2A}" type="presParOf" srcId="{5F921152-9384-47DF-B8E9-E72D0C53A843}" destId="{65AA0B6E-245D-4872-981C-37F4EBA3AF9C}" srcOrd="6" destOrd="0" presId="urn:microsoft.com/office/officeart/2016/7/layout/HexagonTimeline"/>
    <dgm:cxn modelId="{E29379ED-8655-4008-A983-018DAD3E7126}" type="presParOf" srcId="{65AA0B6E-245D-4872-981C-37F4EBA3AF9C}" destId="{80232FD9-5E8C-4C69-B2DA-83D44EDF19CF}" srcOrd="0" destOrd="0" presId="urn:microsoft.com/office/officeart/2016/7/layout/HexagonTimeline"/>
    <dgm:cxn modelId="{F310B870-B34C-420A-B48B-6544223B3DFD}" type="presParOf" srcId="{65AA0B6E-245D-4872-981C-37F4EBA3AF9C}" destId="{DF1E9D22-47D4-4C5C-A257-E840FAA8C83A}" srcOrd="1" destOrd="0" presId="urn:microsoft.com/office/officeart/2016/7/layout/HexagonTimeline"/>
    <dgm:cxn modelId="{5185C167-7B63-4B77-BF03-A5B6C8C5FAE6}" type="presParOf" srcId="{65AA0B6E-245D-4872-981C-37F4EBA3AF9C}" destId="{92880EB9-9372-4E08-BB3E-D5E2CB324333}" srcOrd="2" destOrd="0" presId="urn:microsoft.com/office/officeart/2016/7/layout/HexagonTimeline"/>
    <dgm:cxn modelId="{BA09EE75-C2C5-48DB-9942-06D9DBFD8F58}" type="presParOf" srcId="{65AA0B6E-245D-4872-981C-37F4EBA3AF9C}" destId="{D7FE156B-76E4-4ED6-9666-E3256FB28C4F}" srcOrd="3" destOrd="0" presId="urn:microsoft.com/office/officeart/2016/7/layout/HexagonTimeline"/>
    <dgm:cxn modelId="{6DBC490B-8269-408A-9650-5D2F73B6D5AB}" type="presParOf" srcId="{65AA0B6E-245D-4872-981C-37F4EBA3AF9C}" destId="{67442576-64D6-41B0-B604-3949681A3248}" srcOrd="4" destOrd="0" presId="urn:microsoft.com/office/officeart/2016/7/layout/HexagonTimeline"/>
    <dgm:cxn modelId="{21C5D539-3870-45CC-A650-41948ED19010}" type="presParOf" srcId="{5F921152-9384-47DF-B8E9-E72D0C53A843}" destId="{78779B33-F697-45A1-8947-238C6735CAD7}" srcOrd="7" destOrd="0" presId="urn:microsoft.com/office/officeart/2016/7/layout/HexagonTimeline"/>
    <dgm:cxn modelId="{EB250998-2F3E-4430-998E-F8694DD19956}" type="presParOf" srcId="{5F921152-9384-47DF-B8E9-E72D0C53A843}" destId="{7E52F4CE-F4E0-4771-BB16-4DEE741514C7}" srcOrd="8" destOrd="0" presId="urn:microsoft.com/office/officeart/2016/7/layout/HexagonTimeline"/>
    <dgm:cxn modelId="{C8817A0B-2E96-489C-AC93-8164DADD67E8}" type="presParOf" srcId="{7E52F4CE-F4E0-4771-BB16-4DEE741514C7}" destId="{8DBE84BD-A0B9-479B-AE95-04F7EA15E9E9}" srcOrd="0" destOrd="0" presId="urn:microsoft.com/office/officeart/2016/7/layout/HexagonTimeline"/>
    <dgm:cxn modelId="{DB83264D-6914-4B30-8092-93EF7369D280}" type="presParOf" srcId="{7E52F4CE-F4E0-4771-BB16-4DEE741514C7}" destId="{0E2E4126-B6A8-45C5-B2C7-2C06AD6E18E7}" srcOrd="1" destOrd="0" presId="urn:microsoft.com/office/officeart/2016/7/layout/HexagonTimeline"/>
    <dgm:cxn modelId="{17742777-4C85-4881-BE50-0FB4D8D2A6F2}" type="presParOf" srcId="{7E52F4CE-F4E0-4771-BB16-4DEE741514C7}" destId="{B02DD85E-7A61-4DD2-A857-0D2584C55ACD}" srcOrd="2" destOrd="0" presId="urn:microsoft.com/office/officeart/2016/7/layout/HexagonTimeline"/>
    <dgm:cxn modelId="{B091E1E3-9C5A-4503-935B-067A29BD3746}" type="presParOf" srcId="{7E52F4CE-F4E0-4771-BB16-4DEE741514C7}" destId="{757D6E7A-7B8C-43BB-9A7E-6BCB0BB03C8B}" srcOrd="3" destOrd="0" presId="urn:microsoft.com/office/officeart/2016/7/layout/HexagonTimeline"/>
    <dgm:cxn modelId="{3ABA3EB4-AD6B-48D6-AD3D-E2C4E56BECCE}" type="presParOf" srcId="{7E52F4CE-F4E0-4771-BB16-4DEE741514C7}" destId="{F4EF4540-492F-432D-AEDA-0F6BBA74C599}" srcOrd="4" destOrd="0" presId="urn:microsoft.com/office/officeart/2016/7/layout/HexagonTimeline"/>
    <dgm:cxn modelId="{72640EE2-18E4-44BB-A804-25443BB1D1C7}" type="presParOf" srcId="{5F921152-9384-47DF-B8E9-E72D0C53A843}" destId="{7D7EA722-740F-4A7A-95DE-A60BFB527FF0}" srcOrd="9" destOrd="0" presId="urn:microsoft.com/office/officeart/2016/7/layout/HexagonTimeline"/>
    <dgm:cxn modelId="{8D9B823B-AF3C-401C-A8D9-4C6A7E20D8FE}" type="presParOf" srcId="{5F921152-9384-47DF-B8E9-E72D0C53A843}" destId="{EF935858-0DAE-4D2B-975C-85F6883399DF}" srcOrd="10" destOrd="0" presId="urn:microsoft.com/office/officeart/2016/7/layout/HexagonTimeline"/>
    <dgm:cxn modelId="{0700C300-D852-4D7B-8B1D-2209A1BFCD6A}" type="presParOf" srcId="{EF935858-0DAE-4D2B-975C-85F6883399DF}" destId="{0F383DB1-088E-4DA6-AF47-99405321EF32}" srcOrd="0" destOrd="0" presId="urn:microsoft.com/office/officeart/2016/7/layout/HexagonTimeline"/>
    <dgm:cxn modelId="{3ED85722-2E0F-4CFA-86BE-AAB49C88C248}" type="presParOf" srcId="{EF935858-0DAE-4D2B-975C-85F6883399DF}" destId="{21705DDA-4A4F-433F-AA55-2A5236FA165E}" srcOrd="1" destOrd="0" presId="urn:microsoft.com/office/officeart/2016/7/layout/HexagonTimeline"/>
    <dgm:cxn modelId="{AEC76D8E-D268-4F91-9DF2-36C5753ADD4A}" type="presParOf" srcId="{EF935858-0DAE-4D2B-975C-85F6883399DF}" destId="{D9A8D2BB-F8CD-4168-A53B-F1D23313760F}" srcOrd="2" destOrd="0" presId="urn:microsoft.com/office/officeart/2016/7/layout/HexagonTimeline"/>
    <dgm:cxn modelId="{B37B0B5C-D7B7-402D-A53D-FE74945D6394}" type="presParOf" srcId="{EF935858-0DAE-4D2B-975C-85F6883399DF}" destId="{9AC4E39E-8232-4894-B1D0-3922DC4AC573}" srcOrd="3" destOrd="0" presId="urn:microsoft.com/office/officeart/2016/7/layout/HexagonTimeline"/>
    <dgm:cxn modelId="{561FD389-66E7-439E-8FD7-F6A7BCB89ABF}" type="presParOf" srcId="{EF935858-0DAE-4D2B-975C-85F6883399DF}" destId="{8CBBB0C0-4C5E-4DC3-B2DB-E8860DB5EC08}" srcOrd="4" destOrd="0" presId="urn:microsoft.com/office/officeart/2016/7/layout/Hexago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FDC703-BDCB-4076-9523-E30657D3FBEC}">
      <dsp:nvSpPr>
        <dsp:cNvPr id="0" name=""/>
        <dsp:cNvSpPr/>
      </dsp:nvSpPr>
      <dsp:spPr>
        <a:xfrm>
          <a:off x="291171" y="2381133"/>
          <a:ext cx="1472083" cy="628171"/>
        </a:xfrm>
        <a:prstGeom prst="homePlate">
          <a:avLst>
            <a:gd name="adj" fmla="val 40000"/>
          </a:avLst>
        </a:prstGeom>
        <a:solidFill>
          <a:schemeClr val="accen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rtlCol="0" anchor="ctr" anchorCtr="0">
          <a:noAutofit/>
        </a:bodyPr>
        <a:lstStyle/>
        <a:p>
          <a:pPr marL="0" lvl="0" indent="0" algn="ctr" defTabSz="711200" rtl="0">
            <a:lnSpc>
              <a:spcPct val="90000"/>
            </a:lnSpc>
            <a:spcBef>
              <a:spcPct val="0"/>
            </a:spcBef>
            <a:spcAft>
              <a:spcPct val="35000"/>
            </a:spcAft>
            <a:buNone/>
          </a:pPr>
          <a:r>
            <a:rPr lang="de-DE" sz="1600" b="1" kern="1200" noProof="0" dirty="0"/>
            <a:t>Q1</a:t>
          </a:r>
          <a:br>
            <a:rPr lang="de-DE" sz="1100" kern="1200" noProof="0" dirty="0"/>
          </a:br>
          <a:r>
            <a:rPr lang="de-DE" sz="900" kern="1200" noProof="0" dirty="0"/>
            <a:t>2OJJ</a:t>
          </a:r>
        </a:p>
      </dsp:txBody>
      <dsp:txXfrm>
        <a:off x="291171" y="2381133"/>
        <a:ext cx="1346449" cy="628171"/>
      </dsp:txXfrm>
    </dsp:sp>
    <dsp:sp modelId="{E20F6FBA-79EE-464D-B80B-A2452E8154E8}">
      <dsp:nvSpPr>
        <dsp:cNvPr id="0" name=""/>
        <dsp:cNvSpPr/>
      </dsp:nvSpPr>
      <dsp:spPr>
        <a:xfrm>
          <a:off x="4933" y="27904"/>
          <a:ext cx="2044559" cy="16751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5570" rIns="0" bIns="115570" numCol="1" spcCol="1270" rtlCol="0" anchor="b" anchorCtr="1">
          <a:noAutofit/>
        </a:bodyPr>
        <a:lstStyle/>
        <a:p>
          <a:pPr marL="0" lvl="0" indent="0" algn="ctr" defTabSz="577850" rtl="0">
            <a:lnSpc>
              <a:spcPct val="90000"/>
            </a:lnSpc>
            <a:spcBef>
              <a:spcPct val="0"/>
            </a:spcBef>
            <a:spcAft>
              <a:spcPct val="35000"/>
            </a:spcAft>
            <a:buFont typeface="Arial" panose="020B0604020202020204" pitchFamily="34" charset="0"/>
            <a:buNone/>
          </a:pPr>
          <a:r>
            <a:rPr lang="de-DE" sz="1300" kern="1200" noProof="0" dirty="0"/>
            <a:t>Finanzplan</a:t>
          </a:r>
          <a:br>
            <a:rPr lang="de-DE" sz="1300" kern="1200" noProof="0" dirty="0"/>
          </a:br>
          <a:r>
            <a:rPr lang="de-DE" sz="1300" kern="1200" noProof="0" dirty="0"/>
            <a:t>Beginnt</a:t>
          </a:r>
        </a:p>
      </dsp:txBody>
      <dsp:txXfrm>
        <a:off x="4933" y="27904"/>
        <a:ext cx="2044559" cy="1675123"/>
      </dsp:txXfrm>
    </dsp:sp>
    <dsp:sp modelId="{B83DEA66-1806-4316-857B-546C6C0ABDBC}">
      <dsp:nvSpPr>
        <dsp:cNvPr id="0" name=""/>
        <dsp:cNvSpPr/>
      </dsp:nvSpPr>
      <dsp:spPr>
        <a:xfrm rot="21573909">
          <a:off x="1763246" y="2693015"/>
          <a:ext cx="580524" cy="0"/>
        </a:xfrm>
        <a:custGeom>
          <a:avLst/>
          <a:gdLst/>
          <a:ahLst/>
          <a:cxnLst/>
          <a:rect l="0" t="0" r="0" b="0"/>
          <a:pathLst>
            <a:path>
              <a:moveTo>
                <a:pt x="0" y="0"/>
              </a:moveTo>
              <a:lnTo>
                <a:pt x="580524"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E94F6A7-8DDE-4C87-A134-3E5F2C1ABE68}">
      <dsp:nvSpPr>
        <dsp:cNvPr id="0" name=""/>
        <dsp:cNvSpPr/>
      </dsp:nvSpPr>
      <dsp:spPr>
        <a:xfrm>
          <a:off x="1027213" y="1841502"/>
          <a:ext cx="0" cy="523476"/>
        </a:xfrm>
        <a:prstGeom prst="line">
          <a:avLst/>
        </a:prstGeom>
        <a:noFill/>
        <a:ln w="3175" cap="flat" cmpd="sng" algn="ctr">
          <a:solidFill>
            <a:schemeClr val="bg1">
              <a:lumMod val="75000"/>
            </a:schemeClr>
          </a:solidFill>
          <a:prstDash val="solid"/>
          <a:miter lim="800000"/>
        </a:ln>
        <a:effectLst/>
      </dsp:spPr>
      <dsp:style>
        <a:lnRef idx="1">
          <a:scrgbClr r="0" g="0" b="0"/>
        </a:lnRef>
        <a:fillRef idx="0">
          <a:scrgbClr r="0" g="0" b="0"/>
        </a:fillRef>
        <a:effectRef idx="0">
          <a:scrgbClr r="0" g="0" b="0"/>
        </a:effectRef>
        <a:fontRef idx="minor"/>
      </dsp:style>
    </dsp:sp>
    <dsp:sp modelId="{8EB8A2AD-C798-4FAE-A825-A5BF2B46E920}">
      <dsp:nvSpPr>
        <dsp:cNvPr id="0" name=""/>
        <dsp:cNvSpPr/>
      </dsp:nvSpPr>
      <dsp:spPr>
        <a:xfrm>
          <a:off x="974865" y="1727994"/>
          <a:ext cx="104695" cy="104695"/>
        </a:xfrm>
        <a:prstGeom prst="diamond">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8C3026-7247-4C69-87F8-5D5E7C9A3FD0}">
      <dsp:nvSpPr>
        <dsp:cNvPr id="0" name=""/>
        <dsp:cNvSpPr/>
      </dsp:nvSpPr>
      <dsp:spPr>
        <a:xfrm>
          <a:off x="2343762" y="2367915"/>
          <a:ext cx="1513383" cy="645795"/>
        </a:xfrm>
        <a:prstGeom prst="hexagon">
          <a:avLst>
            <a:gd name="adj" fmla="val 40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rtlCol="0" anchor="ctr" anchorCtr="0">
          <a:noAutofit/>
        </a:bodyPr>
        <a:lstStyle/>
        <a:p>
          <a:pPr marL="0" lvl="0" indent="0" algn="ctr" defTabSz="711200" rtl="0">
            <a:lnSpc>
              <a:spcPct val="90000"/>
            </a:lnSpc>
            <a:spcBef>
              <a:spcPct val="0"/>
            </a:spcBef>
            <a:spcAft>
              <a:spcPct val="35000"/>
            </a:spcAft>
            <a:buNone/>
          </a:pPr>
          <a:r>
            <a:rPr lang="de-DE" sz="1600" b="1" kern="1200" noProof="0" dirty="0"/>
            <a:t>Q2</a:t>
          </a:r>
          <a:br>
            <a:rPr lang="de-DE" sz="1100" kern="1200" noProof="0" dirty="0"/>
          </a:br>
          <a:r>
            <a:rPr lang="de-DE" sz="900" kern="1200" noProof="0" dirty="0"/>
            <a:t>20JJ</a:t>
          </a:r>
        </a:p>
      </dsp:txBody>
      <dsp:txXfrm>
        <a:off x="2555983" y="2458475"/>
        <a:ext cx="1088941" cy="464675"/>
      </dsp:txXfrm>
    </dsp:sp>
    <dsp:sp modelId="{B8BEE52E-BB32-4A29-889D-98418E8AEC2C}">
      <dsp:nvSpPr>
        <dsp:cNvPr id="0" name=""/>
        <dsp:cNvSpPr/>
      </dsp:nvSpPr>
      <dsp:spPr>
        <a:xfrm>
          <a:off x="2049493" y="3659505"/>
          <a:ext cx="2101921" cy="1722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5570" rIns="0" bIns="115570" numCol="1" spcCol="1270" rtlCol="0" anchor="t" anchorCtr="1">
          <a:noAutofit/>
        </a:bodyPr>
        <a:lstStyle/>
        <a:p>
          <a:pPr marL="0" lvl="0" indent="0" algn="ctr" defTabSz="577850" rtl="0">
            <a:lnSpc>
              <a:spcPct val="90000"/>
            </a:lnSpc>
            <a:spcBef>
              <a:spcPct val="0"/>
            </a:spcBef>
            <a:spcAft>
              <a:spcPct val="35000"/>
            </a:spcAft>
            <a:buFont typeface="Arial" panose="020B0604020202020204" pitchFamily="34" charset="0"/>
            <a:buNone/>
          </a:pPr>
          <a:r>
            <a:rPr lang="de-DE" sz="1300" kern="1200" noProof="0" dirty="0"/>
            <a:t>Beta-Registrierung beginnt</a:t>
          </a:r>
          <a:br>
            <a:rPr lang="de-DE" sz="1300" kern="1200" noProof="0" dirty="0"/>
          </a:br>
          <a:r>
            <a:rPr lang="de-DE" sz="1300" kern="1200" noProof="0" dirty="0"/>
            <a:t>für die Öffentlichkeit</a:t>
          </a:r>
        </a:p>
      </dsp:txBody>
      <dsp:txXfrm>
        <a:off x="2049493" y="3659505"/>
        <a:ext cx="2101921" cy="1722120"/>
      </dsp:txXfrm>
    </dsp:sp>
    <dsp:sp modelId="{740E9D1E-0907-4886-B962-E6A42470EA9E}">
      <dsp:nvSpPr>
        <dsp:cNvPr id="0" name=""/>
        <dsp:cNvSpPr/>
      </dsp:nvSpPr>
      <dsp:spPr>
        <a:xfrm>
          <a:off x="3857145" y="2690813"/>
          <a:ext cx="506727" cy="0"/>
        </a:xfrm>
        <a:custGeom>
          <a:avLst/>
          <a:gdLst/>
          <a:ahLst/>
          <a:cxnLst/>
          <a:rect l="0" t="0" r="0" b="0"/>
          <a:pathLst>
            <a:path>
              <a:moveTo>
                <a:pt x="0" y="0"/>
              </a:moveTo>
              <a:lnTo>
                <a:pt x="506727"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24ACEDC-53F3-4F4F-ADA4-A1B743D31A1C}">
      <dsp:nvSpPr>
        <dsp:cNvPr id="0" name=""/>
        <dsp:cNvSpPr/>
      </dsp:nvSpPr>
      <dsp:spPr>
        <a:xfrm>
          <a:off x="3100453" y="3013710"/>
          <a:ext cx="0" cy="538162"/>
        </a:xfrm>
        <a:prstGeom prst="line">
          <a:avLst/>
        </a:prstGeom>
        <a:noFill/>
        <a:ln w="3175" cap="flat" cmpd="sng" algn="ctr">
          <a:solidFill>
            <a:schemeClr val="bg1">
              <a:lumMod val="75000"/>
            </a:schemeClr>
          </a:solidFill>
          <a:prstDash val="solid"/>
          <a:miter lim="800000"/>
        </a:ln>
        <a:effectLst/>
      </dsp:spPr>
      <dsp:style>
        <a:lnRef idx="1">
          <a:scrgbClr r="0" g="0" b="0"/>
        </a:lnRef>
        <a:fillRef idx="0">
          <a:scrgbClr r="0" g="0" b="0"/>
        </a:fillRef>
        <a:effectRef idx="0">
          <a:scrgbClr r="0" g="0" b="0"/>
        </a:effectRef>
        <a:fontRef idx="minor"/>
      </dsp:style>
    </dsp:sp>
    <dsp:sp modelId="{ED452210-013D-4950-8789-E67FF76A5191}">
      <dsp:nvSpPr>
        <dsp:cNvPr id="0" name=""/>
        <dsp:cNvSpPr/>
      </dsp:nvSpPr>
      <dsp:spPr>
        <a:xfrm>
          <a:off x="3046637" y="3551873"/>
          <a:ext cx="107632" cy="107632"/>
        </a:xfrm>
        <a:prstGeom prst="diamond">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74CFEC-506B-42C8-AE78-EB13C68C52E9}">
      <dsp:nvSpPr>
        <dsp:cNvPr id="0" name=""/>
        <dsp:cNvSpPr/>
      </dsp:nvSpPr>
      <dsp:spPr>
        <a:xfrm>
          <a:off x="4363872" y="2508543"/>
          <a:ext cx="1002903" cy="364538"/>
        </a:xfrm>
        <a:prstGeom prst="hexagon">
          <a:avLst>
            <a:gd name="adj" fmla="val 40000"/>
            <a:gd name="vf" fmla="val 115470"/>
          </a:avLst>
        </a:prstGeom>
        <a:solidFill>
          <a:schemeClr val="accent3">
            <a:lumMod val="5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rtlCol="0" anchor="ctr" anchorCtr="0">
          <a:noAutofit/>
        </a:bodyPr>
        <a:lstStyle/>
        <a:p>
          <a:pPr marL="0" lvl="0" indent="0" algn="ctr" defTabSz="400050" rtl="0">
            <a:lnSpc>
              <a:spcPct val="65000"/>
            </a:lnSpc>
            <a:spcBef>
              <a:spcPct val="0"/>
            </a:spcBef>
            <a:spcAft>
              <a:spcPct val="35000"/>
            </a:spcAft>
            <a:buNone/>
          </a:pPr>
          <a:r>
            <a:rPr lang="de-DE" sz="900" kern="1200" noProof="0" dirty="0">
              <a:solidFill>
                <a:schemeClr val="bg1"/>
              </a:solidFill>
            </a:rPr>
            <a:t>200 Abonnenten</a:t>
          </a:r>
        </a:p>
      </dsp:txBody>
      <dsp:txXfrm>
        <a:off x="4496052" y="2556588"/>
        <a:ext cx="738543" cy="268448"/>
      </dsp:txXfrm>
    </dsp:sp>
    <dsp:sp modelId="{18E3FB84-F637-4ADB-A9C4-53D174B79E7F}">
      <dsp:nvSpPr>
        <dsp:cNvPr id="0" name=""/>
        <dsp:cNvSpPr/>
      </dsp:nvSpPr>
      <dsp:spPr>
        <a:xfrm>
          <a:off x="4168863" y="375008"/>
          <a:ext cx="1392922" cy="972102"/>
        </a:xfrm>
        <a:prstGeom prst="hexagon">
          <a:avLst/>
        </a:prstGeom>
        <a:solidFill>
          <a:schemeClr val="bg1">
            <a:lumMod val="95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0" tIns="115570" rIns="0" bIns="115570" numCol="1" spcCol="1270" rtlCol="0" anchor="ctr" anchorCtr="1">
          <a:noAutofit/>
        </a:bodyPr>
        <a:lstStyle/>
        <a:p>
          <a:pPr marL="0" lvl="0" indent="0" algn="ctr" defTabSz="577850" rtl="0">
            <a:lnSpc>
              <a:spcPct val="90000"/>
            </a:lnSpc>
            <a:spcBef>
              <a:spcPct val="0"/>
            </a:spcBef>
            <a:spcAft>
              <a:spcPct val="35000"/>
            </a:spcAft>
            <a:buNone/>
          </a:pPr>
          <a:r>
            <a:rPr lang="de-DE" sz="1300" i="1" kern="1200" noProof="0" dirty="0">
              <a:solidFill>
                <a:schemeClr val="tx1">
                  <a:lumMod val="75000"/>
                  <a:lumOff val="25000"/>
                </a:schemeClr>
              </a:solidFill>
            </a:rPr>
            <a:t>Anfängliche</a:t>
          </a:r>
          <a:br>
            <a:rPr lang="de-DE" sz="1300" i="1" kern="1200" noProof="0" dirty="0">
              <a:solidFill>
                <a:schemeClr val="tx1">
                  <a:lumMod val="75000"/>
                  <a:lumOff val="25000"/>
                </a:schemeClr>
              </a:solidFill>
            </a:rPr>
          </a:br>
          <a:r>
            <a:rPr lang="de-DE" sz="1300" i="1" kern="1200" noProof="0" dirty="0">
              <a:solidFill>
                <a:schemeClr val="tx1">
                  <a:lumMod val="75000"/>
                  <a:lumOff val="25000"/>
                </a:schemeClr>
              </a:solidFill>
            </a:rPr>
            <a:t>Abonnenten</a:t>
          </a:r>
        </a:p>
      </dsp:txBody>
      <dsp:txXfrm>
        <a:off x="4365948" y="512551"/>
        <a:ext cx="998752" cy="697016"/>
      </dsp:txXfrm>
    </dsp:sp>
    <dsp:sp modelId="{ACF49F9D-0BF7-4DE8-8EF9-72E5AC3C8388}">
      <dsp:nvSpPr>
        <dsp:cNvPr id="0" name=""/>
        <dsp:cNvSpPr/>
      </dsp:nvSpPr>
      <dsp:spPr>
        <a:xfrm>
          <a:off x="5366776" y="2690813"/>
          <a:ext cx="471828" cy="0"/>
        </a:xfrm>
        <a:custGeom>
          <a:avLst/>
          <a:gdLst/>
          <a:ahLst/>
          <a:cxnLst/>
          <a:rect l="0" t="0" r="0" b="0"/>
          <a:pathLst>
            <a:path>
              <a:moveTo>
                <a:pt x="0" y="0"/>
              </a:moveTo>
              <a:lnTo>
                <a:pt x="471828"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61B0898-CF76-4064-BEBF-4DB363A30F25}">
      <dsp:nvSpPr>
        <dsp:cNvPr id="0" name=""/>
        <dsp:cNvSpPr/>
      </dsp:nvSpPr>
      <dsp:spPr>
        <a:xfrm>
          <a:off x="4865324" y="1946943"/>
          <a:ext cx="0" cy="303782"/>
        </a:xfrm>
        <a:prstGeom prst="line">
          <a:avLst/>
        </a:prstGeom>
        <a:noFill/>
        <a:ln w="12700" cap="flat" cmpd="sng" algn="ctr">
          <a:solidFill>
            <a:schemeClr val="bg1">
              <a:lumMod val="85000"/>
            </a:schemeClr>
          </a:solidFill>
          <a:prstDash val="solid"/>
          <a:miter lim="800000"/>
        </a:ln>
        <a:effectLst/>
      </dsp:spPr>
      <dsp:style>
        <a:lnRef idx="1">
          <a:scrgbClr r="0" g="0" b="0"/>
        </a:lnRef>
        <a:fillRef idx="0">
          <a:scrgbClr r="0" g="0" b="0"/>
        </a:fillRef>
        <a:effectRef idx="0">
          <a:scrgbClr r="0" g="0" b="0"/>
        </a:effectRef>
        <a:fontRef idx="minor"/>
      </dsp:style>
    </dsp:sp>
    <dsp:sp modelId="{D5F2A243-4480-4C74-9CF8-86B8C805FABD}">
      <dsp:nvSpPr>
        <dsp:cNvPr id="0" name=""/>
        <dsp:cNvSpPr/>
      </dsp:nvSpPr>
      <dsp:spPr>
        <a:xfrm>
          <a:off x="4829661" y="1745558"/>
          <a:ext cx="71326" cy="60756"/>
        </a:xfrm>
        <a:prstGeom prst="triangle">
          <a:avLst/>
        </a:prstGeom>
        <a:solidFill>
          <a:schemeClr val="accent3">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232FD9-5E8C-4C69-B2DA-83D44EDF19CF}">
      <dsp:nvSpPr>
        <dsp:cNvPr id="0" name=""/>
        <dsp:cNvSpPr/>
      </dsp:nvSpPr>
      <dsp:spPr>
        <a:xfrm>
          <a:off x="5838605" y="2367915"/>
          <a:ext cx="1513383" cy="645795"/>
        </a:xfrm>
        <a:prstGeom prst="hexagon">
          <a:avLst>
            <a:gd name="adj" fmla="val 40000"/>
            <a:gd name="vf" fmla="val 115470"/>
          </a:avLst>
        </a:prstGeom>
        <a:solidFill>
          <a:schemeClr val="accen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rtlCol="0" anchor="ctr" anchorCtr="0">
          <a:noAutofit/>
        </a:bodyPr>
        <a:lstStyle/>
        <a:p>
          <a:pPr marL="0" lvl="0" indent="0" algn="ctr" defTabSz="711200" rtl="0">
            <a:lnSpc>
              <a:spcPct val="90000"/>
            </a:lnSpc>
            <a:spcBef>
              <a:spcPct val="0"/>
            </a:spcBef>
            <a:spcAft>
              <a:spcPct val="35000"/>
            </a:spcAft>
            <a:buNone/>
          </a:pPr>
          <a:r>
            <a:rPr lang="de-DE" sz="1600" b="1" kern="1200" noProof="0" dirty="0"/>
            <a:t>Q3</a:t>
          </a:r>
          <a:br>
            <a:rPr lang="de-DE" sz="1100" kern="1200" noProof="0" dirty="0"/>
          </a:br>
          <a:r>
            <a:rPr lang="de-DE" sz="900" kern="1200" noProof="0" dirty="0"/>
            <a:t>20JJ</a:t>
          </a:r>
        </a:p>
      </dsp:txBody>
      <dsp:txXfrm>
        <a:off x="6050826" y="2458475"/>
        <a:ext cx="1088941" cy="464675"/>
      </dsp:txXfrm>
    </dsp:sp>
    <dsp:sp modelId="{DF1E9D22-47D4-4C5C-A257-E840FAA8C83A}">
      <dsp:nvSpPr>
        <dsp:cNvPr id="0" name=""/>
        <dsp:cNvSpPr/>
      </dsp:nvSpPr>
      <dsp:spPr>
        <a:xfrm>
          <a:off x="5544336" y="3659505"/>
          <a:ext cx="2101921" cy="1722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5570" rIns="0" bIns="115570" numCol="1" spcCol="1270" rtlCol="0" anchor="t" anchorCtr="1">
          <a:noAutofit/>
        </a:bodyPr>
        <a:lstStyle/>
        <a:p>
          <a:pPr marL="0" lvl="0" indent="0" algn="ctr" defTabSz="577850" rtl="0">
            <a:lnSpc>
              <a:spcPct val="90000"/>
            </a:lnSpc>
            <a:spcBef>
              <a:spcPct val="0"/>
            </a:spcBef>
            <a:spcAft>
              <a:spcPct val="35000"/>
            </a:spcAft>
            <a:buNone/>
          </a:pPr>
          <a:r>
            <a:rPr lang="de-DE" sz="1300" kern="1200" noProof="0" dirty="0"/>
            <a:t>Werbekampagne</a:t>
          </a:r>
          <a:br>
            <a:rPr lang="de-DE" sz="1300" kern="1200" noProof="0" dirty="0"/>
          </a:br>
          <a:r>
            <a:rPr lang="de-DE" sz="1300" kern="1200" noProof="0" dirty="0"/>
            <a:t>Start</a:t>
          </a:r>
        </a:p>
      </dsp:txBody>
      <dsp:txXfrm>
        <a:off x="5544336" y="3659505"/>
        <a:ext cx="2101921" cy="1722120"/>
      </dsp:txXfrm>
    </dsp:sp>
    <dsp:sp modelId="{78779B33-F697-45A1-8947-238C6735CAD7}">
      <dsp:nvSpPr>
        <dsp:cNvPr id="0" name=""/>
        <dsp:cNvSpPr/>
      </dsp:nvSpPr>
      <dsp:spPr>
        <a:xfrm>
          <a:off x="7351988" y="2690813"/>
          <a:ext cx="588537" cy="0"/>
        </a:xfrm>
        <a:custGeom>
          <a:avLst/>
          <a:gdLst/>
          <a:ahLst/>
          <a:cxnLst/>
          <a:rect l="0" t="0" r="0" b="0"/>
          <a:pathLst>
            <a:path>
              <a:moveTo>
                <a:pt x="0" y="0"/>
              </a:moveTo>
              <a:lnTo>
                <a:pt x="588537"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2880EB9-9372-4E08-BB3E-D5E2CB324333}">
      <dsp:nvSpPr>
        <dsp:cNvPr id="0" name=""/>
        <dsp:cNvSpPr/>
      </dsp:nvSpPr>
      <dsp:spPr>
        <a:xfrm>
          <a:off x="6595297" y="3013710"/>
          <a:ext cx="0" cy="538162"/>
        </a:xfrm>
        <a:prstGeom prst="line">
          <a:avLst/>
        </a:prstGeom>
        <a:noFill/>
        <a:ln w="3175" cap="flat" cmpd="sng" algn="ctr">
          <a:solidFill>
            <a:schemeClr val="bg1">
              <a:lumMod val="75000"/>
            </a:schemeClr>
          </a:solidFill>
          <a:prstDash val="solid"/>
          <a:miter lim="800000"/>
        </a:ln>
        <a:effectLst/>
      </dsp:spPr>
      <dsp:style>
        <a:lnRef idx="1">
          <a:scrgbClr r="0" g="0" b="0"/>
        </a:lnRef>
        <a:fillRef idx="0">
          <a:scrgbClr r="0" g="0" b="0"/>
        </a:fillRef>
        <a:effectRef idx="0">
          <a:scrgbClr r="0" g="0" b="0"/>
        </a:effectRef>
        <a:fontRef idx="minor"/>
      </dsp:style>
    </dsp:sp>
    <dsp:sp modelId="{D7FE156B-76E4-4ED6-9666-E3256FB28C4F}">
      <dsp:nvSpPr>
        <dsp:cNvPr id="0" name=""/>
        <dsp:cNvSpPr/>
      </dsp:nvSpPr>
      <dsp:spPr>
        <a:xfrm>
          <a:off x="6541480" y="3551873"/>
          <a:ext cx="107632" cy="107632"/>
        </a:xfrm>
        <a:prstGeom prst="diamond">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BE84BD-A0B9-479B-AE95-04F7EA15E9E9}">
      <dsp:nvSpPr>
        <dsp:cNvPr id="0" name=""/>
        <dsp:cNvSpPr/>
      </dsp:nvSpPr>
      <dsp:spPr>
        <a:xfrm>
          <a:off x="7940526" y="2367915"/>
          <a:ext cx="1513383" cy="645795"/>
        </a:xfrm>
        <a:prstGeom prst="hexagon">
          <a:avLst>
            <a:gd name="adj" fmla="val 40000"/>
            <a:gd name="vf" fmla="val 115470"/>
          </a:avLst>
        </a:prstGeom>
        <a:solidFill>
          <a:schemeClr val="accen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rtlCol="0" anchor="ctr" anchorCtr="0">
          <a:noAutofit/>
        </a:bodyPr>
        <a:lstStyle/>
        <a:p>
          <a:pPr marL="0" lvl="0" indent="0" algn="ctr" defTabSz="711200" rtl="0">
            <a:lnSpc>
              <a:spcPct val="90000"/>
            </a:lnSpc>
            <a:spcBef>
              <a:spcPct val="0"/>
            </a:spcBef>
            <a:spcAft>
              <a:spcPct val="35000"/>
            </a:spcAft>
            <a:buNone/>
          </a:pPr>
          <a:r>
            <a:rPr lang="de-DE" sz="1600" b="1" kern="1200" noProof="0" dirty="0"/>
            <a:t>Q4</a:t>
          </a:r>
          <a:br>
            <a:rPr lang="de-DE" sz="1100" kern="1200" noProof="0" dirty="0"/>
          </a:br>
          <a:r>
            <a:rPr lang="de-DE" sz="900" kern="1200" noProof="0" dirty="0"/>
            <a:t>20JJ</a:t>
          </a:r>
        </a:p>
      </dsp:txBody>
      <dsp:txXfrm>
        <a:off x="8152747" y="2458475"/>
        <a:ext cx="1088941" cy="464675"/>
      </dsp:txXfrm>
    </dsp:sp>
    <dsp:sp modelId="{0E2E4126-B6A8-45C5-B2C7-2C06AD6E18E7}">
      <dsp:nvSpPr>
        <dsp:cNvPr id="0" name=""/>
        <dsp:cNvSpPr/>
      </dsp:nvSpPr>
      <dsp:spPr>
        <a:xfrm>
          <a:off x="7646257" y="0"/>
          <a:ext cx="2101921" cy="1722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5570" rIns="0" bIns="115570" numCol="1" spcCol="1270" rtlCol="0" anchor="b" anchorCtr="1">
          <a:noAutofit/>
        </a:bodyPr>
        <a:lstStyle/>
        <a:p>
          <a:pPr marL="0" lvl="0" indent="0" algn="ctr" defTabSz="577850" rtl="0">
            <a:lnSpc>
              <a:spcPct val="90000"/>
            </a:lnSpc>
            <a:spcBef>
              <a:spcPct val="0"/>
            </a:spcBef>
            <a:spcAft>
              <a:spcPct val="35000"/>
            </a:spcAft>
            <a:buNone/>
          </a:pPr>
          <a:r>
            <a:rPr lang="de-DE" sz="1300" kern="1200" noProof="0" dirty="0"/>
            <a:t>MVC wird </a:t>
          </a:r>
          <a:br>
            <a:rPr lang="de-DE" sz="1300" kern="1200" noProof="0" dirty="0"/>
          </a:br>
          <a:r>
            <a:rPr lang="de-DE" sz="1300" kern="1200" noProof="0" dirty="0"/>
            <a:t>in allen Märkten gestartet</a:t>
          </a:r>
        </a:p>
      </dsp:txBody>
      <dsp:txXfrm>
        <a:off x="7646257" y="0"/>
        <a:ext cx="2101921" cy="1722120"/>
      </dsp:txXfrm>
    </dsp:sp>
    <dsp:sp modelId="{7D7EA722-740F-4A7A-95DE-A60BFB527FF0}">
      <dsp:nvSpPr>
        <dsp:cNvPr id="0" name=""/>
        <dsp:cNvSpPr/>
      </dsp:nvSpPr>
      <dsp:spPr>
        <a:xfrm>
          <a:off x="9453910" y="2690813"/>
          <a:ext cx="526179" cy="0"/>
        </a:xfrm>
        <a:custGeom>
          <a:avLst/>
          <a:gdLst/>
          <a:ahLst/>
          <a:cxnLst/>
          <a:rect l="0" t="0" r="0" b="0"/>
          <a:pathLst>
            <a:path>
              <a:moveTo>
                <a:pt x="0" y="0"/>
              </a:moveTo>
              <a:lnTo>
                <a:pt x="526179"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02DD85E-7A61-4DD2-A857-0D2584C55ACD}">
      <dsp:nvSpPr>
        <dsp:cNvPr id="0" name=""/>
        <dsp:cNvSpPr/>
      </dsp:nvSpPr>
      <dsp:spPr>
        <a:xfrm>
          <a:off x="8697218" y="1829752"/>
          <a:ext cx="0" cy="538162"/>
        </a:xfrm>
        <a:prstGeom prst="line">
          <a:avLst/>
        </a:prstGeom>
        <a:noFill/>
        <a:ln w="3175" cap="flat" cmpd="sng" algn="ctr">
          <a:solidFill>
            <a:schemeClr val="bg1">
              <a:lumMod val="75000"/>
            </a:schemeClr>
          </a:solidFill>
          <a:prstDash val="solid"/>
          <a:miter lim="800000"/>
        </a:ln>
        <a:effectLst/>
      </dsp:spPr>
      <dsp:style>
        <a:lnRef idx="1">
          <a:scrgbClr r="0" g="0" b="0"/>
        </a:lnRef>
        <a:fillRef idx="0">
          <a:scrgbClr r="0" g="0" b="0"/>
        </a:fillRef>
        <a:effectRef idx="0">
          <a:scrgbClr r="0" g="0" b="0"/>
        </a:effectRef>
        <a:fontRef idx="minor"/>
      </dsp:style>
    </dsp:sp>
    <dsp:sp modelId="{757D6E7A-7B8C-43BB-9A7E-6BCB0BB03C8B}">
      <dsp:nvSpPr>
        <dsp:cNvPr id="0" name=""/>
        <dsp:cNvSpPr/>
      </dsp:nvSpPr>
      <dsp:spPr>
        <a:xfrm>
          <a:off x="8643402" y="1722120"/>
          <a:ext cx="107632" cy="107632"/>
        </a:xfrm>
        <a:prstGeom prst="diamond">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383DB1-088E-4DA6-AF47-99405321EF32}">
      <dsp:nvSpPr>
        <dsp:cNvPr id="0" name=""/>
        <dsp:cNvSpPr/>
      </dsp:nvSpPr>
      <dsp:spPr>
        <a:xfrm rot="10800000">
          <a:off x="9980089" y="2508543"/>
          <a:ext cx="854274" cy="364538"/>
        </a:xfrm>
        <a:prstGeom prst="homePlate">
          <a:avLst>
            <a:gd name="adj" fmla="val 40000"/>
          </a:avLst>
        </a:prstGeom>
        <a:solidFill>
          <a:schemeClr val="accent3">
            <a:lumMod val="5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108000" rIns="68580" bIns="68580" numCol="1" spcCol="1270" rtlCol="0" anchor="ctr" anchorCtr="0">
          <a:noAutofit/>
        </a:bodyPr>
        <a:lstStyle/>
        <a:p>
          <a:pPr marL="0" lvl="0" indent="0" algn="ctr" defTabSz="400050" rtl="0">
            <a:lnSpc>
              <a:spcPct val="65000"/>
            </a:lnSpc>
            <a:spcBef>
              <a:spcPct val="0"/>
            </a:spcBef>
            <a:spcAft>
              <a:spcPct val="35000"/>
            </a:spcAft>
            <a:buNone/>
          </a:pPr>
          <a:r>
            <a:rPr lang="de-DE" sz="900" kern="1200" noProof="0" dirty="0">
              <a:solidFill>
                <a:schemeClr val="bg1"/>
              </a:solidFill>
            </a:rPr>
            <a:t>500 </a:t>
          </a:r>
          <a:br>
            <a:rPr lang="de-DE" sz="900" kern="1200" noProof="0" dirty="0">
              <a:solidFill>
                <a:schemeClr val="bg1"/>
              </a:solidFill>
            </a:rPr>
          </a:br>
          <a:r>
            <a:rPr lang="de-DE" sz="900" kern="1200" noProof="0" dirty="0">
              <a:solidFill>
                <a:schemeClr val="bg1"/>
              </a:solidFill>
            </a:rPr>
            <a:t>Abonnenten</a:t>
          </a:r>
        </a:p>
      </dsp:txBody>
      <dsp:txXfrm rot="10800000">
        <a:off x="10052997" y="2508543"/>
        <a:ext cx="781366" cy="364538"/>
      </dsp:txXfrm>
    </dsp:sp>
    <dsp:sp modelId="{21705DDA-4A4F-433F-AA55-2A5236FA165E}">
      <dsp:nvSpPr>
        <dsp:cNvPr id="0" name=""/>
        <dsp:cNvSpPr/>
      </dsp:nvSpPr>
      <dsp:spPr>
        <a:xfrm>
          <a:off x="9813980" y="4034514"/>
          <a:ext cx="1186492" cy="972102"/>
        </a:xfrm>
        <a:prstGeom prst="hexagon">
          <a:avLst/>
        </a:prstGeom>
        <a:solidFill>
          <a:schemeClr val="bg1">
            <a:lumMod val="95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0" tIns="115570" rIns="0" bIns="115570" numCol="1" spcCol="1270" rtlCol="0" anchor="ctr" anchorCtr="1">
          <a:noAutofit/>
        </a:bodyPr>
        <a:lstStyle/>
        <a:p>
          <a:pPr marL="0" lvl="0" indent="0" algn="ctr" defTabSz="577850" rtl="0">
            <a:lnSpc>
              <a:spcPct val="90000"/>
            </a:lnSpc>
            <a:spcBef>
              <a:spcPct val="0"/>
            </a:spcBef>
            <a:spcAft>
              <a:spcPct val="35000"/>
            </a:spcAft>
            <a:buNone/>
          </a:pPr>
          <a:r>
            <a:rPr lang="de-DE" sz="1300" i="1" kern="1200" noProof="0" dirty="0">
              <a:solidFill>
                <a:schemeClr val="tx1">
                  <a:lumMod val="75000"/>
                  <a:lumOff val="25000"/>
                </a:schemeClr>
              </a:solidFill>
            </a:rPr>
            <a:t>Endgültige</a:t>
          </a:r>
          <a:br>
            <a:rPr lang="de-DE" sz="1300" i="1" kern="1200" noProof="0" dirty="0">
              <a:solidFill>
                <a:schemeClr val="tx1">
                  <a:lumMod val="75000"/>
                  <a:lumOff val="25000"/>
                </a:schemeClr>
              </a:solidFill>
            </a:rPr>
          </a:br>
          <a:r>
            <a:rPr lang="de-DE" sz="1300" i="1" kern="1200" noProof="0" dirty="0">
              <a:solidFill>
                <a:schemeClr val="tx1">
                  <a:lumMod val="75000"/>
                  <a:lumOff val="25000"/>
                </a:schemeClr>
              </a:solidFill>
            </a:rPr>
            <a:t>Abonnenten</a:t>
          </a:r>
          <a:endParaRPr lang="de-DE" sz="1300" kern="1200" noProof="0" dirty="0">
            <a:solidFill>
              <a:schemeClr val="tx1">
                <a:lumMod val="75000"/>
                <a:lumOff val="25000"/>
              </a:schemeClr>
            </a:solidFill>
          </a:endParaRPr>
        </a:p>
      </dsp:txBody>
      <dsp:txXfrm>
        <a:off x="9993863" y="4181893"/>
        <a:ext cx="826726" cy="677344"/>
      </dsp:txXfrm>
    </dsp:sp>
    <dsp:sp modelId="{D9A8D2BB-F8CD-4168-A53B-F1D23313760F}">
      <dsp:nvSpPr>
        <dsp:cNvPr id="0" name=""/>
        <dsp:cNvSpPr/>
      </dsp:nvSpPr>
      <dsp:spPr>
        <a:xfrm>
          <a:off x="10407227" y="3130900"/>
          <a:ext cx="0" cy="303782"/>
        </a:xfrm>
        <a:prstGeom prst="line">
          <a:avLst/>
        </a:prstGeom>
        <a:noFill/>
        <a:ln w="12700" cap="flat" cmpd="sng" algn="ctr">
          <a:solidFill>
            <a:schemeClr val="bg1">
              <a:lumMod val="85000"/>
            </a:schemeClr>
          </a:solidFill>
          <a:prstDash val="solid"/>
          <a:miter lim="800000"/>
        </a:ln>
        <a:effectLst/>
      </dsp:spPr>
      <dsp:style>
        <a:lnRef idx="1">
          <a:scrgbClr r="0" g="0" b="0"/>
        </a:lnRef>
        <a:fillRef idx="0">
          <a:scrgbClr r="0" g="0" b="0"/>
        </a:fillRef>
        <a:effectRef idx="0">
          <a:scrgbClr r="0" g="0" b="0"/>
        </a:effectRef>
        <a:fontRef idx="minor"/>
      </dsp:style>
    </dsp:sp>
    <dsp:sp modelId="{9AC4E39E-8232-4894-B1D0-3922DC4AC573}">
      <dsp:nvSpPr>
        <dsp:cNvPr id="0" name=""/>
        <dsp:cNvSpPr/>
      </dsp:nvSpPr>
      <dsp:spPr>
        <a:xfrm>
          <a:off x="10376848" y="3575311"/>
          <a:ext cx="60756" cy="60756"/>
        </a:xfrm>
        <a:prstGeom prst="triangle">
          <a:avLst/>
        </a:prstGeom>
        <a:solidFill>
          <a:schemeClr val="accent3">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25D87526-5986-4805-9A0C-28DE5A6E365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dirty="0"/>
          </a:p>
        </p:txBody>
      </p:sp>
      <p:sp>
        <p:nvSpPr>
          <p:cNvPr id="3" name="Datumsplatzhalter 2">
            <a:extLst>
              <a:ext uri="{FF2B5EF4-FFF2-40B4-BE49-F238E27FC236}">
                <a16:creationId xmlns:a16="http://schemas.microsoft.com/office/drawing/2014/main" id="{5A9888DD-1824-433D-93E6-107CB483B5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74A1035-8F00-4EEB-B9C9-E943DCEB4BDB}" type="datetime1">
              <a:rPr lang="de-DE" smtClean="0"/>
              <a:t>20.06.2023</a:t>
            </a:fld>
            <a:endParaRPr lang="de-DE" dirty="0"/>
          </a:p>
        </p:txBody>
      </p:sp>
      <p:sp>
        <p:nvSpPr>
          <p:cNvPr id="4" name="Fußzeilenplatzhalter 3">
            <a:extLst>
              <a:ext uri="{FF2B5EF4-FFF2-40B4-BE49-F238E27FC236}">
                <a16:creationId xmlns:a16="http://schemas.microsoft.com/office/drawing/2014/main" id="{5625C994-C8B9-41AB-8285-66D0016831E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dirty="0"/>
          </a:p>
        </p:txBody>
      </p:sp>
      <p:sp>
        <p:nvSpPr>
          <p:cNvPr id="5" name="Foliennummernplatzhalter 4">
            <a:extLst>
              <a:ext uri="{FF2B5EF4-FFF2-40B4-BE49-F238E27FC236}">
                <a16:creationId xmlns:a16="http://schemas.microsoft.com/office/drawing/2014/main" id="{D906165D-EDA6-4378-9333-DCA63E4C44E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731F872-3A93-40C4-8D47-FB2AF6E4D620}" type="slidenum">
              <a:rPr lang="de-DE" smtClean="0"/>
              <a:t>‹Nr.›</a:t>
            </a:fld>
            <a:endParaRPr lang="de-DE" dirty="0"/>
          </a:p>
        </p:txBody>
      </p:sp>
    </p:spTree>
    <p:extLst>
      <p:ext uri="{BB962C8B-B14F-4D97-AF65-F5344CB8AC3E}">
        <p14:creationId xmlns:p14="http://schemas.microsoft.com/office/powerpoint/2010/main" val="264866597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noProof="0"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CA9E6DEB-429B-4B22-B452-0DBD8F042FF5}" type="datetime1">
              <a:rPr lang="de-DE" noProof="0" smtClean="0"/>
              <a:t>20.06.2023</a:t>
            </a:fld>
            <a:endParaRPr lang="de-DE" noProof="0"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de-DE" noProof="0"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DE" noProof="0" dirty="0"/>
              <a:t>Textmasterformate durch Klicken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noProof="0"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7D1EDB5-B54C-40F7-AED3-6FEDBDE3068F}" type="slidenum">
              <a:rPr lang="de-DE" noProof="0" smtClean="0"/>
              <a:t>‹Nr.›</a:t>
            </a:fld>
            <a:endParaRPr lang="de-DE" noProof="0" dirty="0"/>
          </a:p>
        </p:txBody>
      </p:sp>
    </p:spTree>
    <p:extLst>
      <p:ext uri="{BB962C8B-B14F-4D97-AF65-F5344CB8AC3E}">
        <p14:creationId xmlns:p14="http://schemas.microsoft.com/office/powerpoint/2010/main" val="275632648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rtl="0"/>
            <a:fld id="{57D1EDB5-B54C-40F7-AED3-6FEDBDE3068F}" type="slidenum">
              <a:rPr lang="de-DE" smtClean="0"/>
              <a:t>17</a:t>
            </a:fld>
            <a:endParaRPr lang="de-DE" dirty="0"/>
          </a:p>
        </p:txBody>
      </p:sp>
    </p:spTree>
    <p:extLst>
      <p:ext uri="{BB962C8B-B14F-4D97-AF65-F5344CB8AC3E}">
        <p14:creationId xmlns:p14="http://schemas.microsoft.com/office/powerpoint/2010/main" val="3453299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07C03D-C54D-40F9-AE6B-95171A26107E}"/>
              </a:ext>
            </a:extLst>
          </p:cNvPr>
          <p:cNvSpPr>
            <a:spLocks noGrp="1"/>
          </p:cNvSpPr>
          <p:nvPr>
            <p:ph type="title"/>
          </p:nvPr>
        </p:nvSpPr>
        <p:spPr/>
        <p:txBody>
          <a:bodyPr rtlCol="0"/>
          <a:lstStyle/>
          <a:p>
            <a:pPr rtl="0"/>
            <a:r>
              <a:rPr lang="de-DE" noProof="0"/>
              <a:t>Mastertitelformat bearbeiten</a:t>
            </a:r>
            <a:endParaRPr lang="de-DE" noProof="0" dirty="0"/>
          </a:p>
        </p:txBody>
      </p:sp>
      <p:sp>
        <p:nvSpPr>
          <p:cNvPr id="3" name="Datumsplatzhalter 2">
            <a:extLst>
              <a:ext uri="{FF2B5EF4-FFF2-40B4-BE49-F238E27FC236}">
                <a16:creationId xmlns:a16="http://schemas.microsoft.com/office/drawing/2014/main" id="{BE4DB319-1DBD-4158-A53E-69B8D62FFAA5}"/>
              </a:ext>
            </a:extLst>
          </p:cNvPr>
          <p:cNvSpPr>
            <a:spLocks noGrp="1"/>
          </p:cNvSpPr>
          <p:nvPr>
            <p:ph type="dt" sz="half" idx="10"/>
          </p:nvPr>
        </p:nvSpPr>
        <p:spPr/>
        <p:txBody>
          <a:bodyPr rtlCol="0"/>
          <a:lstStyle/>
          <a:p>
            <a:pPr rtl="0"/>
            <a:fld id="{DFA41115-531E-4370-8F5F-63608AE9F763}" type="datetime1">
              <a:rPr lang="de-DE" noProof="0" smtClean="0"/>
              <a:t>20.06.2023</a:t>
            </a:fld>
            <a:endParaRPr lang="de-DE" noProof="0" dirty="0"/>
          </a:p>
        </p:txBody>
      </p:sp>
      <p:sp>
        <p:nvSpPr>
          <p:cNvPr id="4" name="Fußzeilenplatzhalter 3">
            <a:extLst>
              <a:ext uri="{FF2B5EF4-FFF2-40B4-BE49-F238E27FC236}">
                <a16:creationId xmlns:a16="http://schemas.microsoft.com/office/drawing/2014/main" id="{C8DD8B8A-BE34-4A8E-84DB-6FB75CE4C74C}"/>
              </a:ext>
            </a:extLst>
          </p:cNvPr>
          <p:cNvSpPr>
            <a:spLocks noGrp="1"/>
          </p:cNvSpPr>
          <p:nvPr>
            <p:ph type="ftr" sz="quarter" idx="11"/>
          </p:nvPr>
        </p:nvSpPr>
        <p:spPr/>
        <p:txBody>
          <a:bodyPr rtlCol="0"/>
          <a:lstStyle/>
          <a:p>
            <a:pPr rtl="0"/>
            <a:endParaRPr lang="de-DE" noProof="0" dirty="0"/>
          </a:p>
        </p:txBody>
      </p:sp>
      <p:sp>
        <p:nvSpPr>
          <p:cNvPr id="5" name="Foliennummernplatzhalter 4">
            <a:extLst>
              <a:ext uri="{FF2B5EF4-FFF2-40B4-BE49-F238E27FC236}">
                <a16:creationId xmlns:a16="http://schemas.microsoft.com/office/drawing/2014/main" id="{12D4E8CF-5B8A-42F4-ADE9-A70238546734}"/>
              </a:ext>
            </a:extLst>
          </p:cNvPr>
          <p:cNvSpPr>
            <a:spLocks noGrp="1"/>
          </p:cNvSpPr>
          <p:nvPr>
            <p:ph type="sldNum" sz="quarter" idx="12"/>
          </p:nvPr>
        </p:nvSpPr>
        <p:spPr/>
        <p:txBody>
          <a:bodyPr rtlCol="0"/>
          <a:lstStyle/>
          <a:p>
            <a:pPr rtl="0"/>
            <a:fld id="{DD35DBF2-A8CF-448E-B167-C826703D0B69}" type="slidenum">
              <a:rPr lang="de-DE" noProof="0" smtClean="0"/>
              <a:t>‹Nr.›</a:t>
            </a:fld>
            <a:endParaRPr lang="de-DE" noProof="0" dirty="0"/>
          </a:p>
        </p:txBody>
      </p:sp>
    </p:spTree>
    <p:extLst>
      <p:ext uri="{BB962C8B-B14F-4D97-AF65-F5344CB8AC3E}">
        <p14:creationId xmlns:p14="http://schemas.microsoft.com/office/powerpoint/2010/main" val="319694885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FDF92E8F-54AB-46D3-88CF-E717BC212C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de-DE" noProof="0" dirty="0"/>
              <a:t>Titelmasterformat durch Klicken bearbeiten</a:t>
            </a:r>
          </a:p>
        </p:txBody>
      </p:sp>
      <p:sp>
        <p:nvSpPr>
          <p:cNvPr id="3" name="Textplatzhalter 2">
            <a:extLst>
              <a:ext uri="{FF2B5EF4-FFF2-40B4-BE49-F238E27FC236}">
                <a16:creationId xmlns:a16="http://schemas.microsoft.com/office/drawing/2014/main" id="{E130E8A0-AA93-4D38-81C5-EC63E1EC39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de-DE" noProof="0" dirty="0"/>
              <a:t>Textmasterformate durch Klicken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4" name="Datumsplatzhalter 3">
            <a:extLst>
              <a:ext uri="{FF2B5EF4-FFF2-40B4-BE49-F238E27FC236}">
                <a16:creationId xmlns:a16="http://schemas.microsoft.com/office/drawing/2014/main" id="{4C4FE646-8520-427D-ACD3-69976EEBF7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EBD7C5AD-4BE3-461F-BD2B-073C92291DC5}" type="datetime1">
              <a:rPr lang="de-DE" noProof="0" smtClean="0"/>
              <a:t>20.06.2023</a:t>
            </a:fld>
            <a:endParaRPr lang="de-DE" noProof="0" dirty="0"/>
          </a:p>
        </p:txBody>
      </p:sp>
      <p:sp>
        <p:nvSpPr>
          <p:cNvPr id="5" name="Fußzeilenplatzhalter 4">
            <a:extLst>
              <a:ext uri="{FF2B5EF4-FFF2-40B4-BE49-F238E27FC236}">
                <a16:creationId xmlns:a16="http://schemas.microsoft.com/office/drawing/2014/main" id="{2705FDAB-3FCC-421B-B8DF-073DEE2E26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de-DE" noProof="0" dirty="0"/>
          </a:p>
        </p:txBody>
      </p:sp>
      <p:sp>
        <p:nvSpPr>
          <p:cNvPr id="6" name="Foliennummernplatzhalter 5">
            <a:extLst>
              <a:ext uri="{FF2B5EF4-FFF2-40B4-BE49-F238E27FC236}">
                <a16:creationId xmlns:a16="http://schemas.microsoft.com/office/drawing/2014/main" id="{CD8FBED1-D092-4841-B651-580D34D551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DD35DBF2-A8CF-448E-B167-C826703D0B69}" type="slidenum">
              <a:rPr lang="de-DE" noProof="0" smtClean="0"/>
              <a:t>‹Nr.›</a:t>
            </a:fld>
            <a:endParaRPr lang="de-DE" noProof="0" dirty="0"/>
          </a:p>
        </p:txBody>
      </p:sp>
    </p:spTree>
    <p:extLst>
      <p:ext uri="{BB962C8B-B14F-4D97-AF65-F5344CB8AC3E}">
        <p14:creationId xmlns:p14="http://schemas.microsoft.com/office/powerpoint/2010/main" val="3983112195"/>
      </p:ext>
    </p:extLst>
  </p:cSld>
  <p:clrMap bg1="lt1" tx1="dk1" bg2="lt2" tx2="dk2" accent1="accent1" accent2="accent2" accent3="accent3" accent4="accent4" accent5="accent5" accent6="accent6" hlink="hlink" folHlink="folHlink"/>
  <p:sldLayoutIdLst>
    <p:sldLayoutId id="2147483654"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F6C096-7FFB-4E59-B1B0-25EBD8AFE167}"/>
              </a:ext>
            </a:extLst>
          </p:cNvPr>
          <p:cNvSpPr>
            <a:spLocks noGrp="1"/>
          </p:cNvSpPr>
          <p:nvPr>
            <p:ph type="title"/>
          </p:nvPr>
        </p:nvSpPr>
        <p:spPr/>
        <p:txBody>
          <a:bodyPr/>
          <a:lstStyle/>
          <a:p>
            <a:pPr algn="ctr"/>
            <a:r>
              <a:rPr lang="en-US" dirty="0"/>
              <a:t>Planes and Ships</a:t>
            </a:r>
            <a:br>
              <a:rPr lang="en-US" dirty="0"/>
            </a:br>
            <a:r>
              <a:rPr lang="en-US" dirty="0"/>
              <a:t>-a small game-</a:t>
            </a:r>
          </a:p>
        </p:txBody>
      </p:sp>
    </p:spTree>
    <p:extLst>
      <p:ext uri="{BB962C8B-B14F-4D97-AF65-F5344CB8AC3E}">
        <p14:creationId xmlns:p14="http://schemas.microsoft.com/office/powerpoint/2010/main" val="1415587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3780BF-E12E-4750-AC6F-003FA8740E76}"/>
              </a:ext>
            </a:extLst>
          </p:cNvPr>
          <p:cNvSpPr>
            <a:spLocks noGrp="1"/>
          </p:cNvSpPr>
          <p:nvPr>
            <p:ph type="title"/>
          </p:nvPr>
        </p:nvSpPr>
        <p:spPr/>
        <p:txBody>
          <a:bodyPr/>
          <a:lstStyle/>
          <a:p>
            <a:r>
              <a:rPr lang="en-US" dirty="0"/>
              <a:t>Game Actors: active actors</a:t>
            </a:r>
          </a:p>
        </p:txBody>
      </p:sp>
      <p:sp>
        <p:nvSpPr>
          <p:cNvPr id="3" name="Textfeld 2">
            <a:extLst>
              <a:ext uri="{FF2B5EF4-FFF2-40B4-BE49-F238E27FC236}">
                <a16:creationId xmlns:a16="http://schemas.microsoft.com/office/drawing/2014/main" id="{6DCDB52F-6AEA-4604-8C97-B6A751357E8F}"/>
              </a:ext>
            </a:extLst>
          </p:cNvPr>
          <p:cNvSpPr txBox="1"/>
          <p:nvPr/>
        </p:nvSpPr>
        <p:spPr>
          <a:xfrm>
            <a:off x="483765" y="1377709"/>
            <a:ext cx="6091176" cy="2031325"/>
          </a:xfrm>
          <a:prstGeom prst="rect">
            <a:avLst/>
          </a:prstGeom>
          <a:noFill/>
        </p:spPr>
        <p:txBody>
          <a:bodyPr wrap="square" rtlCol="0">
            <a:spAutoFit/>
          </a:bodyPr>
          <a:lstStyle/>
          <a:p>
            <a:r>
              <a:rPr lang="en-US" dirty="0"/>
              <a:t>The following categories are the “</a:t>
            </a:r>
            <a:r>
              <a:rPr lang="en-US" i="1" dirty="0">
                <a:solidFill>
                  <a:srgbClr val="00B050"/>
                </a:solidFill>
              </a:rPr>
              <a:t>active actors</a:t>
            </a:r>
            <a:r>
              <a:rPr lang="en-US" dirty="0"/>
              <a:t>”:</a:t>
            </a:r>
          </a:p>
          <a:p>
            <a:pPr marL="285750" indent="-285750">
              <a:buFontTx/>
              <a:buChar char="-"/>
            </a:pPr>
            <a:r>
              <a:rPr lang="en-US" dirty="0"/>
              <a:t>Tanks</a:t>
            </a:r>
          </a:p>
          <a:p>
            <a:pPr marL="285750" indent="-285750">
              <a:buFontTx/>
              <a:buChar char="-"/>
            </a:pPr>
            <a:r>
              <a:rPr lang="en-US" dirty="0"/>
              <a:t>Rocket/missile launchers</a:t>
            </a:r>
          </a:p>
          <a:p>
            <a:pPr marL="285750" indent="-285750">
              <a:buFontTx/>
              <a:buChar char="-"/>
            </a:pPr>
            <a:r>
              <a:rPr lang="en-US" dirty="0"/>
              <a:t>Ships</a:t>
            </a:r>
          </a:p>
          <a:p>
            <a:pPr marL="285750" indent="-285750">
              <a:buFontTx/>
              <a:buChar char="-"/>
            </a:pPr>
            <a:r>
              <a:rPr lang="en-US" dirty="0"/>
              <a:t>Airplanes</a:t>
            </a:r>
          </a:p>
          <a:p>
            <a:pPr marL="285750" indent="-285750">
              <a:buFontTx/>
              <a:buChar char="-"/>
            </a:pPr>
            <a:r>
              <a:rPr lang="en-US" dirty="0"/>
              <a:t>Radars and anti missile launchers</a:t>
            </a:r>
          </a:p>
          <a:p>
            <a:pPr marL="342900" indent="-342900">
              <a:buAutoNum type="arabicPeriod"/>
            </a:pPr>
            <a:endParaRPr lang="en-US" dirty="0"/>
          </a:p>
        </p:txBody>
      </p:sp>
      <p:pic>
        <p:nvPicPr>
          <p:cNvPr id="4" name="Grafik 3">
            <a:extLst>
              <a:ext uri="{FF2B5EF4-FFF2-40B4-BE49-F238E27FC236}">
                <a16:creationId xmlns:a16="http://schemas.microsoft.com/office/drawing/2014/main" id="{6943921D-4247-4D71-B647-A3C6272636A6}"/>
              </a:ext>
            </a:extLst>
          </p:cNvPr>
          <p:cNvPicPr>
            <a:picLocks noChangeAspect="1"/>
          </p:cNvPicPr>
          <p:nvPr/>
        </p:nvPicPr>
        <p:blipFill>
          <a:blip r:embed="rId2"/>
          <a:stretch>
            <a:fillRect/>
          </a:stretch>
        </p:blipFill>
        <p:spPr>
          <a:xfrm>
            <a:off x="8029300" y="1765659"/>
            <a:ext cx="5" cy="8"/>
          </a:xfrm>
          <a:prstGeom prst="rect">
            <a:avLst/>
          </a:prstGeom>
        </p:spPr>
      </p:pic>
    </p:spTree>
    <p:extLst>
      <p:ext uri="{BB962C8B-B14F-4D97-AF65-F5344CB8AC3E}">
        <p14:creationId xmlns:p14="http://schemas.microsoft.com/office/powerpoint/2010/main" val="3796180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D5F9FF-D75D-4F13-83F9-85858510022E}"/>
              </a:ext>
            </a:extLst>
          </p:cNvPr>
          <p:cNvSpPr>
            <a:spLocks noGrp="1"/>
          </p:cNvSpPr>
          <p:nvPr>
            <p:ph type="title"/>
          </p:nvPr>
        </p:nvSpPr>
        <p:spPr/>
        <p:txBody>
          <a:bodyPr/>
          <a:lstStyle/>
          <a:p>
            <a:r>
              <a:rPr lang="en-US" dirty="0"/>
              <a:t>Game Actors: active actors: tanks</a:t>
            </a:r>
          </a:p>
        </p:txBody>
      </p:sp>
      <p:sp>
        <p:nvSpPr>
          <p:cNvPr id="3" name="Textfeld 2">
            <a:extLst>
              <a:ext uri="{FF2B5EF4-FFF2-40B4-BE49-F238E27FC236}">
                <a16:creationId xmlns:a16="http://schemas.microsoft.com/office/drawing/2014/main" id="{6FE74840-8406-4208-AC34-C0AEF3BC43B2}"/>
              </a:ext>
            </a:extLst>
          </p:cNvPr>
          <p:cNvSpPr txBox="1"/>
          <p:nvPr/>
        </p:nvSpPr>
        <p:spPr>
          <a:xfrm>
            <a:off x="483764" y="1377709"/>
            <a:ext cx="7432327" cy="3416320"/>
          </a:xfrm>
          <a:prstGeom prst="rect">
            <a:avLst/>
          </a:prstGeom>
          <a:noFill/>
        </p:spPr>
        <p:txBody>
          <a:bodyPr wrap="square" rtlCol="0">
            <a:spAutoFit/>
          </a:bodyPr>
          <a:lstStyle/>
          <a:p>
            <a:r>
              <a:rPr lang="en-US" dirty="0"/>
              <a:t>The tank has the following characteristics / features / parts:</a:t>
            </a:r>
          </a:p>
          <a:p>
            <a:pPr marL="285750" indent="-285750">
              <a:buFontTx/>
              <a:buChar char="-"/>
            </a:pPr>
            <a:r>
              <a:rPr lang="en-US" dirty="0"/>
              <a:t>Tanks have a body-chassis with:</a:t>
            </a:r>
          </a:p>
          <a:p>
            <a:pPr marL="742950" lvl="1" indent="-285750">
              <a:buFontTx/>
              <a:buChar char="-"/>
            </a:pPr>
            <a:r>
              <a:rPr lang="en-US" dirty="0"/>
              <a:t>Main body chassis</a:t>
            </a:r>
          </a:p>
          <a:p>
            <a:pPr marL="742950" lvl="1" indent="-285750">
              <a:buFontTx/>
              <a:buChar char="-"/>
            </a:pPr>
            <a:r>
              <a:rPr lang="en-US" dirty="0"/>
              <a:t>Tracks and/or wheels to move and steer</a:t>
            </a:r>
          </a:p>
          <a:p>
            <a:pPr marL="742950" lvl="1" indent="-285750">
              <a:buFontTx/>
              <a:buChar char="-"/>
            </a:pPr>
            <a:r>
              <a:rPr lang="en-US" dirty="0"/>
              <a:t>Lights with ON/OFF materials</a:t>
            </a:r>
          </a:p>
          <a:p>
            <a:pPr marL="285750" indent="-285750">
              <a:buFontTx/>
              <a:buChar char="-"/>
            </a:pPr>
            <a:r>
              <a:rPr lang="en-US" dirty="0"/>
              <a:t>Tank has a body-turret with one or two main guns with:</a:t>
            </a:r>
          </a:p>
          <a:p>
            <a:pPr marL="742950" lvl="1" indent="-285750">
              <a:buFontTx/>
              <a:buChar char="-"/>
            </a:pPr>
            <a:r>
              <a:rPr lang="en-US" dirty="0">
                <a:highlight>
                  <a:srgbClr val="FFFF00"/>
                </a:highlight>
              </a:rPr>
              <a:t>TBD</a:t>
            </a:r>
          </a:p>
          <a:p>
            <a:endParaRPr lang="en-US" dirty="0"/>
          </a:p>
          <a:p>
            <a:r>
              <a:rPr lang="en-US" dirty="0"/>
              <a:t>Tank main characteristics:</a:t>
            </a:r>
          </a:p>
          <a:p>
            <a:r>
              <a:rPr lang="en-US" dirty="0"/>
              <a:t>- A tank must have a center of rotation common for all components to make possible to rotate individual components against the same single point of rotation. While using in Blender the “join” feature this must be </a:t>
            </a:r>
            <a:r>
              <a:rPr lang="en-US"/>
              <a:t>kept in mind.</a:t>
            </a:r>
            <a:endParaRPr lang="en-US" dirty="0"/>
          </a:p>
        </p:txBody>
      </p:sp>
      <p:pic>
        <p:nvPicPr>
          <p:cNvPr id="4" name="Grafik 3">
            <a:extLst>
              <a:ext uri="{FF2B5EF4-FFF2-40B4-BE49-F238E27FC236}">
                <a16:creationId xmlns:a16="http://schemas.microsoft.com/office/drawing/2014/main" id="{1B4EAC4A-0A0B-4788-935B-D88D4117DC05}"/>
              </a:ext>
            </a:extLst>
          </p:cNvPr>
          <p:cNvPicPr>
            <a:picLocks noChangeAspect="1"/>
          </p:cNvPicPr>
          <p:nvPr/>
        </p:nvPicPr>
        <p:blipFill>
          <a:blip r:embed="rId2"/>
          <a:stretch>
            <a:fillRect/>
          </a:stretch>
        </p:blipFill>
        <p:spPr>
          <a:xfrm>
            <a:off x="8245053" y="3429000"/>
            <a:ext cx="3232630" cy="2283337"/>
          </a:xfrm>
          <a:prstGeom prst="rect">
            <a:avLst/>
          </a:prstGeom>
        </p:spPr>
      </p:pic>
      <p:cxnSp>
        <p:nvCxnSpPr>
          <p:cNvPr id="6" name="Gerade Verbindung mit Pfeil 5">
            <a:extLst>
              <a:ext uri="{FF2B5EF4-FFF2-40B4-BE49-F238E27FC236}">
                <a16:creationId xmlns:a16="http://schemas.microsoft.com/office/drawing/2014/main" id="{545FF5A5-AABF-4645-8E33-4DA42EE7AF55}"/>
              </a:ext>
            </a:extLst>
          </p:cNvPr>
          <p:cNvCxnSpPr/>
          <p:nvPr/>
        </p:nvCxnSpPr>
        <p:spPr>
          <a:xfrm>
            <a:off x="7611291" y="4284617"/>
            <a:ext cx="2250077" cy="174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8966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D5F9FF-D75D-4F13-83F9-85858510022E}"/>
              </a:ext>
            </a:extLst>
          </p:cNvPr>
          <p:cNvSpPr>
            <a:spLocks noGrp="1"/>
          </p:cNvSpPr>
          <p:nvPr>
            <p:ph type="title"/>
          </p:nvPr>
        </p:nvSpPr>
        <p:spPr/>
        <p:txBody>
          <a:bodyPr/>
          <a:lstStyle/>
          <a:p>
            <a:r>
              <a:rPr lang="en-US" dirty="0"/>
              <a:t>Game Actors: active actors: tank chassis</a:t>
            </a:r>
          </a:p>
        </p:txBody>
      </p:sp>
      <p:sp>
        <p:nvSpPr>
          <p:cNvPr id="3" name="Textfeld 2">
            <a:extLst>
              <a:ext uri="{FF2B5EF4-FFF2-40B4-BE49-F238E27FC236}">
                <a16:creationId xmlns:a16="http://schemas.microsoft.com/office/drawing/2014/main" id="{6FE74840-8406-4208-AC34-C0AEF3BC43B2}"/>
              </a:ext>
            </a:extLst>
          </p:cNvPr>
          <p:cNvSpPr txBox="1"/>
          <p:nvPr/>
        </p:nvSpPr>
        <p:spPr>
          <a:xfrm>
            <a:off x="483764" y="1377709"/>
            <a:ext cx="7432327" cy="1754326"/>
          </a:xfrm>
          <a:prstGeom prst="rect">
            <a:avLst/>
          </a:prstGeom>
          <a:noFill/>
        </p:spPr>
        <p:txBody>
          <a:bodyPr wrap="square" rtlCol="0">
            <a:spAutoFit/>
          </a:bodyPr>
          <a:lstStyle/>
          <a:p>
            <a:r>
              <a:rPr lang="en-US" dirty="0"/>
              <a:t>The tank chassis have the following components:</a:t>
            </a:r>
          </a:p>
          <a:p>
            <a:pPr marL="342900" indent="-342900">
              <a:buFont typeface="+mj-lt"/>
              <a:buAutoNum type="arabicPeriod"/>
            </a:pPr>
            <a:r>
              <a:rPr lang="en-US" dirty="0"/>
              <a:t>Main body chassis with own material(s) that are fixed during the game</a:t>
            </a:r>
          </a:p>
          <a:p>
            <a:pPr marL="342900" indent="-342900">
              <a:buFont typeface="+mj-lt"/>
              <a:buAutoNum type="arabicPeriod"/>
            </a:pPr>
            <a:r>
              <a:rPr lang="en-US" dirty="0"/>
              <a:t>Tracks and/or wheels with materials that may change in between to simulate the rotation/movement</a:t>
            </a:r>
          </a:p>
          <a:p>
            <a:pPr marL="342900" indent="-342900">
              <a:buFont typeface="+mj-lt"/>
              <a:buAutoNum type="arabicPeriod"/>
            </a:pPr>
            <a:r>
              <a:rPr lang="en-US" dirty="0"/>
              <a:t>Lights with ON/OFF materials </a:t>
            </a:r>
          </a:p>
          <a:p>
            <a:pPr marL="342900" indent="-342900">
              <a:buFont typeface="+mj-lt"/>
              <a:buAutoNum type="arabicPeriod"/>
            </a:pPr>
            <a:endParaRPr lang="en-US" dirty="0"/>
          </a:p>
        </p:txBody>
      </p:sp>
    </p:spTree>
    <p:extLst>
      <p:ext uri="{BB962C8B-B14F-4D97-AF65-F5344CB8AC3E}">
        <p14:creationId xmlns:p14="http://schemas.microsoft.com/office/powerpoint/2010/main" val="553174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F6C096-7FFB-4E59-B1B0-25EBD8AFE167}"/>
              </a:ext>
            </a:extLst>
          </p:cNvPr>
          <p:cNvSpPr>
            <a:spLocks noGrp="1"/>
          </p:cNvSpPr>
          <p:nvPr>
            <p:ph type="title"/>
          </p:nvPr>
        </p:nvSpPr>
        <p:spPr/>
        <p:txBody>
          <a:bodyPr/>
          <a:lstStyle/>
          <a:p>
            <a:pPr algn="ctr"/>
            <a:r>
              <a:rPr lang="en-US" dirty="0"/>
              <a:t>Class diagrams</a:t>
            </a:r>
          </a:p>
        </p:txBody>
      </p:sp>
    </p:spTree>
    <p:extLst>
      <p:ext uri="{BB962C8B-B14F-4D97-AF65-F5344CB8AC3E}">
        <p14:creationId xmlns:p14="http://schemas.microsoft.com/office/powerpoint/2010/main" val="866057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6F1DED-62E4-46C5-9353-DF2051DCA552}"/>
              </a:ext>
            </a:extLst>
          </p:cNvPr>
          <p:cNvSpPr>
            <a:spLocks noGrp="1"/>
          </p:cNvSpPr>
          <p:nvPr>
            <p:ph type="title"/>
          </p:nvPr>
        </p:nvSpPr>
        <p:spPr/>
        <p:txBody>
          <a:bodyPr/>
          <a:lstStyle/>
          <a:p>
            <a:r>
              <a:rPr lang="en-US" dirty="0"/>
              <a:t>Map class diagram</a:t>
            </a:r>
          </a:p>
        </p:txBody>
      </p:sp>
      <p:sp>
        <p:nvSpPr>
          <p:cNvPr id="3" name="Textfeld 2">
            <a:extLst>
              <a:ext uri="{FF2B5EF4-FFF2-40B4-BE49-F238E27FC236}">
                <a16:creationId xmlns:a16="http://schemas.microsoft.com/office/drawing/2014/main" id="{16606622-4B4A-4663-9028-7F632B028288}"/>
              </a:ext>
            </a:extLst>
          </p:cNvPr>
          <p:cNvSpPr txBox="1"/>
          <p:nvPr/>
        </p:nvSpPr>
        <p:spPr>
          <a:xfrm>
            <a:off x="287573" y="5655066"/>
            <a:ext cx="11224470" cy="923330"/>
          </a:xfrm>
          <a:prstGeom prst="rect">
            <a:avLst/>
          </a:prstGeom>
          <a:noFill/>
        </p:spPr>
        <p:txBody>
          <a:bodyPr wrap="square" rtlCol="0">
            <a:spAutoFit/>
          </a:bodyPr>
          <a:lstStyle/>
          <a:p>
            <a:r>
              <a:rPr lang="en-US" dirty="0"/>
              <a:t>Note:</a:t>
            </a:r>
          </a:p>
          <a:p>
            <a:pPr marL="342900" indent="-342900">
              <a:buFont typeface="+mj-lt"/>
              <a:buAutoNum type="arabicPeriod"/>
            </a:pPr>
            <a:r>
              <a:rPr lang="en-US" dirty="0"/>
              <a:t>A map tile will have a square shape of an specific size (defined inside GameTile::TILE_SIZE)</a:t>
            </a:r>
          </a:p>
          <a:p>
            <a:pPr marL="342900" indent="-342900">
              <a:buFont typeface="+mj-lt"/>
              <a:buAutoNum type="arabicPeriod"/>
            </a:pPr>
            <a:r>
              <a:rPr lang="en-US" dirty="0"/>
              <a:t>Important! Class hierarchy follows the one from the </a:t>
            </a:r>
            <a:r>
              <a:rPr lang="en-US" dirty="0">
                <a:solidFill>
                  <a:srgbClr val="0070C0"/>
                </a:solidFill>
                <a:hlinkClick r:id="rId2" action="ppaction://hlinksldjump">
                  <a:extLst>
                    <a:ext uri="{A12FA001-AC4F-418D-AE19-62706E023703}">
                      <ahyp:hlinkClr xmlns:ahyp="http://schemas.microsoft.com/office/drawing/2018/hyperlinkcolor" val="tx"/>
                    </a:ext>
                  </a:extLst>
                </a:hlinkClick>
              </a:rPr>
              <a:t>GameObject</a:t>
            </a:r>
            <a:r>
              <a:rPr lang="en-US" dirty="0"/>
              <a:t> class diagram</a:t>
            </a:r>
          </a:p>
        </p:txBody>
      </p:sp>
      <p:pic>
        <p:nvPicPr>
          <p:cNvPr id="4" name="Grafik 3">
            <a:extLst>
              <a:ext uri="{FF2B5EF4-FFF2-40B4-BE49-F238E27FC236}">
                <a16:creationId xmlns:a16="http://schemas.microsoft.com/office/drawing/2014/main" id="{FE8B5A9E-F977-41A7-B14C-03FC66C218E1}"/>
              </a:ext>
            </a:extLst>
          </p:cNvPr>
          <p:cNvPicPr>
            <a:picLocks noChangeAspect="1"/>
          </p:cNvPicPr>
          <p:nvPr/>
        </p:nvPicPr>
        <p:blipFill>
          <a:blip r:embed="rId3"/>
          <a:stretch>
            <a:fillRect/>
          </a:stretch>
        </p:blipFill>
        <p:spPr>
          <a:xfrm>
            <a:off x="9013029" y="1588437"/>
            <a:ext cx="3119535" cy="884911"/>
          </a:xfrm>
          <a:prstGeom prst="rect">
            <a:avLst/>
          </a:prstGeom>
        </p:spPr>
      </p:pic>
      <p:sp>
        <p:nvSpPr>
          <p:cNvPr id="5" name="Rechteck: abgerundete Ecken 4">
            <a:extLst>
              <a:ext uri="{FF2B5EF4-FFF2-40B4-BE49-F238E27FC236}">
                <a16:creationId xmlns:a16="http://schemas.microsoft.com/office/drawing/2014/main" id="{8F3F8477-80F1-46D8-B8F7-323094A1F78A}"/>
              </a:ext>
            </a:extLst>
          </p:cNvPr>
          <p:cNvSpPr/>
          <p:nvPr/>
        </p:nvSpPr>
        <p:spPr>
          <a:xfrm>
            <a:off x="240920" y="1748047"/>
            <a:ext cx="3555261" cy="565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err="1"/>
              <a:t>GameMap</a:t>
            </a:r>
            <a:r>
              <a:rPr lang="en-US" dirty="0"/>
              <a:t>::GameObject</a:t>
            </a:r>
            <a:endParaRPr lang="en-US" b="1" u="sng" dirty="0"/>
          </a:p>
        </p:txBody>
      </p:sp>
      <p:cxnSp>
        <p:nvCxnSpPr>
          <p:cNvPr id="6" name="Verbinder: gewinkelt 5">
            <a:extLst>
              <a:ext uri="{FF2B5EF4-FFF2-40B4-BE49-F238E27FC236}">
                <a16:creationId xmlns:a16="http://schemas.microsoft.com/office/drawing/2014/main" id="{2E70F14D-AD70-4A97-9526-1C2215EE88FA}"/>
              </a:ext>
            </a:extLst>
          </p:cNvPr>
          <p:cNvCxnSpPr>
            <a:cxnSpLocks/>
            <a:stCxn id="10" idx="0"/>
            <a:endCxn id="5" idx="2"/>
          </p:cNvCxnSpPr>
          <p:nvPr/>
        </p:nvCxnSpPr>
        <p:spPr>
          <a:xfrm rot="16200000" flipV="1">
            <a:off x="1822825" y="2509465"/>
            <a:ext cx="483968" cy="92516"/>
          </a:xfrm>
          <a:prstGeom prst="bentConnector3">
            <a:avLst/>
          </a:prstGeom>
          <a:ln w="25400">
            <a:headEnd type="diamond"/>
            <a:tailEnd type="triangle"/>
          </a:ln>
        </p:spPr>
        <p:style>
          <a:lnRef idx="1">
            <a:schemeClr val="accent1"/>
          </a:lnRef>
          <a:fillRef idx="0">
            <a:schemeClr val="accent1"/>
          </a:fillRef>
          <a:effectRef idx="0">
            <a:schemeClr val="accent1"/>
          </a:effectRef>
          <a:fontRef idx="minor">
            <a:schemeClr val="tx1"/>
          </a:fontRef>
        </p:style>
      </p:cxnSp>
      <p:sp>
        <p:nvSpPr>
          <p:cNvPr id="7" name="Textfeld 6">
            <a:extLst>
              <a:ext uri="{FF2B5EF4-FFF2-40B4-BE49-F238E27FC236}">
                <a16:creationId xmlns:a16="http://schemas.microsoft.com/office/drawing/2014/main" id="{F7744572-0CA4-4188-BC78-48ED70FA1668}"/>
              </a:ext>
            </a:extLst>
          </p:cNvPr>
          <p:cNvSpPr txBox="1"/>
          <p:nvPr/>
        </p:nvSpPr>
        <p:spPr>
          <a:xfrm>
            <a:off x="1762463" y="2238695"/>
            <a:ext cx="332992" cy="369332"/>
          </a:xfrm>
          <a:prstGeom prst="rect">
            <a:avLst/>
          </a:prstGeom>
          <a:noFill/>
        </p:spPr>
        <p:txBody>
          <a:bodyPr wrap="square" rtlCol="0">
            <a:spAutoFit/>
          </a:bodyPr>
          <a:lstStyle/>
          <a:p>
            <a:r>
              <a:rPr lang="en-US" dirty="0"/>
              <a:t>1</a:t>
            </a:r>
          </a:p>
        </p:txBody>
      </p:sp>
      <p:cxnSp>
        <p:nvCxnSpPr>
          <p:cNvPr id="8" name="Verbinder: gewinkelt 7">
            <a:extLst>
              <a:ext uri="{FF2B5EF4-FFF2-40B4-BE49-F238E27FC236}">
                <a16:creationId xmlns:a16="http://schemas.microsoft.com/office/drawing/2014/main" id="{502BB627-E349-4519-87C5-F78CC07FF56A}"/>
              </a:ext>
            </a:extLst>
          </p:cNvPr>
          <p:cNvCxnSpPr>
            <a:cxnSpLocks/>
            <a:stCxn id="11" idx="0"/>
            <a:endCxn id="10" idx="2"/>
          </p:cNvCxnSpPr>
          <p:nvPr/>
        </p:nvCxnSpPr>
        <p:spPr>
          <a:xfrm rot="16200000" flipV="1">
            <a:off x="1866961" y="3552780"/>
            <a:ext cx="957845" cy="469631"/>
          </a:xfrm>
          <a:prstGeom prst="bentConnector3">
            <a:avLst/>
          </a:prstGeom>
          <a:ln w="25400">
            <a:headEnd type="diamond"/>
            <a:tailEnd type="triangle"/>
          </a:ln>
        </p:spPr>
        <p:style>
          <a:lnRef idx="1">
            <a:schemeClr val="accent1"/>
          </a:lnRef>
          <a:fillRef idx="0">
            <a:schemeClr val="accent1"/>
          </a:fillRef>
          <a:effectRef idx="0">
            <a:schemeClr val="accent1"/>
          </a:effectRef>
          <a:fontRef idx="minor">
            <a:schemeClr val="tx1"/>
          </a:fontRef>
        </p:style>
      </p:cxnSp>
      <p:sp>
        <p:nvSpPr>
          <p:cNvPr id="9" name="Textfeld 8">
            <a:extLst>
              <a:ext uri="{FF2B5EF4-FFF2-40B4-BE49-F238E27FC236}">
                <a16:creationId xmlns:a16="http://schemas.microsoft.com/office/drawing/2014/main" id="{C3DD7E9A-83B6-4D1D-90F7-539123D3402D}"/>
              </a:ext>
            </a:extLst>
          </p:cNvPr>
          <p:cNvSpPr txBox="1"/>
          <p:nvPr/>
        </p:nvSpPr>
        <p:spPr>
          <a:xfrm>
            <a:off x="1845774" y="3936757"/>
            <a:ext cx="738402" cy="369332"/>
          </a:xfrm>
          <a:prstGeom prst="rect">
            <a:avLst/>
          </a:prstGeom>
          <a:noFill/>
        </p:spPr>
        <p:txBody>
          <a:bodyPr wrap="square" rtlCol="0">
            <a:spAutoFit/>
          </a:bodyPr>
          <a:lstStyle/>
          <a:p>
            <a:r>
              <a:rPr lang="en-US" dirty="0"/>
              <a:t>1..n</a:t>
            </a:r>
          </a:p>
        </p:txBody>
      </p:sp>
      <p:sp>
        <p:nvSpPr>
          <p:cNvPr id="10" name="Rechteck: abgerundete Ecken 9">
            <a:extLst>
              <a:ext uri="{FF2B5EF4-FFF2-40B4-BE49-F238E27FC236}">
                <a16:creationId xmlns:a16="http://schemas.microsoft.com/office/drawing/2014/main" id="{30082998-E138-4CCB-88ED-45D73F83FB6B}"/>
              </a:ext>
            </a:extLst>
          </p:cNvPr>
          <p:cNvSpPr/>
          <p:nvPr/>
        </p:nvSpPr>
        <p:spPr>
          <a:xfrm>
            <a:off x="59437" y="2797707"/>
            <a:ext cx="4103260" cy="5109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GameMapSide::GameObjectComponent</a:t>
            </a:r>
          </a:p>
        </p:txBody>
      </p:sp>
      <p:sp>
        <p:nvSpPr>
          <p:cNvPr id="11" name="Rechteck: abgerundete Ecken 10">
            <a:extLst>
              <a:ext uri="{FF2B5EF4-FFF2-40B4-BE49-F238E27FC236}">
                <a16:creationId xmlns:a16="http://schemas.microsoft.com/office/drawing/2014/main" id="{B491E65F-142E-4F0C-B209-DB02C401AAEA}"/>
              </a:ext>
            </a:extLst>
          </p:cNvPr>
          <p:cNvSpPr/>
          <p:nvPr/>
        </p:nvSpPr>
        <p:spPr>
          <a:xfrm>
            <a:off x="803067" y="4266518"/>
            <a:ext cx="3555261" cy="565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t>GameTile</a:t>
            </a:r>
            <a:r>
              <a:rPr lang="en-US" dirty="0"/>
              <a:t>::GameObjectMesh</a:t>
            </a:r>
            <a:endParaRPr lang="en-US" b="1" u="sng" dirty="0"/>
          </a:p>
        </p:txBody>
      </p:sp>
      <p:sp>
        <p:nvSpPr>
          <p:cNvPr id="12" name="Textfeld 11">
            <a:extLst>
              <a:ext uri="{FF2B5EF4-FFF2-40B4-BE49-F238E27FC236}">
                <a16:creationId xmlns:a16="http://schemas.microsoft.com/office/drawing/2014/main" id="{BDCACCCD-15F8-4C2F-B220-237FB270287B}"/>
              </a:ext>
            </a:extLst>
          </p:cNvPr>
          <p:cNvSpPr txBox="1"/>
          <p:nvPr/>
        </p:nvSpPr>
        <p:spPr>
          <a:xfrm>
            <a:off x="1808056" y="3236951"/>
            <a:ext cx="340730" cy="369332"/>
          </a:xfrm>
          <a:prstGeom prst="rect">
            <a:avLst/>
          </a:prstGeom>
          <a:noFill/>
        </p:spPr>
        <p:txBody>
          <a:bodyPr wrap="square" rtlCol="0">
            <a:spAutoFit/>
          </a:bodyPr>
          <a:lstStyle/>
          <a:p>
            <a:r>
              <a:rPr lang="en-US" dirty="0"/>
              <a:t>1</a:t>
            </a:r>
          </a:p>
        </p:txBody>
      </p:sp>
      <p:sp>
        <p:nvSpPr>
          <p:cNvPr id="13" name="Rechteck: abgerundete Ecken 12">
            <a:extLst>
              <a:ext uri="{FF2B5EF4-FFF2-40B4-BE49-F238E27FC236}">
                <a16:creationId xmlns:a16="http://schemas.microsoft.com/office/drawing/2014/main" id="{5188D1FA-145F-43DF-9374-D4E868BAC1A7}"/>
              </a:ext>
            </a:extLst>
          </p:cNvPr>
          <p:cNvSpPr/>
          <p:nvPr/>
        </p:nvSpPr>
        <p:spPr>
          <a:xfrm>
            <a:off x="3750135" y="3471389"/>
            <a:ext cx="3555261" cy="565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AbstractGameCavan</a:t>
            </a:r>
            <a:endParaRPr lang="en-US" b="1" u="sng" dirty="0"/>
          </a:p>
        </p:txBody>
      </p:sp>
      <p:cxnSp>
        <p:nvCxnSpPr>
          <p:cNvPr id="14" name="Verbinder: gewinkelt 13">
            <a:extLst>
              <a:ext uri="{FF2B5EF4-FFF2-40B4-BE49-F238E27FC236}">
                <a16:creationId xmlns:a16="http://schemas.microsoft.com/office/drawing/2014/main" id="{9EA7BAC3-7E7D-41DF-BD78-09FE167E4B95}"/>
              </a:ext>
            </a:extLst>
          </p:cNvPr>
          <p:cNvCxnSpPr>
            <a:stCxn id="11" idx="0"/>
            <a:endCxn id="13" idx="2"/>
          </p:cNvCxnSpPr>
          <p:nvPr/>
        </p:nvCxnSpPr>
        <p:spPr>
          <a:xfrm rot="5400000" flipH="1" flipV="1">
            <a:off x="3939514" y="2678266"/>
            <a:ext cx="229437" cy="2947068"/>
          </a:xfrm>
          <a:prstGeom prst="bentConnector3">
            <a:avLst>
              <a:gd name="adj1" fmla="val 50000"/>
            </a:avLst>
          </a:prstGeom>
          <a:ln w="25400">
            <a:solidFill>
              <a:srgbClr val="92D050"/>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15" name="Rechteck: abgerundete Ecken 14">
            <a:extLst>
              <a:ext uri="{FF2B5EF4-FFF2-40B4-BE49-F238E27FC236}">
                <a16:creationId xmlns:a16="http://schemas.microsoft.com/office/drawing/2014/main" id="{ED8F00E9-738B-44F3-AD1A-B5B13E2988F3}"/>
              </a:ext>
            </a:extLst>
          </p:cNvPr>
          <p:cNvSpPr/>
          <p:nvPr/>
        </p:nvSpPr>
        <p:spPr>
          <a:xfrm>
            <a:off x="5331647" y="1809916"/>
            <a:ext cx="3555261" cy="565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GameObjectArray</a:t>
            </a:r>
            <a:endParaRPr lang="en-US" b="1" u="sng" dirty="0"/>
          </a:p>
        </p:txBody>
      </p:sp>
      <p:sp>
        <p:nvSpPr>
          <p:cNvPr id="16" name="Textfeld 15">
            <a:extLst>
              <a:ext uri="{FF2B5EF4-FFF2-40B4-BE49-F238E27FC236}">
                <a16:creationId xmlns:a16="http://schemas.microsoft.com/office/drawing/2014/main" id="{7DB6AD28-80E7-4D9E-BCD0-DD1CDDEC0354}"/>
              </a:ext>
            </a:extLst>
          </p:cNvPr>
          <p:cNvSpPr txBox="1"/>
          <p:nvPr/>
        </p:nvSpPr>
        <p:spPr>
          <a:xfrm>
            <a:off x="4653723" y="2738832"/>
            <a:ext cx="1179083" cy="369332"/>
          </a:xfrm>
          <a:prstGeom prst="rect">
            <a:avLst/>
          </a:prstGeom>
          <a:noFill/>
        </p:spPr>
        <p:txBody>
          <a:bodyPr wrap="square" rtlCol="0">
            <a:spAutoFit/>
          </a:bodyPr>
          <a:lstStyle/>
          <a:p>
            <a:r>
              <a:rPr lang="en-US" dirty="0"/>
              <a:t>&lt;extends&gt;</a:t>
            </a:r>
          </a:p>
        </p:txBody>
      </p:sp>
      <p:cxnSp>
        <p:nvCxnSpPr>
          <p:cNvPr id="17" name="Verbinder: gewinkelt 16">
            <a:extLst>
              <a:ext uri="{FF2B5EF4-FFF2-40B4-BE49-F238E27FC236}">
                <a16:creationId xmlns:a16="http://schemas.microsoft.com/office/drawing/2014/main" id="{BD57F05A-8A7D-4438-8228-A8DCCA77EA11}"/>
              </a:ext>
            </a:extLst>
          </p:cNvPr>
          <p:cNvCxnSpPr>
            <a:cxnSpLocks/>
            <a:stCxn id="10" idx="3"/>
            <a:endCxn id="15" idx="2"/>
          </p:cNvCxnSpPr>
          <p:nvPr/>
        </p:nvCxnSpPr>
        <p:spPr>
          <a:xfrm flipV="1">
            <a:off x="4162697" y="2375608"/>
            <a:ext cx="2946581" cy="677582"/>
          </a:xfrm>
          <a:prstGeom prst="bentConnector2">
            <a:avLst/>
          </a:prstGeom>
          <a:ln w="25400">
            <a:solidFill>
              <a:srgbClr val="92D050"/>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18" name="Verbinder: gewinkelt 17">
            <a:extLst>
              <a:ext uri="{FF2B5EF4-FFF2-40B4-BE49-F238E27FC236}">
                <a16:creationId xmlns:a16="http://schemas.microsoft.com/office/drawing/2014/main" id="{0211B021-3566-4C2C-B756-F020CF32DB90}"/>
              </a:ext>
            </a:extLst>
          </p:cNvPr>
          <p:cNvCxnSpPr>
            <a:cxnSpLocks/>
            <a:stCxn id="5" idx="3"/>
            <a:endCxn id="15" idx="2"/>
          </p:cNvCxnSpPr>
          <p:nvPr/>
        </p:nvCxnSpPr>
        <p:spPr>
          <a:xfrm>
            <a:off x="3796181" y="2030893"/>
            <a:ext cx="3313097" cy="344715"/>
          </a:xfrm>
          <a:prstGeom prst="bentConnector4">
            <a:avLst>
              <a:gd name="adj1" fmla="val 23173"/>
              <a:gd name="adj2" fmla="val 166316"/>
            </a:avLst>
          </a:prstGeom>
          <a:ln w="25400">
            <a:solidFill>
              <a:srgbClr val="92D050"/>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19" name="Textfeld 18">
            <a:extLst>
              <a:ext uri="{FF2B5EF4-FFF2-40B4-BE49-F238E27FC236}">
                <a16:creationId xmlns:a16="http://schemas.microsoft.com/office/drawing/2014/main" id="{E3C51C54-9F5C-4ABB-B002-57CEBAE49DC5}"/>
              </a:ext>
            </a:extLst>
          </p:cNvPr>
          <p:cNvSpPr txBox="1"/>
          <p:nvPr/>
        </p:nvSpPr>
        <p:spPr>
          <a:xfrm>
            <a:off x="4695452" y="2297782"/>
            <a:ext cx="1179083" cy="369332"/>
          </a:xfrm>
          <a:prstGeom prst="rect">
            <a:avLst/>
          </a:prstGeom>
          <a:noFill/>
        </p:spPr>
        <p:txBody>
          <a:bodyPr wrap="square" rtlCol="0">
            <a:spAutoFit/>
          </a:bodyPr>
          <a:lstStyle/>
          <a:p>
            <a:r>
              <a:rPr lang="en-US" dirty="0"/>
              <a:t>&lt;extends&gt;</a:t>
            </a:r>
          </a:p>
        </p:txBody>
      </p:sp>
      <p:sp>
        <p:nvSpPr>
          <p:cNvPr id="26" name="Rechteck 25">
            <a:extLst>
              <a:ext uri="{FF2B5EF4-FFF2-40B4-BE49-F238E27FC236}">
                <a16:creationId xmlns:a16="http://schemas.microsoft.com/office/drawing/2014/main" id="{0FA2A876-E194-404C-81BA-FC29F6B67788}"/>
              </a:ext>
            </a:extLst>
          </p:cNvPr>
          <p:cNvSpPr/>
          <p:nvPr/>
        </p:nvSpPr>
        <p:spPr>
          <a:xfrm>
            <a:off x="8186985" y="2867619"/>
            <a:ext cx="2108269" cy="369332"/>
          </a:xfrm>
          <a:prstGeom prst="rect">
            <a:avLst/>
          </a:prstGeom>
        </p:spPr>
        <p:txBody>
          <a:bodyPr wrap="none">
            <a:spAutoFit/>
          </a:bodyPr>
          <a:lstStyle/>
          <a:p>
            <a:r>
              <a:rPr lang="en-US" dirty="0"/>
              <a:t>GameMapSide (left)</a:t>
            </a:r>
          </a:p>
        </p:txBody>
      </p:sp>
      <p:cxnSp>
        <p:nvCxnSpPr>
          <p:cNvPr id="29" name="Gerade Verbindung mit Pfeil 28">
            <a:extLst>
              <a:ext uri="{FF2B5EF4-FFF2-40B4-BE49-F238E27FC236}">
                <a16:creationId xmlns:a16="http://schemas.microsoft.com/office/drawing/2014/main" id="{1C78DECA-12B9-449C-B28F-07148E99963B}"/>
              </a:ext>
            </a:extLst>
          </p:cNvPr>
          <p:cNvCxnSpPr/>
          <p:nvPr/>
        </p:nvCxnSpPr>
        <p:spPr>
          <a:xfrm flipH="1">
            <a:off x="9722498" y="2494836"/>
            <a:ext cx="167951" cy="250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hteck 29">
            <a:extLst>
              <a:ext uri="{FF2B5EF4-FFF2-40B4-BE49-F238E27FC236}">
                <a16:creationId xmlns:a16="http://schemas.microsoft.com/office/drawing/2014/main" id="{E1B3DC1C-0D4A-4D10-845E-FC37726942F4}"/>
              </a:ext>
            </a:extLst>
          </p:cNvPr>
          <p:cNvSpPr/>
          <p:nvPr/>
        </p:nvSpPr>
        <p:spPr>
          <a:xfrm>
            <a:off x="9937732" y="2560729"/>
            <a:ext cx="2194832" cy="369332"/>
          </a:xfrm>
          <a:prstGeom prst="rect">
            <a:avLst/>
          </a:prstGeom>
        </p:spPr>
        <p:txBody>
          <a:bodyPr wrap="none">
            <a:spAutoFit/>
          </a:bodyPr>
          <a:lstStyle/>
          <a:p>
            <a:r>
              <a:rPr lang="en-US" dirty="0"/>
              <a:t>GameMapSide(right)</a:t>
            </a:r>
          </a:p>
        </p:txBody>
      </p:sp>
      <p:cxnSp>
        <p:nvCxnSpPr>
          <p:cNvPr id="32" name="Gerade Verbindung mit Pfeil 31">
            <a:extLst>
              <a:ext uri="{FF2B5EF4-FFF2-40B4-BE49-F238E27FC236}">
                <a16:creationId xmlns:a16="http://schemas.microsoft.com/office/drawing/2014/main" id="{8F960DE0-6C52-4C1B-8189-0BB5BB245E1C}"/>
              </a:ext>
            </a:extLst>
          </p:cNvPr>
          <p:cNvCxnSpPr>
            <a:cxnSpLocks/>
            <a:endCxn id="30" idx="0"/>
          </p:cNvCxnSpPr>
          <p:nvPr/>
        </p:nvCxnSpPr>
        <p:spPr>
          <a:xfrm flipH="1">
            <a:off x="11035148" y="2371376"/>
            <a:ext cx="210381" cy="1893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hteck 38">
            <a:extLst>
              <a:ext uri="{FF2B5EF4-FFF2-40B4-BE49-F238E27FC236}">
                <a16:creationId xmlns:a16="http://schemas.microsoft.com/office/drawing/2014/main" id="{D10DB54E-E693-4EC6-8EBE-7A75635CB5BC}"/>
              </a:ext>
            </a:extLst>
          </p:cNvPr>
          <p:cNvSpPr/>
          <p:nvPr/>
        </p:nvSpPr>
        <p:spPr>
          <a:xfrm>
            <a:off x="10137533" y="3228554"/>
            <a:ext cx="1107996" cy="369332"/>
          </a:xfrm>
          <a:prstGeom prst="rect">
            <a:avLst/>
          </a:prstGeom>
        </p:spPr>
        <p:txBody>
          <a:bodyPr wrap="none">
            <a:spAutoFit/>
          </a:bodyPr>
          <a:lstStyle/>
          <a:p>
            <a:r>
              <a:rPr lang="en-US" dirty="0"/>
              <a:t>GameTile</a:t>
            </a:r>
          </a:p>
        </p:txBody>
      </p:sp>
      <p:cxnSp>
        <p:nvCxnSpPr>
          <p:cNvPr id="41" name="Gerade Verbindung mit Pfeil 40">
            <a:extLst>
              <a:ext uri="{FF2B5EF4-FFF2-40B4-BE49-F238E27FC236}">
                <a16:creationId xmlns:a16="http://schemas.microsoft.com/office/drawing/2014/main" id="{B5A987A9-9BCE-4723-A997-7B66D8672A82}"/>
              </a:ext>
            </a:extLst>
          </p:cNvPr>
          <p:cNvCxnSpPr>
            <a:cxnSpLocks/>
            <a:endCxn id="39" idx="0"/>
          </p:cNvCxnSpPr>
          <p:nvPr/>
        </p:nvCxnSpPr>
        <p:spPr>
          <a:xfrm>
            <a:off x="10125144" y="2371376"/>
            <a:ext cx="566387" cy="857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Textfeld 62">
            <a:extLst>
              <a:ext uri="{FF2B5EF4-FFF2-40B4-BE49-F238E27FC236}">
                <a16:creationId xmlns:a16="http://schemas.microsoft.com/office/drawing/2014/main" id="{D6121054-6E57-4BA7-9190-A62893D24D02}"/>
              </a:ext>
            </a:extLst>
          </p:cNvPr>
          <p:cNvSpPr txBox="1"/>
          <p:nvPr/>
        </p:nvSpPr>
        <p:spPr>
          <a:xfrm>
            <a:off x="2131893" y="2442123"/>
            <a:ext cx="738402" cy="369332"/>
          </a:xfrm>
          <a:prstGeom prst="rect">
            <a:avLst/>
          </a:prstGeom>
          <a:noFill/>
        </p:spPr>
        <p:txBody>
          <a:bodyPr wrap="square" rtlCol="0">
            <a:spAutoFit/>
          </a:bodyPr>
          <a:lstStyle/>
          <a:p>
            <a:r>
              <a:rPr lang="en-US" dirty="0"/>
              <a:t>1..n</a:t>
            </a:r>
          </a:p>
        </p:txBody>
      </p:sp>
    </p:spTree>
    <p:extLst>
      <p:ext uri="{BB962C8B-B14F-4D97-AF65-F5344CB8AC3E}">
        <p14:creationId xmlns:p14="http://schemas.microsoft.com/office/powerpoint/2010/main" val="934604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7A14C4-E632-48E5-A8F1-B70545C62A87}"/>
              </a:ext>
            </a:extLst>
          </p:cNvPr>
          <p:cNvSpPr>
            <a:spLocks noGrp="1"/>
          </p:cNvSpPr>
          <p:nvPr>
            <p:ph type="title"/>
          </p:nvPr>
        </p:nvSpPr>
        <p:spPr>
          <a:xfrm>
            <a:off x="838200" y="365125"/>
            <a:ext cx="10515600" cy="1325563"/>
          </a:xfrm>
        </p:spPr>
        <p:txBody>
          <a:bodyPr/>
          <a:lstStyle/>
          <a:p>
            <a:r>
              <a:rPr lang="en-US" dirty="0"/>
              <a:t>AbstractGameCavan</a:t>
            </a:r>
          </a:p>
        </p:txBody>
      </p:sp>
      <p:sp>
        <p:nvSpPr>
          <p:cNvPr id="3" name="Textfeld 2">
            <a:extLst>
              <a:ext uri="{FF2B5EF4-FFF2-40B4-BE49-F238E27FC236}">
                <a16:creationId xmlns:a16="http://schemas.microsoft.com/office/drawing/2014/main" id="{7901221C-1855-4BD0-BEE0-BFBE4AA8189E}"/>
              </a:ext>
            </a:extLst>
          </p:cNvPr>
          <p:cNvSpPr txBox="1"/>
          <p:nvPr/>
        </p:nvSpPr>
        <p:spPr>
          <a:xfrm>
            <a:off x="939567" y="1493240"/>
            <a:ext cx="1579698" cy="369332"/>
          </a:xfrm>
          <a:prstGeom prst="rect">
            <a:avLst/>
          </a:prstGeom>
          <a:noFill/>
        </p:spPr>
        <p:txBody>
          <a:bodyPr wrap="square" rtlCol="0">
            <a:spAutoFit/>
          </a:bodyPr>
          <a:lstStyle/>
          <a:p>
            <a:pPr marL="285750" indent="-285750">
              <a:buFont typeface="Arial" panose="020B0604020202020204" pitchFamily="34" charset="0"/>
              <a:buChar char="•"/>
            </a:pPr>
            <a:r>
              <a:rPr lang="en-US" dirty="0" err="1"/>
              <a:t>iMaterial</a:t>
            </a:r>
            <a:endParaRPr lang="en-US" dirty="0"/>
          </a:p>
        </p:txBody>
      </p:sp>
      <p:sp>
        <p:nvSpPr>
          <p:cNvPr id="4" name="Rechteck: abgerundete Ecken 3">
            <a:extLst>
              <a:ext uri="{FF2B5EF4-FFF2-40B4-BE49-F238E27FC236}">
                <a16:creationId xmlns:a16="http://schemas.microsoft.com/office/drawing/2014/main" id="{AD911305-C182-4D4D-9389-21080CC6799A}"/>
              </a:ext>
            </a:extLst>
          </p:cNvPr>
          <p:cNvSpPr/>
          <p:nvPr/>
        </p:nvSpPr>
        <p:spPr>
          <a:xfrm>
            <a:off x="8221382" y="1192156"/>
            <a:ext cx="3609834" cy="15976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err="1"/>
              <a:t>XYZMaterial</a:t>
            </a:r>
            <a:endParaRPr lang="en-US" b="1" u="sng" dirty="0"/>
          </a:p>
          <a:p>
            <a:pPr marL="285750" indent="-285750" algn="ctr">
              <a:buFont typeface="Arial" panose="020B0604020202020204" pitchFamily="34" charset="0"/>
              <a:buChar char="•"/>
            </a:pPr>
            <a:r>
              <a:rPr lang="en-US" dirty="0" err="1"/>
              <a:t>iAmbientMaterialColor</a:t>
            </a:r>
            <a:endParaRPr lang="en-US" dirty="0"/>
          </a:p>
          <a:p>
            <a:pPr marL="285750" indent="-285750" algn="ctr">
              <a:buFont typeface="Arial" panose="020B0604020202020204" pitchFamily="34" charset="0"/>
              <a:buChar char="•"/>
            </a:pPr>
            <a:r>
              <a:rPr lang="en-US" dirty="0" err="1"/>
              <a:t>iDiffuseMaterialColor</a:t>
            </a:r>
            <a:endParaRPr lang="en-US" dirty="0"/>
          </a:p>
          <a:p>
            <a:pPr marL="285750" indent="-285750" algn="ctr">
              <a:buFont typeface="Arial" panose="020B0604020202020204" pitchFamily="34" charset="0"/>
              <a:buChar char="•"/>
            </a:pPr>
            <a:r>
              <a:rPr lang="en-US" dirty="0" err="1"/>
              <a:t>iAmbientFileNameID</a:t>
            </a:r>
            <a:endParaRPr lang="en-US" dirty="0"/>
          </a:p>
          <a:p>
            <a:pPr marL="285750" indent="-285750" algn="ctr">
              <a:buFont typeface="Arial" panose="020B0604020202020204" pitchFamily="34" charset="0"/>
              <a:buChar char="•"/>
            </a:pPr>
            <a:r>
              <a:rPr lang="en-US" dirty="0" err="1"/>
              <a:t>iDiffuseFileNameID</a:t>
            </a:r>
            <a:endParaRPr lang="en-US" dirty="0"/>
          </a:p>
        </p:txBody>
      </p:sp>
      <p:cxnSp>
        <p:nvCxnSpPr>
          <p:cNvPr id="6" name="Verbinder: gewinkelt 5">
            <a:extLst>
              <a:ext uri="{FF2B5EF4-FFF2-40B4-BE49-F238E27FC236}">
                <a16:creationId xmlns:a16="http://schemas.microsoft.com/office/drawing/2014/main" id="{E787E5B7-5EB8-4A8D-9F0F-D9EA4193BA57}"/>
              </a:ext>
            </a:extLst>
          </p:cNvPr>
          <p:cNvCxnSpPr>
            <a:cxnSpLocks/>
            <a:stCxn id="3" idx="3"/>
            <a:endCxn id="4" idx="1"/>
          </p:cNvCxnSpPr>
          <p:nvPr/>
        </p:nvCxnSpPr>
        <p:spPr>
          <a:xfrm>
            <a:off x="2519265" y="1677906"/>
            <a:ext cx="5702117" cy="313099"/>
          </a:xfrm>
          <a:prstGeom prst="bentConnector3">
            <a:avLst/>
          </a:prstGeom>
          <a:ln w="25400">
            <a:headEnd type="diamond"/>
            <a:tailEnd type="triangle"/>
          </a:ln>
        </p:spPr>
        <p:style>
          <a:lnRef idx="1">
            <a:schemeClr val="accent1"/>
          </a:lnRef>
          <a:fillRef idx="0">
            <a:schemeClr val="accent1"/>
          </a:fillRef>
          <a:effectRef idx="0">
            <a:schemeClr val="accent1"/>
          </a:effectRef>
          <a:fontRef idx="minor">
            <a:schemeClr val="tx1"/>
          </a:fontRef>
        </p:style>
      </p:cxnSp>
      <p:sp>
        <p:nvSpPr>
          <p:cNvPr id="13" name="Textfeld 12">
            <a:extLst>
              <a:ext uri="{FF2B5EF4-FFF2-40B4-BE49-F238E27FC236}">
                <a16:creationId xmlns:a16="http://schemas.microsoft.com/office/drawing/2014/main" id="{833D9D97-7B37-4A06-ADAC-F7E8C50D102C}"/>
              </a:ext>
            </a:extLst>
          </p:cNvPr>
          <p:cNvSpPr txBox="1"/>
          <p:nvPr/>
        </p:nvSpPr>
        <p:spPr>
          <a:xfrm>
            <a:off x="939567" y="2348322"/>
            <a:ext cx="1694576" cy="369332"/>
          </a:xfrm>
          <a:prstGeom prst="rect">
            <a:avLst/>
          </a:prstGeom>
          <a:noFill/>
        </p:spPr>
        <p:txBody>
          <a:bodyPr wrap="square" rtlCol="0">
            <a:spAutoFit/>
          </a:bodyPr>
          <a:lstStyle/>
          <a:p>
            <a:pPr marL="285750" indent="-285750">
              <a:buFont typeface="Arial" panose="020B0604020202020204" pitchFamily="34" charset="0"/>
              <a:buChar char="•"/>
            </a:pPr>
            <a:r>
              <a:rPr lang="en-US" dirty="0" err="1"/>
              <a:t>vertexBuffer</a:t>
            </a:r>
            <a:endParaRPr lang="en-US" dirty="0"/>
          </a:p>
        </p:txBody>
      </p:sp>
      <p:sp>
        <p:nvSpPr>
          <p:cNvPr id="14" name="Rechteck: abgerundete Ecken 13">
            <a:extLst>
              <a:ext uri="{FF2B5EF4-FFF2-40B4-BE49-F238E27FC236}">
                <a16:creationId xmlns:a16="http://schemas.microsoft.com/office/drawing/2014/main" id="{283DC3B4-F07D-48B4-A5B3-E88075D56277}"/>
              </a:ext>
            </a:extLst>
          </p:cNvPr>
          <p:cNvSpPr/>
          <p:nvPr/>
        </p:nvSpPr>
        <p:spPr>
          <a:xfrm>
            <a:off x="8221382" y="3148189"/>
            <a:ext cx="3609834" cy="15976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err="1"/>
              <a:t>XYZVertex</a:t>
            </a:r>
            <a:endParaRPr lang="en-US" b="1" u="sng" dirty="0"/>
          </a:p>
          <a:p>
            <a:pPr marL="285750" indent="-285750" algn="ctr">
              <a:buFont typeface="Arial" panose="020B0604020202020204" pitchFamily="34" charset="0"/>
              <a:buChar char="•"/>
            </a:pPr>
            <a:r>
              <a:rPr lang="en-US" dirty="0"/>
              <a:t>Coordinate (</a:t>
            </a:r>
            <a:r>
              <a:rPr lang="en-US" dirty="0" err="1"/>
              <a:t>x,y,z</a:t>
            </a:r>
            <a:r>
              <a:rPr lang="en-US" dirty="0"/>
              <a:t>)</a:t>
            </a:r>
          </a:p>
          <a:p>
            <a:pPr marL="285750" indent="-285750" algn="ctr">
              <a:buFont typeface="Arial" panose="020B0604020202020204" pitchFamily="34" charset="0"/>
              <a:buChar char="•"/>
            </a:pPr>
            <a:r>
              <a:rPr lang="en-US" dirty="0" err="1"/>
              <a:t>uvTexture</a:t>
            </a:r>
            <a:r>
              <a:rPr lang="en-US" dirty="0"/>
              <a:t>(</a:t>
            </a:r>
            <a:r>
              <a:rPr lang="en-US" dirty="0" err="1"/>
              <a:t>u,v</a:t>
            </a:r>
            <a:r>
              <a:rPr lang="en-US" dirty="0"/>
              <a:t>)</a:t>
            </a:r>
          </a:p>
          <a:p>
            <a:pPr marL="285750" indent="-285750" algn="ctr">
              <a:buFont typeface="Arial" panose="020B0604020202020204" pitchFamily="34" charset="0"/>
              <a:buChar char="•"/>
            </a:pPr>
            <a:r>
              <a:rPr lang="en-US" dirty="0"/>
              <a:t>Normal (</a:t>
            </a:r>
            <a:r>
              <a:rPr lang="en-US" dirty="0" err="1"/>
              <a:t>x,y,z</a:t>
            </a:r>
            <a:r>
              <a:rPr lang="en-US" dirty="0"/>
              <a:t>)</a:t>
            </a:r>
          </a:p>
          <a:p>
            <a:pPr marL="285750" indent="-285750" algn="ctr">
              <a:buFont typeface="Arial" panose="020B0604020202020204" pitchFamily="34" charset="0"/>
              <a:buChar char="•"/>
            </a:pPr>
            <a:r>
              <a:rPr lang="en-US"/>
              <a:t>vertexColor</a:t>
            </a:r>
            <a:endParaRPr lang="en-US" dirty="0"/>
          </a:p>
        </p:txBody>
      </p:sp>
      <p:sp>
        <p:nvSpPr>
          <p:cNvPr id="15" name="Textfeld 14">
            <a:extLst>
              <a:ext uri="{FF2B5EF4-FFF2-40B4-BE49-F238E27FC236}">
                <a16:creationId xmlns:a16="http://schemas.microsoft.com/office/drawing/2014/main" id="{1CFA7BF7-2D1F-4224-9105-5A7BE0D55DD0}"/>
              </a:ext>
            </a:extLst>
          </p:cNvPr>
          <p:cNvSpPr txBox="1"/>
          <p:nvPr/>
        </p:nvSpPr>
        <p:spPr>
          <a:xfrm>
            <a:off x="2519265" y="1352638"/>
            <a:ext cx="332992" cy="369332"/>
          </a:xfrm>
          <a:prstGeom prst="rect">
            <a:avLst/>
          </a:prstGeom>
          <a:noFill/>
        </p:spPr>
        <p:txBody>
          <a:bodyPr wrap="square" rtlCol="0">
            <a:spAutoFit/>
          </a:bodyPr>
          <a:lstStyle/>
          <a:p>
            <a:r>
              <a:rPr lang="en-US" dirty="0"/>
              <a:t>1</a:t>
            </a:r>
          </a:p>
        </p:txBody>
      </p:sp>
      <p:sp>
        <p:nvSpPr>
          <p:cNvPr id="16" name="Textfeld 15">
            <a:extLst>
              <a:ext uri="{FF2B5EF4-FFF2-40B4-BE49-F238E27FC236}">
                <a16:creationId xmlns:a16="http://schemas.microsoft.com/office/drawing/2014/main" id="{29F8B832-52F1-439B-A5E8-B590EDB6B68F}"/>
              </a:ext>
            </a:extLst>
          </p:cNvPr>
          <p:cNvSpPr txBox="1"/>
          <p:nvPr/>
        </p:nvSpPr>
        <p:spPr>
          <a:xfrm>
            <a:off x="7888390" y="1656181"/>
            <a:ext cx="332992" cy="369332"/>
          </a:xfrm>
          <a:prstGeom prst="rect">
            <a:avLst/>
          </a:prstGeom>
          <a:noFill/>
        </p:spPr>
        <p:txBody>
          <a:bodyPr wrap="square" rtlCol="0">
            <a:spAutoFit/>
          </a:bodyPr>
          <a:lstStyle/>
          <a:p>
            <a:r>
              <a:rPr lang="en-US" dirty="0"/>
              <a:t>1</a:t>
            </a:r>
          </a:p>
        </p:txBody>
      </p:sp>
      <p:sp>
        <p:nvSpPr>
          <p:cNvPr id="17" name="Textfeld 16">
            <a:extLst>
              <a:ext uri="{FF2B5EF4-FFF2-40B4-BE49-F238E27FC236}">
                <a16:creationId xmlns:a16="http://schemas.microsoft.com/office/drawing/2014/main" id="{B2E4E04B-4421-431B-AFC9-985F02DBEB8D}"/>
              </a:ext>
            </a:extLst>
          </p:cNvPr>
          <p:cNvSpPr txBox="1"/>
          <p:nvPr/>
        </p:nvSpPr>
        <p:spPr>
          <a:xfrm>
            <a:off x="2634143" y="2137784"/>
            <a:ext cx="332992" cy="369332"/>
          </a:xfrm>
          <a:prstGeom prst="rect">
            <a:avLst/>
          </a:prstGeom>
          <a:noFill/>
        </p:spPr>
        <p:txBody>
          <a:bodyPr wrap="square" rtlCol="0">
            <a:spAutoFit/>
          </a:bodyPr>
          <a:lstStyle/>
          <a:p>
            <a:r>
              <a:rPr lang="en-US" dirty="0"/>
              <a:t>1</a:t>
            </a:r>
          </a:p>
        </p:txBody>
      </p:sp>
      <p:cxnSp>
        <p:nvCxnSpPr>
          <p:cNvPr id="18" name="Verbinder: gewinkelt 17">
            <a:extLst>
              <a:ext uri="{FF2B5EF4-FFF2-40B4-BE49-F238E27FC236}">
                <a16:creationId xmlns:a16="http://schemas.microsoft.com/office/drawing/2014/main" id="{86BCB1BC-4497-46A2-8A51-1B277D86F926}"/>
              </a:ext>
            </a:extLst>
          </p:cNvPr>
          <p:cNvCxnSpPr>
            <a:cxnSpLocks/>
            <a:stCxn id="13" idx="3"/>
            <a:endCxn id="14" idx="1"/>
          </p:cNvCxnSpPr>
          <p:nvPr/>
        </p:nvCxnSpPr>
        <p:spPr>
          <a:xfrm>
            <a:off x="2634143" y="2532988"/>
            <a:ext cx="5587239" cy="1414050"/>
          </a:xfrm>
          <a:prstGeom prst="bentConnector3">
            <a:avLst/>
          </a:prstGeom>
          <a:ln w="25400">
            <a:headEnd type="diamond"/>
            <a:tailEnd type="triangle"/>
          </a:ln>
        </p:spPr>
        <p:style>
          <a:lnRef idx="1">
            <a:schemeClr val="accent1"/>
          </a:lnRef>
          <a:fillRef idx="0">
            <a:schemeClr val="accent1"/>
          </a:fillRef>
          <a:effectRef idx="0">
            <a:schemeClr val="accent1"/>
          </a:effectRef>
          <a:fontRef idx="minor">
            <a:schemeClr val="tx1"/>
          </a:fontRef>
        </p:style>
      </p:cxnSp>
      <p:sp>
        <p:nvSpPr>
          <p:cNvPr id="22" name="Textfeld 21">
            <a:extLst>
              <a:ext uri="{FF2B5EF4-FFF2-40B4-BE49-F238E27FC236}">
                <a16:creationId xmlns:a16="http://schemas.microsoft.com/office/drawing/2014/main" id="{7B7892E0-9A00-4A26-B98F-77BDB39309F9}"/>
              </a:ext>
            </a:extLst>
          </p:cNvPr>
          <p:cNvSpPr txBox="1"/>
          <p:nvPr/>
        </p:nvSpPr>
        <p:spPr>
          <a:xfrm>
            <a:off x="7482980" y="3603578"/>
            <a:ext cx="738402" cy="369332"/>
          </a:xfrm>
          <a:prstGeom prst="rect">
            <a:avLst/>
          </a:prstGeom>
          <a:noFill/>
        </p:spPr>
        <p:txBody>
          <a:bodyPr wrap="square" rtlCol="0">
            <a:spAutoFit/>
          </a:bodyPr>
          <a:lstStyle/>
          <a:p>
            <a:r>
              <a:rPr lang="en-US" dirty="0"/>
              <a:t>1..n</a:t>
            </a:r>
          </a:p>
        </p:txBody>
      </p:sp>
    </p:spTree>
    <p:extLst>
      <p:ext uri="{BB962C8B-B14F-4D97-AF65-F5344CB8AC3E}">
        <p14:creationId xmlns:p14="http://schemas.microsoft.com/office/powerpoint/2010/main" val="3912859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Grafik 54">
            <a:extLst>
              <a:ext uri="{FF2B5EF4-FFF2-40B4-BE49-F238E27FC236}">
                <a16:creationId xmlns:a16="http://schemas.microsoft.com/office/drawing/2014/main" id="{3AFAAD75-E63F-4205-9993-BDEE965D7822}"/>
              </a:ext>
            </a:extLst>
          </p:cNvPr>
          <p:cNvPicPr>
            <a:picLocks noChangeAspect="1"/>
          </p:cNvPicPr>
          <p:nvPr/>
        </p:nvPicPr>
        <p:blipFill>
          <a:blip r:embed="rId2"/>
          <a:stretch>
            <a:fillRect/>
          </a:stretch>
        </p:blipFill>
        <p:spPr>
          <a:xfrm>
            <a:off x="2563579" y="4039165"/>
            <a:ext cx="2637730" cy="765267"/>
          </a:xfrm>
          <a:prstGeom prst="rect">
            <a:avLst/>
          </a:prstGeom>
        </p:spPr>
      </p:pic>
      <p:sp>
        <p:nvSpPr>
          <p:cNvPr id="2" name="Titel 1">
            <a:extLst>
              <a:ext uri="{FF2B5EF4-FFF2-40B4-BE49-F238E27FC236}">
                <a16:creationId xmlns:a16="http://schemas.microsoft.com/office/drawing/2014/main" id="{A87A14C4-E632-48E5-A8F1-B70545C62A87}"/>
              </a:ext>
            </a:extLst>
          </p:cNvPr>
          <p:cNvSpPr>
            <a:spLocks noGrp="1"/>
          </p:cNvSpPr>
          <p:nvPr>
            <p:ph type="title"/>
          </p:nvPr>
        </p:nvSpPr>
        <p:spPr>
          <a:xfrm>
            <a:off x="698863" y="22960"/>
            <a:ext cx="10515600" cy="699851"/>
          </a:xfrm>
        </p:spPr>
        <p:txBody>
          <a:bodyPr/>
          <a:lstStyle/>
          <a:p>
            <a:r>
              <a:rPr lang="en-US" dirty="0"/>
              <a:t>GameObject</a:t>
            </a:r>
          </a:p>
        </p:txBody>
      </p:sp>
      <p:sp>
        <p:nvSpPr>
          <p:cNvPr id="4" name="Rechteck: abgerundete Ecken 3">
            <a:extLst>
              <a:ext uri="{FF2B5EF4-FFF2-40B4-BE49-F238E27FC236}">
                <a16:creationId xmlns:a16="http://schemas.microsoft.com/office/drawing/2014/main" id="{AD911305-C182-4D4D-9389-21080CC6799A}"/>
              </a:ext>
            </a:extLst>
          </p:cNvPr>
          <p:cNvSpPr/>
          <p:nvPr/>
        </p:nvSpPr>
        <p:spPr>
          <a:xfrm>
            <a:off x="2586785" y="768116"/>
            <a:ext cx="4806792" cy="682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GameObject</a:t>
            </a:r>
            <a:endParaRPr lang="en-US" dirty="0"/>
          </a:p>
          <a:p>
            <a:pPr marL="285750" indent="-285750" algn="ctr">
              <a:buFont typeface="Arial" panose="020B0604020202020204" pitchFamily="34" charset="0"/>
              <a:buChar char="•"/>
            </a:pPr>
            <a:r>
              <a:rPr lang="en-US" sz="1100" dirty="0"/>
              <a:t>String Name</a:t>
            </a:r>
          </a:p>
          <a:p>
            <a:pPr marL="285750" indent="-285750" algn="ctr">
              <a:buFont typeface="Arial" panose="020B0604020202020204" pitchFamily="34" charset="0"/>
              <a:buChar char="•"/>
            </a:pPr>
            <a:r>
              <a:rPr lang="en-US" sz="1100" dirty="0" err="1"/>
              <a:t>GameObjectArray</a:t>
            </a:r>
            <a:r>
              <a:rPr lang="en-US" sz="1100" dirty="0"/>
              <a:t> &lt;</a:t>
            </a:r>
            <a:r>
              <a:rPr lang="en-US" sz="1100" dirty="0" err="1"/>
              <a:t>GameObjectComponent</a:t>
            </a:r>
            <a:r>
              <a:rPr lang="en-US" sz="1100" dirty="0"/>
              <a:t>&gt; [] </a:t>
            </a:r>
            <a:r>
              <a:rPr lang="en-US" sz="1100" dirty="0" err="1"/>
              <a:t>componentsArray</a:t>
            </a:r>
            <a:endParaRPr lang="en-US" sz="1100" dirty="0"/>
          </a:p>
        </p:txBody>
      </p:sp>
      <p:cxnSp>
        <p:nvCxnSpPr>
          <p:cNvPr id="6" name="Verbinder: gewinkelt 5">
            <a:extLst>
              <a:ext uri="{FF2B5EF4-FFF2-40B4-BE49-F238E27FC236}">
                <a16:creationId xmlns:a16="http://schemas.microsoft.com/office/drawing/2014/main" id="{E787E5B7-5EB8-4A8D-9F0F-D9EA4193BA57}"/>
              </a:ext>
            </a:extLst>
          </p:cNvPr>
          <p:cNvCxnSpPr>
            <a:cxnSpLocks/>
            <a:stCxn id="19" idx="0"/>
            <a:endCxn id="4" idx="2"/>
          </p:cNvCxnSpPr>
          <p:nvPr/>
        </p:nvCxnSpPr>
        <p:spPr>
          <a:xfrm rot="5400000" flipH="1" flipV="1">
            <a:off x="4516857" y="1344454"/>
            <a:ext cx="367537" cy="579112"/>
          </a:xfrm>
          <a:prstGeom prst="bentConnector3">
            <a:avLst/>
          </a:prstGeom>
          <a:ln w="25400">
            <a:headEnd type="diamond"/>
            <a:tailEnd type="triangle"/>
          </a:ln>
        </p:spPr>
        <p:style>
          <a:lnRef idx="1">
            <a:schemeClr val="accent1"/>
          </a:lnRef>
          <a:fillRef idx="0">
            <a:schemeClr val="accent1"/>
          </a:fillRef>
          <a:effectRef idx="0">
            <a:schemeClr val="accent1"/>
          </a:effectRef>
          <a:fontRef idx="minor">
            <a:schemeClr val="tx1"/>
          </a:fontRef>
        </p:style>
      </p:cxnSp>
      <p:sp>
        <p:nvSpPr>
          <p:cNvPr id="16" name="Textfeld 15">
            <a:extLst>
              <a:ext uri="{FF2B5EF4-FFF2-40B4-BE49-F238E27FC236}">
                <a16:creationId xmlns:a16="http://schemas.microsoft.com/office/drawing/2014/main" id="{29F8B832-52F1-439B-A5E8-B590EDB6B68F}"/>
              </a:ext>
            </a:extLst>
          </p:cNvPr>
          <p:cNvSpPr txBox="1"/>
          <p:nvPr/>
        </p:nvSpPr>
        <p:spPr>
          <a:xfrm>
            <a:off x="4054751" y="1346199"/>
            <a:ext cx="332992" cy="369332"/>
          </a:xfrm>
          <a:prstGeom prst="rect">
            <a:avLst/>
          </a:prstGeom>
          <a:noFill/>
        </p:spPr>
        <p:txBody>
          <a:bodyPr wrap="square" rtlCol="0">
            <a:spAutoFit/>
          </a:bodyPr>
          <a:lstStyle/>
          <a:p>
            <a:r>
              <a:rPr lang="en-US" dirty="0"/>
              <a:t>1</a:t>
            </a:r>
          </a:p>
        </p:txBody>
      </p:sp>
      <p:cxnSp>
        <p:nvCxnSpPr>
          <p:cNvPr id="18" name="Verbinder: gewinkelt 17">
            <a:extLst>
              <a:ext uri="{FF2B5EF4-FFF2-40B4-BE49-F238E27FC236}">
                <a16:creationId xmlns:a16="http://schemas.microsoft.com/office/drawing/2014/main" id="{86BCB1BC-4497-46A2-8A51-1B277D86F926}"/>
              </a:ext>
            </a:extLst>
          </p:cNvPr>
          <p:cNvCxnSpPr>
            <a:cxnSpLocks/>
            <a:stCxn id="20" idx="0"/>
            <a:endCxn id="19" idx="2"/>
          </p:cNvCxnSpPr>
          <p:nvPr/>
        </p:nvCxnSpPr>
        <p:spPr>
          <a:xfrm rot="16200000" flipV="1">
            <a:off x="4217257" y="2577282"/>
            <a:ext cx="903118" cy="515494"/>
          </a:xfrm>
          <a:prstGeom prst="bentConnector3">
            <a:avLst/>
          </a:prstGeom>
          <a:ln w="25400">
            <a:headEnd type="diamond"/>
            <a:tailEnd type="triangle"/>
          </a:ln>
        </p:spPr>
        <p:style>
          <a:lnRef idx="1">
            <a:schemeClr val="accent1"/>
          </a:lnRef>
          <a:fillRef idx="0">
            <a:schemeClr val="accent1"/>
          </a:fillRef>
          <a:effectRef idx="0">
            <a:schemeClr val="accent1"/>
          </a:effectRef>
          <a:fontRef idx="minor">
            <a:schemeClr val="tx1"/>
          </a:fontRef>
        </p:style>
      </p:cxnSp>
      <p:sp>
        <p:nvSpPr>
          <p:cNvPr id="22" name="Textfeld 21">
            <a:extLst>
              <a:ext uri="{FF2B5EF4-FFF2-40B4-BE49-F238E27FC236}">
                <a16:creationId xmlns:a16="http://schemas.microsoft.com/office/drawing/2014/main" id="{7B7892E0-9A00-4A26-B98F-77BDB39309F9}"/>
              </a:ext>
            </a:extLst>
          </p:cNvPr>
          <p:cNvSpPr txBox="1"/>
          <p:nvPr/>
        </p:nvSpPr>
        <p:spPr>
          <a:xfrm>
            <a:off x="4191639" y="2956827"/>
            <a:ext cx="738402" cy="369332"/>
          </a:xfrm>
          <a:prstGeom prst="rect">
            <a:avLst/>
          </a:prstGeom>
          <a:noFill/>
        </p:spPr>
        <p:txBody>
          <a:bodyPr wrap="square" rtlCol="0">
            <a:spAutoFit/>
          </a:bodyPr>
          <a:lstStyle/>
          <a:p>
            <a:r>
              <a:rPr lang="en-US" dirty="0"/>
              <a:t>0..n</a:t>
            </a:r>
          </a:p>
        </p:txBody>
      </p:sp>
      <p:sp>
        <p:nvSpPr>
          <p:cNvPr id="19" name="Rechteck: abgerundete Ecken 18">
            <a:extLst>
              <a:ext uri="{FF2B5EF4-FFF2-40B4-BE49-F238E27FC236}">
                <a16:creationId xmlns:a16="http://schemas.microsoft.com/office/drawing/2014/main" id="{1AE960B6-CAAD-49F2-90AA-F08B82F5E9B8}"/>
              </a:ext>
            </a:extLst>
          </p:cNvPr>
          <p:cNvSpPr/>
          <p:nvPr/>
        </p:nvSpPr>
        <p:spPr>
          <a:xfrm>
            <a:off x="2633438" y="1817778"/>
            <a:ext cx="3555261" cy="565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GameObjectComponent</a:t>
            </a:r>
            <a:endParaRPr lang="en-US" b="1" u="sng" dirty="0"/>
          </a:p>
        </p:txBody>
      </p:sp>
      <p:sp>
        <p:nvSpPr>
          <p:cNvPr id="20" name="Rechteck: abgerundete Ecken 19">
            <a:extLst>
              <a:ext uri="{FF2B5EF4-FFF2-40B4-BE49-F238E27FC236}">
                <a16:creationId xmlns:a16="http://schemas.microsoft.com/office/drawing/2014/main" id="{60906365-054C-4869-8841-8A7C5D91C570}"/>
              </a:ext>
            </a:extLst>
          </p:cNvPr>
          <p:cNvSpPr/>
          <p:nvPr/>
        </p:nvSpPr>
        <p:spPr>
          <a:xfrm>
            <a:off x="3148932" y="3286588"/>
            <a:ext cx="3555261" cy="565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GameObjectMesh</a:t>
            </a:r>
            <a:endParaRPr lang="en-US" b="1" u="sng" dirty="0"/>
          </a:p>
        </p:txBody>
      </p:sp>
      <p:sp>
        <p:nvSpPr>
          <p:cNvPr id="25" name="Textfeld 24">
            <a:extLst>
              <a:ext uri="{FF2B5EF4-FFF2-40B4-BE49-F238E27FC236}">
                <a16:creationId xmlns:a16="http://schemas.microsoft.com/office/drawing/2014/main" id="{2448884B-5C83-4A84-B2D3-F27C1B68882F}"/>
              </a:ext>
            </a:extLst>
          </p:cNvPr>
          <p:cNvSpPr txBox="1"/>
          <p:nvPr/>
        </p:nvSpPr>
        <p:spPr>
          <a:xfrm>
            <a:off x="3626013" y="2449503"/>
            <a:ext cx="340730" cy="369332"/>
          </a:xfrm>
          <a:prstGeom prst="rect">
            <a:avLst/>
          </a:prstGeom>
          <a:noFill/>
        </p:spPr>
        <p:txBody>
          <a:bodyPr wrap="square" rtlCol="0">
            <a:spAutoFit/>
          </a:bodyPr>
          <a:lstStyle/>
          <a:p>
            <a:r>
              <a:rPr lang="en-US" dirty="0"/>
              <a:t>1</a:t>
            </a:r>
          </a:p>
        </p:txBody>
      </p:sp>
      <p:sp>
        <p:nvSpPr>
          <p:cNvPr id="27" name="Rechteck: abgerundete Ecken 26">
            <a:extLst>
              <a:ext uri="{FF2B5EF4-FFF2-40B4-BE49-F238E27FC236}">
                <a16:creationId xmlns:a16="http://schemas.microsoft.com/office/drawing/2014/main" id="{671D77B0-041F-4C88-9737-5E30D1732444}"/>
              </a:ext>
            </a:extLst>
          </p:cNvPr>
          <p:cNvSpPr/>
          <p:nvPr/>
        </p:nvSpPr>
        <p:spPr>
          <a:xfrm>
            <a:off x="6096000" y="2491459"/>
            <a:ext cx="3555261" cy="565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AbstractGameCavan</a:t>
            </a:r>
            <a:endParaRPr lang="en-US" b="1" u="sng" dirty="0"/>
          </a:p>
        </p:txBody>
      </p:sp>
      <p:cxnSp>
        <p:nvCxnSpPr>
          <p:cNvPr id="30" name="Verbinder: gewinkelt 29">
            <a:extLst>
              <a:ext uri="{FF2B5EF4-FFF2-40B4-BE49-F238E27FC236}">
                <a16:creationId xmlns:a16="http://schemas.microsoft.com/office/drawing/2014/main" id="{765A7FB3-8F13-4FFE-825C-2156483A0CAB}"/>
              </a:ext>
            </a:extLst>
          </p:cNvPr>
          <p:cNvCxnSpPr>
            <a:stCxn id="20" idx="0"/>
            <a:endCxn id="27" idx="2"/>
          </p:cNvCxnSpPr>
          <p:nvPr/>
        </p:nvCxnSpPr>
        <p:spPr>
          <a:xfrm rot="5400000" flipH="1" flipV="1">
            <a:off x="6285379" y="1698336"/>
            <a:ext cx="229437" cy="2947068"/>
          </a:xfrm>
          <a:prstGeom prst="bentConnector3">
            <a:avLst>
              <a:gd name="adj1" fmla="val 50000"/>
            </a:avLst>
          </a:prstGeom>
          <a:ln w="25400">
            <a:solidFill>
              <a:srgbClr val="92D050"/>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32" name="Textfeld 31">
            <a:extLst>
              <a:ext uri="{FF2B5EF4-FFF2-40B4-BE49-F238E27FC236}">
                <a16:creationId xmlns:a16="http://schemas.microsoft.com/office/drawing/2014/main" id="{F2AF22EB-4BEA-4343-A37B-298DEA9CA11F}"/>
              </a:ext>
            </a:extLst>
          </p:cNvPr>
          <p:cNvSpPr txBox="1"/>
          <p:nvPr/>
        </p:nvSpPr>
        <p:spPr>
          <a:xfrm>
            <a:off x="4968089" y="2812130"/>
            <a:ext cx="1179083" cy="369332"/>
          </a:xfrm>
          <a:prstGeom prst="rect">
            <a:avLst/>
          </a:prstGeom>
          <a:noFill/>
        </p:spPr>
        <p:txBody>
          <a:bodyPr wrap="square" rtlCol="0">
            <a:spAutoFit/>
          </a:bodyPr>
          <a:lstStyle/>
          <a:p>
            <a:r>
              <a:rPr lang="en-US" dirty="0"/>
              <a:t>&lt;extends&gt;</a:t>
            </a:r>
          </a:p>
        </p:txBody>
      </p:sp>
      <p:cxnSp>
        <p:nvCxnSpPr>
          <p:cNvPr id="37" name="Verbinder: gewinkelt 36">
            <a:extLst>
              <a:ext uri="{FF2B5EF4-FFF2-40B4-BE49-F238E27FC236}">
                <a16:creationId xmlns:a16="http://schemas.microsoft.com/office/drawing/2014/main" id="{41A8B2B6-7245-47FC-829E-7443BB4A9AAD}"/>
              </a:ext>
            </a:extLst>
          </p:cNvPr>
          <p:cNvCxnSpPr>
            <a:cxnSpLocks/>
            <a:stCxn id="46" idx="3"/>
            <a:endCxn id="4" idx="1"/>
          </p:cNvCxnSpPr>
          <p:nvPr/>
        </p:nvCxnSpPr>
        <p:spPr>
          <a:xfrm flipV="1">
            <a:off x="1688841" y="1109179"/>
            <a:ext cx="897944" cy="83791"/>
          </a:xfrm>
          <a:prstGeom prst="bentConnector3">
            <a:avLst>
              <a:gd name="adj1" fmla="val 50000"/>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Gerade Verbindung mit Pfeil 38">
            <a:extLst>
              <a:ext uri="{FF2B5EF4-FFF2-40B4-BE49-F238E27FC236}">
                <a16:creationId xmlns:a16="http://schemas.microsoft.com/office/drawing/2014/main" id="{2DB302DE-9A46-4A3B-87E6-C2864A051613}"/>
              </a:ext>
            </a:extLst>
          </p:cNvPr>
          <p:cNvCxnSpPr>
            <a:cxnSpLocks/>
          </p:cNvCxnSpPr>
          <p:nvPr/>
        </p:nvCxnSpPr>
        <p:spPr>
          <a:xfrm flipV="1">
            <a:off x="4607213" y="3707019"/>
            <a:ext cx="319350" cy="538410"/>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Gerade Verbindung mit Pfeil 40">
            <a:extLst>
              <a:ext uri="{FF2B5EF4-FFF2-40B4-BE49-F238E27FC236}">
                <a16:creationId xmlns:a16="http://schemas.microsoft.com/office/drawing/2014/main" id="{57163AD9-E4D3-4E53-9443-1CC7BB23E5BA}"/>
              </a:ext>
            </a:extLst>
          </p:cNvPr>
          <p:cNvCxnSpPr>
            <a:cxnSpLocks/>
          </p:cNvCxnSpPr>
          <p:nvPr/>
        </p:nvCxnSpPr>
        <p:spPr>
          <a:xfrm flipV="1">
            <a:off x="3080562" y="3771106"/>
            <a:ext cx="987570" cy="650692"/>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Gerade Verbindung mit Pfeil 43">
            <a:extLst>
              <a:ext uri="{FF2B5EF4-FFF2-40B4-BE49-F238E27FC236}">
                <a16:creationId xmlns:a16="http://schemas.microsoft.com/office/drawing/2014/main" id="{0F49ABA6-5959-48A6-B11B-DA07D0BDC119}"/>
              </a:ext>
            </a:extLst>
          </p:cNvPr>
          <p:cNvCxnSpPr>
            <a:cxnSpLocks/>
          </p:cNvCxnSpPr>
          <p:nvPr/>
        </p:nvCxnSpPr>
        <p:spPr>
          <a:xfrm flipV="1">
            <a:off x="3675554" y="3771107"/>
            <a:ext cx="832086" cy="650691"/>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pic>
        <p:nvPicPr>
          <p:cNvPr id="46" name="Grafik 45">
            <a:extLst>
              <a:ext uri="{FF2B5EF4-FFF2-40B4-BE49-F238E27FC236}">
                <a16:creationId xmlns:a16="http://schemas.microsoft.com/office/drawing/2014/main" id="{F8CE6023-EA7D-4C88-BE6C-8F240DF91E1A}"/>
              </a:ext>
            </a:extLst>
          </p:cNvPr>
          <p:cNvPicPr>
            <a:picLocks noChangeAspect="1"/>
          </p:cNvPicPr>
          <p:nvPr/>
        </p:nvPicPr>
        <p:blipFill>
          <a:blip r:embed="rId3"/>
          <a:stretch>
            <a:fillRect/>
          </a:stretch>
        </p:blipFill>
        <p:spPr>
          <a:xfrm>
            <a:off x="184786" y="877915"/>
            <a:ext cx="1504055" cy="630110"/>
          </a:xfrm>
          <a:prstGeom prst="rect">
            <a:avLst/>
          </a:prstGeom>
        </p:spPr>
      </p:pic>
      <p:pic>
        <p:nvPicPr>
          <p:cNvPr id="51" name="Grafik 50">
            <a:extLst>
              <a:ext uri="{FF2B5EF4-FFF2-40B4-BE49-F238E27FC236}">
                <a16:creationId xmlns:a16="http://schemas.microsoft.com/office/drawing/2014/main" id="{4E474214-A60A-4230-AC9B-DE73D353ADCC}"/>
              </a:ext>
            </a:extLst>
          </p:cNvPr>
          <p:cNvPicPr>
            <a:picLocks noChangeAspect="1"/>
          </p:cNvPicPr>
          <p:nvPr/>
        </p:nvPicPr>
        <p:blipFill>
          <a:blip r:embed="rId2"/>
          <a:stretch>
            <a:fillRect/>
          </a:stretch>
        </p:blipFill>
        <p:spPr>
          <a:xfrm>
            <a:off x="184786" y="2480674"/>
            <a:ext cx="2637730" cy="765267"/>
          </a:xfrm>
          <a:prstGeom prst="rect">
            <a:avLst/>
          </a:prstGeom>
        </p:spPr>
      </p:pic>
      <p:cxnSp>
        <p:nvCxnSpPr>
          <p:cNvPr id="52" name="Verbinder: gewinkelt 51">
            <a:extLst>
              <a:ext uri="{FF2B5EF4-FFF2-40B4-BE49-F238E27FC236}">
                <a16:creationId xmlns:a16="http://schemas.microsoft.com/office/drawing/2014/main" id="{E519B42F-4E39-4F4D-8E88-7AEE510A683C}"/>
              </a:ext>
            </a:extLst>
          </p:cNvPr>
          <p:cNvCxnSpPr>
            <a:cxnSpLocks/>
            <a:stCxn id="51" idx="0"/>
            <a:endCxn id="19" idx="1"/>
          </p:cNvCxnSpPr>
          <p:nvPr/>
        </p:nvCxnSpPr>
        <p:spPr>
          <a:xfrm rot="5400000" flipH="1" flipV="1">
            <a:off x="1878519" y="1725756"/>
            <a:ext cx="380050" cy="1129787"/>
          </a:xfrm>
          <a:prstGeom prst="bentConnector2">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63" name="Textfeld 62">
            <a:extLst>
              <a:ext uri="{FF2B5EF4-FFF2-40B4-BE49-F238E27FC236}">
                <a16:creationId xmlns:a16="http://schemas.microsoft.com/office/drawing/2014/main" id="{69E14A6F-6EE2-41C9-AEB2-0E7D54B42D96}"/>
              </a:ext>
            </a:extLst>
          </p:cNvPr>
          <p:cNvSpPr txBox="1"/>
          <p:nvPr/>
        </p:nvSpPr>
        <p:spPr>
          <a:xfrm>
            <a:off x="132138" y="5171968"/>
            <a:ext cx="11224470" cy="1754326"/>
          </a:xfrm>
          <a:prstGeom prst="rect">
            <a:avLst/>
          </a:prstGeom>
          <a:noFill/>
        </p:spPr>
        <p:txBody>
          <a:bodyPr wrap="square" rtlCol="0">
            <a:spAutoFit/>
          </a:bodyPr>
          <a:lstStyle/>
          <a:p>
            <a:r>
              <a:rPr lang="en-US" b="1" u="sng" dirty="0"/>
              <a:t>GameObject</a:t>
            </a:r>
            <a:r>
              <a:rPr lang="en-US" dirty="0"/>
              <a:t>: a collection of “parts” that together forms a game object (i.e. tank). You can apply to the complete body rotation or movement.</a:t>
            </a:r>
          </a:p>
          <a:p>
            <a:r>
              <a:rPr lang="en-US" b="1" u="sng" dirty="0"/>
              <a:t>GameObjectComponent</a:t>
            </a:r>
            <a:r>
              <a:rPr lang="en-US" dirty="0"/>
              <a:t>: a collection of sub-parts that can be handled separately from the main body: example: you rotate the turret of the tank but the rest of the body will not rotate.</a:t>
            </a:r>
          </a:p>
          <a:p>
            <a:r>
              <a:rPr lang="en-US" b="1" u="sng" dirty="0"/>
              <a:t>GameObjectMesh</a:t>
            </a:r>
            <a:r>
              <a:rPr lang="en-US" dirty="0"/>
              <a:t>: the smallest sub component: it can move, rotate and/or have own material or color. Here is where  all the OpenGL operations are taking part.</a:t>
            </a:r>
          </a:p>
        </p:txBody>
      </p:sp>
      <p:sp>
        <p:nvSpPr>
          <p:cNvPr id="80" name="Rechteck: abgerundete Ecken 79">
            <a:extLst>
              <a:ext uri="{FF2B5EF4-FFF2-40B4-BE49-F238E27FC236}">
                <a16:creationId xmlns:a16="http://schemas.microsoft.com/office/drawing/2014/main" id="{63ED6D28-527E-4AE1-BF8B-B0DA2BB53C2A}"/>
              </a:ext>
            </a:extLst>
          </p:cNvPr>
          <p:cNvSpPr/>
          <p:nvPr/>
        </p:nvSpPr>
        <p:spPr>
          <a:xfrm>
            <a:off x="8181987" y="705231"/>
            <a:ext cx="3555261" cy="565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GameObjectArray</a:t>
            </a:r>
            <a:endParaRPr lang="en-US" b="1" u="sng" dirty="0"/>
          </a:p>
        </p:txBody>
      </p:sp>
      <p:sp>
        <p:nvSpPr>
          <p:cNvPr id="35" name="Textfeld 34">
            <a:extLst>
              <a:ext uri="{FF2B5EF4-FFF2-40B4-BE49-F238E27FC236}">
                <a16:creationId xmlns:a16="http://schemas.microsoft.com/office/drawing/2014/main" id="{264B08AA-5ADE-4338-8065-873799D0E22D}"/>
              </a:ext>
            </a:extLst>
          </p:cNvPr>
          <p:cNvSpPr txBox="1"/>
          <p:nvPr/>
        </p:nvSpPr>
        <p:spPr>
          <a:xfrm>
            <a:off x="4812723" y="1542794"/>
            <a:ext cx="738402" cy="369332"/>
          </a:xfrm>
          <a:prstGeom prst="rect">
            <a:avLst/>
          </a:prstGeom>
          <a:noFill/>
        </p:spPr>
        <p:txBody>
          <a:bodyPr wrap="square" rtlCol="0">
            <a:spAutoFit/>
          </a:bodyPr>
          <a:lstStyle/>
          <a:p>
            <a:r>
              <a:rPr lang="en-US" dirty="0"/>
              <a:t>0..n</a:t>
            </a:r>
          </a:p>
        </p:txBody>
      </p:sp>
    </p:spTree>
    <p:extLst>
      <p:ext uri="{BB962C8B-B14F-4D97-AF65-F5344CB8AC3E}">
        <p14:creationId xmlns:p14="http://schemas.microsoft.com/office/powerpoint/2010/main" val="2065394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785EED-B8B5-4E09-A0EC-8BD2CF133BA6}"/>
              </a:ext>
            </a:extLst>
          </p:cNvPr>
          <p:cNvSpPr>
            <a:spLocks noGrp="1"/>
          </p:cNvSpPr>
          <p:nvPr>
            <p:ph type="title"/>
          </p:nvPr>
        </p:nvSpPr>
        <p:spPr/>
        <p:txBody>
          <a:bodyPr rtlCol="0"/>
          <a:lstStyle/>
          <a:p>
            <a:pPr rtl="0"/>
            <a:r>
              <a:rPr lang="de-DE" dirty="0"/>
              <a:t>Projektmeilensteine</a:t>
            </a:r>
          </a:p>
        </p:txBody>
      </p:sp>
      <p:graphicFrame>
        <p:nvGraphicFramePr>
          <p:cNvPr id="3" name="Diagramm 2" descr="Platzhalter für Zeitachse">
            <a:extLst>
              <a:ext uri="{FF2B5EF4-FFF2-40B4-BE49-F238E27FC236}">
                <a16:creationId xmlns:a16="http://schemas.microsoft.com/office/drawing/2014/main" id="{073C5A0D-DFE8-4C7D-834F-C6443FF17576}"/>
              </a:ext>
            </a:extLst>
          </p:cNvPr>
          <p:cNvGraphicFramePr/>
          <p:nvPr>
            <p:extLst>
              <p:ext uri="{D42A27DB-BD31-4B8C-83A1-F6EECF244321}">
                <p14:modId xmlns:p14="http://schemas.microsoft.com/office/powerpoint/2010/main" val="1507379841"/>
              </p:ext>
            </p:extLst>
          </p:nvPr>
        </p:nvGraphicFramePr>
        <p:xfrm>
          <a:off x="559522" y="1247775"/>
          <a:ext cx="10939605" cy="53816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15057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F6C096-7FFB-4E59-B1B0-25EBD8AFE167}"/>
              </a:ext>
            </a:extLst>
          </p:cNvPr>
          <p:cNvSpPr>
            <a:spLocks noGrp="1"/>
          </p:cNvSpPr>
          <p:nvPr>
            <p:ph type="title"/>
          </p:nvPr>
        </p:nvSpPr>
        <p:spPr/>
        <p:txBody>
          <a:bodyPr/>
          <a:lstStyle/>
          <a:p>
            <a:pPr algn="ctr"/>
            <a:r>
              <a:rPr lang="en-US" dirty="0"/>
              <a:t>Game concept</a:t>
            </a:r>
          </a:p>
        </p:txBody>
      </p:sp>
      <p:sp>
        <p:nvSpPr>
          <p:cNvPr id="13" name="Rechteck 12">
            <a:extLst>
              <a:ext uri="{FF2B5EF4-FFF2-40B4-BE49-F238E27FC236}">
                <a16:creationId xmlns:a16="http://schemas.microsoft.com/office/drawing/2014/main" id="{E3052AEA-7091-4EF1-9CE8-61C98EDCAC3A}"/>
              </a:ext>
            </a:extLst>
          </p:cNvPr>
          <p:cNvSpPr/>
          <p:nvPr/>
        </p:nvSpPr>
        <p:spPr>
          <a:xfrm>
            <a:off x="975360" y="1529584"/>
            <a:ext cx="10276114" cy="2308324"/>
          </a:xfrm>
          <a:prstGeom prst="rect">
            <a:avLst/>
          </a:prstGeom>
        </p:spPr>
        <p:txBody>
          <a:bodyPr wrap="square">
            <a:spAutoFit/>
          </a:bodyPr>
          <a:lstStyle/>
          <a:p>
            <a:pPr marL="342900" indent="-342900">
              <a:buFont typeface="+mj-lt"/>
              <a:buAutoNum type="arabicPeriod"/>
            </a:pPr>
            <a:r>
              <a:rPr lang="en-US" dirty="0"/>
              <a:t>The map</a:t>
            </a:r>
          </a:p>
          <a:p>
            <a:pPr marL="800100" lvl="1" indent="-342900">
              <a:buFont typeface="Arial" panose="020B0604020202020204" pitchFamily="34" charset="0"/>
              <a:buChar char="•"/>
            </a:pPr>
            <a:r>
              <a:rPr lang="en-US" dirty="0"/>
              <a:t>Map concept</a:t>
            </a:r>
          </a:p>
          <a:p>
            <a:pPr marL="800100" lvl="1" indent="-342900">
              <a:buFont typeface="Arial" panose="020B0604020202020204" pitchFamily="34" charset="0"/>
              <a:buChar char="•"/>
            </a:pPr>
            <a:r>
              <a:rPr lang="en-US" dirty="0"/>
              <a:t>Map tile</a:t>
            </a:r>
          </a:p>
          <a:p>
            <a:pPr marL="1257300" lvl="2" indent="-342900">
              <a:buFont typeface="Arial" panose="020B0604020202020204" pitchFamily="34" charset="0"/>
              <a:buChar char="•"/>
            </a:pPr>
            <a:r>
              <a:rPr lang="en-US" dirty="0"/>
              <a:t>Map tile types</a:t>
            </a:r>
          </a:p>
          <a:p>
            <a:pPr marL="342900" indent="-342900">
              <a:buFont typeface="Arial" panose="020B0604020202020204" pitchFamily="34" charset="0"/>
              <a:buChar char="•"/>
            </a:pPr>
            <a:r>
              <a:rPr lang="en-US" dirty="0"/>
              <a:t>Game Actors</a:t>
            </a:r>
          </a:p>
          <a:p>
            <a:pPr marL="800100" lvl="1" indent="-342900">
              <a:buFont typeface="Arial" panose="020B0604020202020204" pitchFamily="34" charset="0"/>
              <a:buChar char="•"/>
            </a:pPr>
            <a:r>
              <a:rPr lang="en-US" dirty="0"/>
              <a:t>Passive actors</a:t>
            </a:r>
          </a:p>
          <a:p>
            <a:pPr marL="800100" lvl="1" indent="-342900">
              <a:buFont typeface="Arial" panose="020B0604020202020204" pitchFamily="34" charset="0"/>
              <a:buChar char="•"/>
            </a:pPr>
            <a:r>
              <a:rPr lang="en-US" dirty="0"/>
              <a:t>Active actors</a:t>
            </a:r>
          </a:p>
          <a:p>
            <a:pPr marL="342900" indent="-342900">
              <a:buFont typeface="Arial" panose="020B0604020202020204" pitchFamily="34" charset="0"/>
              <a:buChar char="•"/>
            </a:pPr>
            <a:r>
              <a:rPr lang="en-US" dirty="0"/>
              <a:t>Class diagrams</a:t>
            </a:r>
          </a:p>
        </p:txBody>
      </p:sp>
    </p:spTree>
    <p:extLst>
      <p:ext uri="{BB962C8B-B14F-4D97-AF65-F5344CB8AC3E}">
        <p14:creationId xmlns:p14="http://schemas.microsoft.com/office/powerpoint/2010/main" val="851610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F6C096-7FFB-4E59-B1B0-25EBD8AFE167}"/>
              </a:ext>
            </a:extLst>
          </p:cNvPr>
          <p:cNvSpPr>
            <a:spLocks noGrp="1"/>
          </p:cNvSpPr>
          <p:nvPr>
            <p:ph type="title"/>
          </p:nvPr>
        </p:nvSpPr>
        <p:spPr/>
        <p:txBody>
          <a:bodyPr/>
          <a:lstStyle/>
          <a:p>
            <a:pPr algn="ctr"/>
            <a:r>
              <a:rPr lang="en-US" dirty="0"/>
              <a:t>The map</a:t>
            </a:r>
          </a:p>
        </p:txBody>
      </p:sp>
    </p:spTree>
    <p:extLst>
      <p:ext uri="{BB962C8B-B14F-4D97-AF65-F5344CB8AC3E}">
        <p14:creationId xmlns:p14="http://schemas.microsoft.com/office/powerpoint/2010/main" val="2831940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3780BF-E12E-4750-AC6F-003FA8740E76}"/>
              </a:ext>
            </a:extLst>
          </p:cNvPr>
          <p:cNvSpPr>
            <a:spLocks noGrp="1"/>
          </p:cNvSpPr>
          <p:nvPr>
            <p:ph type="title"/>
          </p:nvPr>
        </p:nvSpPr>
        <p:spPr/>
        <p:txBody>
          <a:bodyPr/>
          <a:lstStyle/>
          <a:p>
            <a:r>
              <a:rPr lang="en-US" dirty="0"/>
              <a:t>Map concept</a:t>
            </a:r>
          </a:p>
        </p:txBody>
      </p:sp>
      <p:sp>
        <p:nvSpPr>
          <p:cNvPr id="3" name="Textfeld 2">
            <a:extLst>
              <a:ext uri="{FF2B5EF4-FFF2-40B4-BE49-F238E27FC236}">
                <a16:creationId xmlns:a16="http://schemas.microsoft.com/office/drawing/2014/main" id="{6DCDB52F-6AEA-4604-8C97-B6A751357E8F}"/>
              </a:ext>
            </a:extLst>
          </p:cNvPr>
          <p:cNvSpPr txBox="1"/>
          <p:nvPr/>
        </p:nvSpPr>
        <p:spPr>
          <a:xfrm>
            <a:off x="483765" y="1377709"/>
            <a:ext cx="11224470" cy="1200329"/>
          </a:xfrm>
          <a:prstGeom prst="rect">
            <a:avLst/>
          </a:prstGeom>
          <a:noFill/>
        </p:spPr>
        <p:txBody>
          <a:bodyPr wrap="square" rtlCol="0">
            <a:spAutoFit/>
          </a:bodyPr>
          <a:lstStyle/>
          <a:p>
            <a:r>
              <a:rPr lang="en-US" dirty="0"/>
              <a:t>The map is composed by </a:t>
            </a:r>
            <a:r>
              <a:rPr lang="en-US" i="1" dirty="0">
                <a:solidFill>
                  <a:schemeClr val="accent2"/>
                </a:solidFill>
              </a:rPr>
              <a:t>map tiles </a:t>
            </a:r>
            <a:r>
              <a:rPr lang="en-US" dirty="0"/>
              <a:t>each tile shall be able to host some passive elements (trees, landscape parts, buildings, </a:t>
            </a:r>
            <a:r>
              <a:rPr lang="en-US" dirty="0" err="1"/>
              <a:t>etc</a:t>
            </a:r>
            <a:r>
              <a:rPr lang="en-US" dirty="0"/>
              <a:t>) as well as active elements (game actors: tanks, planes, ships).</a:t>
            </a:r>
          </a:p>
          <a:p>
            <a:r>
              <a:rPr lang="en-US" dirty="0"/>
              <a:t>The map will have two sides: left player side and the right player side (the right one is usually covered by “fog of war” and it is the “enemy” side)</a:t>
            </a:r>
          </a:p>
        </p:txBody>
      </p:sp>
      <p:pic>
        <p:nvPicPr>
          <p:cNvPr id="4" name="Grafik 3">
            <a:extLst>
              <a:ext uri="{FF2B5EF4-FFF2-40B4-BE49-F238E27FC236}">
                <a16:creationId xmlns:a16="http://schemas.microsoft.com/office/drawing/2014/main" id="{288B7860-6704-43EB-94B4-E007C859D55F}"/>
              </a:ext>
            </a:extLst>
          </p:cNvPr>
          <p:cNvPicPr>
            <a:picLocks noChangeAspect="1"/>
          </p:cNvPicPr>
          <p:nvPr/>
        </p:nvPicPr>
        <p:blipFill>
          <a:blip r:embed="rId2"/>
          <a:stretch>
            <a:fillRect/>
          </a:stretch>
        </p:blipFill>
        <p:spPr>
          <a:xfrm>
            <a:off x="570451" y="2822968"/>
            <a:ext cx="9972675" cy="2828925"/>
          </a:xfrm>
          <a:prstGeom prst="rect">
            <a:avLst/>
          </a:prstGeom>
        </p:spPr>
      </p:pic>
      <p:cxnSp>
        <p:nvCxnSpPr>
          <p:cNvPr id="6" name="Gerade Verbindung mit Pfeil 5">
            <a:extLst>
              <a:ext uri="{FF2B5EF4-FFF2-40B4-BE49-F238E27FC236}">
                <a16:creationId xmlns:a16="http://schemas.microsoft.com/office/drawing/2014/main" id="{FD7671C8-C5D0-4DCA-9B3C-35B35D555CF4}"/>
              </a:ext>
            </a:extLst>
          </p:cNvPr>
          <p:cNvCxnSpPr>
            <a:cxnSpLocks/>
            <a:endCxn id="7" idx="0"/>
          </p:cNvCxnSpPr>
          <p:nvPr/>
        </p:nvCxnSpPr>
        <p:spPr>
          <a:xfrm>
            <a:off x="1208015" y="5478011"/>
            <a:ext cx="125835" cy="629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feld 6">
            <a:extLst>
              <a:ext uri="{FF2B5EF4-FFF2-40B4-BE49-F238E27FC236}">
                <a16:creationId xmlns:a16="http://schemas.microsoft.com/office/drawing/2014/main" id="{36924832-B5C8-413F-9FFB-B9CB28F03ADD}"/>
              </a:ext>
            </a:extLst>
          </p:cNvPr>
          <p:cNvSpPr txBox="1"/>
          <p:nvPr/>
        </p:nvSpPr>
        <p:spPr>
          <a:xfrm>
            <a:off x="738231" y="6107186"/>
            <a:ext cx="1191237" cy="369332"/>
          </a:xfrm>
          <a:prstGeom prst="rect">
            <a:avLst/>
          </a:prstGeom>
          <a:noFill/>
        </p:spPr>
        <p:txBody>
          <a:bodyPr wrap="square" rtlCol="0">
            <a:spAutoFit/>
          </a:bodyPr>
          <a:lstStyle/>
          <a:p>
            <a:r>
              <a:rPr lang="en-US" dirty="0"/>
              <a:t>Map tile</a:t>
            </a:r>
          </a:p>
        </p:txBody>
      </p:sp>
      <p:sp>
        <p:nvSpPr>
          <p:cNvPr id="9" name="Textfeld 8">
            <a:extLst>
              <a:ext uri="{FF2B5EF4-FFF2-40B4-BE49-F238E27FC236}">
                <a16:creationId xmlns:a16="http://schemas.microsoft.com/office/drawing/2014/main" id="{06B8E90F-DB50-4836-BE6F-A385DE5AD53D}"/>
              </a:ext>
            </a:extLst>
          </p:cNvPr>
          <p:cNvSpPr txBox="1"/>
          <p:nvPr/>
        </p:nvSpPr>
        <p:spPr>
          <a:xfrm>
            <a:off x="2274815" y="6123760"/>
            <a:ext cx="1191237" cy="646331"/>
          </a:xfrm>
          <a:prstGeom prst="rect">
            <a:avLst/>
          </a:prstGeom>
          <a:noFill/>
        </p:spPr>
        <p:txBody>
          <a:bodyPr wrap="square" rtlCol="0">
            <a:spAutoFit/>
          </a:bodyPr>
          <a:lstStyle/>
          <a:p>
            <a:r>
              <a:rPr lang="en-US" dirty="0"/>
              <a:t>Passive elements</a:t>
            </a:r>
          </a:p>
        </p:txBody>
      </p:sp>
      <p:cxnSp>
        <p:nvCxnSpPr>
          <p:cNvPr id="11" name="Gerade Verbindung mit Pfeil 10">
            <a:extLst>
              <a:ext uri="{FF2B5EF4-FFF2-40B4-BE49-F238E27FC236}">
                <a16:creationId xmlns:a16="http://schemas.microsoft.com/office/drawing/2014/main" id="{CC3FF899-5005-43AA-833A-84CA209D6422}"/>
              </a:ext>
            </a:extLst>
          </p:cNvPr>
          <p:cNvCxnSpPr>
            <a:endCxn id="9" idx="0"/>
          </p:cNvCxnSpPr>
          <p:nvPr/>
        </p:nvCxnSpPr>
        <p:spPr>
          <a:xfrm>
            <a:off x="2274815" y="5083729"/>
            <a:ext cx="595619" cy="1040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F4CED20D-C8F8-4961-9A05-9EF8A97C8BB8}"/>
              </a:ext>
            </a:extLst>
          </p:cNvPr>
          <p:cNvCxnSpPr>
            <a:endCxn id="9" idx="0"/>
          </p:cNvCxnSpPr>
          <p:nvPr/>
        </p:nvCxnSpPr>
        <p:spPr>
          <a:xfrm flipH="1">
            <a:off x="2870434" y="5234730"/>
            <a:ext cx="292216" cy="889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 name="Grafik 13">
            <a:extLst>
              <a:ext uri="{FF2B5EF4-FFF2-40B4-BE49-F238E27FC236}">
                <a16:creationId xmlns:a16="http://schemas.microsoft.com/office/drawing/2014/main" id="{38D76158-7BCD-4799-97AB-56FBEA24DC2B}"/>
              </a:ext>
            </a:extLst>
          </p:cNvPr>
          <p:cNvPicPr>
            <a:picLocks noChangeAspect="1"/>
          </p:cNvPicPr>
          <p:nvPr/>
        </p:nvPicPr>
        <p:blipFill>
          <a:blip r:embed="rId3"/>
          <a:stretch>
            <a:fillRect/>
          </a:stretch>
        </p:blipFill>
        <p:spPr>
          <a:xfrm>
            <a:off x="3755934" y="4714817"/>
            <a:ext cx="566299" cy="305932"/>
          </a:xfrm>
          <a:prstGeom prst="rect">
            <a:avLst/>
          </a:prstGeom>
        </p:spPr>
      </p:pic>
      <p:sp>
        <p:nvSpPr>
          <p:cNvPr id="15" name="Textfeld 14">
            <a:extLst>
              <a:ext uri="{FF2B5EF4-FFF2-40B4-BE49-F238E27FC236}">
                <a16:creationId xmlns:a16="http://schemas.microsoft.com/office/drawing/2014/main" id="{2E9A45CD-AACA-4B85-A85E-650CD31FB331}"/>
              </a:ext>
            </a:extLst>
          </p:cNvPr>
          <p:cNvSpPr txBox="1"/>
          <p:nvPr/>
        </p:nvSpPr>
        <p:spPr>
          <a:xfrm>
            <a:off x="4021262" y="5884116"/>
            <a:ext cx="1191237" cy="923330"/>
          </a:xfrm>
          <a:prstGeom prst="rect">
            <a:avLst/>
          </a:prstGeom>
          <a:noFill/>
        </p:spPr>
        <p:txBody>
          <a:bodyPr wrap="square" rtlCol="0">
            <a:spAutoFit/>
          </a:bodyPr>
          <a:lstStyle/>
          <a:p>
            <a:r>
              <a:rPr lang="en-US" dirty="0"/>
              <a:t>Active element (“</a:t>
            </a:r>
            <a:r>
              <a:rPr lang="en-US" i="1" dirty="0">
                <a:solidFill>
                  <a:schemeClr val="accent2"/>
                </a:solidFill>
              </a:rPr>
              <a:t>actors</a:t>
            </a:r>
            <a:r>
              <a:rPr lang="en-US" dirty="0"/>
              <a:t>”)</a:t>
            </a:r>
          </a:p>
        </p:txBody>
      </p:sp>
      <p:cxnSp>
        <p:nvCxnSpPr>
          <p:cNvPr id="17" name="Gerade Verbindung mit Pfeil 16">
            <a:extLst>
              <a:ext uri="{FF2B5EF4-FFF2-40B4-BE49-F238E27FC236}">
                <a16:creationId xmlns:a16="http://schemas.microsoft.com/office/drawing/2014/main" id="{C8BBA4AA-C63E-4E58-B58E-97F23B054AB4}"/>
              </a:ext>
            </a:extLst>
          </p:cNvPr>
          <p:cNvCxnSpPr>
            <a:stCxn id="14" idx="2"/>
            <a:endCxn id="15" idx="0"/>
          </p:cNvCxnSpPr>
          <p:nvPr/>
        </p:nvCxnSpPr>
        <p:spPr>
          <a:xfrm>
            <a:off x="4039084" y="5020749"/>
            <a:ext cx="577797" cy="8633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feld 15">
            <a:extLst>
              <a:ext uri="{FF2B5EF4-FFF2-40B4-BE49-F238E27FC236}">
                <a16:creationId xmlns:a16="http://schemas.microsoft.com/office/drawing/2014/main" id="{D4207821-594C-4575-9053-B22879101CAA}"/>
              </a:ext>
            </a:extLst>
          </p:cNvPr>
          <p:cNvSpPr txBox="1"/>
          <p:nvPr/>
        </p:nvSpPr>
        <p:spPr>
          <a:xfrm>
            <a:off x="5418292" y="6291852"/>
            <a:ext cx="2425982" cy="369332"/>
          </a:xfrm>
          <a:prstGeom prst="rect">
            <a:avLst/>
          </a:prstGeom>
          <a:noFill/>
        </p:spPr>
        <p:txBody>
          <a:bodyPr wrap="square" rtlCol="0">
            <a:spAutoFit/>
          </a:bodyPr>
          <a:lstStyle/>
          <a:p>
            <a:r>
              <a:rPr lang="en-US" dirty="0"/>
              <a:t>Active side of the map</a:t>
            </a:r>
          </a:p>
        </p:txBody>
      </p:sp>
      <p:sp>
        <p:nvSpPr>
          <p:cNvPr id="18" name="Textfeld 17">
            <a:extLst>
              <a:ext uri="{FF2B5EF4-FFF2-40B4-BE49-F238E27FC236}">
                <a16:creationId xmlns:a16="http://schemas.microsoft.com/office/drawing/2014/main" id="{1167758E-FC04-4A3E-AD9F-A7FCBE99EF06}"/>
              </a:ext>
            </a:extLst>
          </p:cNvPr>
          <p:cNvSpPr txBox="1"/>
          <p:nvPr/>
        </p:nvSpPr>
        <p:spPr>
          <a:xfrm>
            <a:off x="8322839" y="6107186"/>
            <a:ext cx="2690071" cy="646331"/>
          </a:xfrm>
          <a:prstGeom prst="rect">
            <a:avLst/>
          </a:prstGeom>
          <a:noFill/>
        </p:spPr>
        <p:txBody>
          <a:bodyPr wrap="square" rtlCol="0">
            <a:spAutoFit/>
          </a:bodyPr>
          <a:lstStyle/>
          <a:p>
            <a:r>
              <a:rPr lang="en-US" dirty="0"/>
              <a:t>Enemy side of the map (usually hidden)</a:t>
            </a:r>
          </a:p>
        </p:txBody>
      </p:sp>
      <p:cxnSp>
        <p:nvCxnSpPr>
          <p:cNvPr id="19" name="Gerade Verbindung mit Pfeil 18">
            <a:extLst>
              <a:ext uri="{FF2B5EF4-FFF2-40B4-BE49-F238E27FC236}">
                <a16:creationId xmlns:a16="http://schemas.microsoft.com/office/drawing/2014/main" id="{E4F79937-067F-4541-8FA3-CFFF52CDE2D4}"/>
              </a:ext>
            </a:extLst>
          </p:cNvPr>
          <p:cNvCxnSpPr>
            <a:cxnSpLocks/>
            <a:endCxn id="16" idx="0"/>
          </p:cNvCxnSpPr>
          <p:nvPr/>
        </p:nvCxnSpPr>
        <p:spPr>
          <a:xfrm>
            <a:off x="5035960" y="5478011"/>
            <a:ext cx="1595323" cy="813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a:extLst>
              <a:ext uri="{FF2B5EF4-FFF2-40B4-BE49-F238E27FC236}">
                <a16:creationId xmlns:a16="http://schemas.microsoft.com/office/drawing/2014/main" id="{A68B49CA-5804-418E-AD52-31B44EF376EA}"/>
              </a:ext>
            </a:extLst>
          </p:cNvPr>
          <p:cNvCxnSpPr>
            <a:cxnSpLocks/>
            <a:endCxn id="18" idx="0"/>
          </p:cNvCxnSpPr>
          <p:nvPr/>
        </p:nvCxnSpPr>
        <p:spPr>
          <a:xfrm>
            <a:off x="8734425" y="5400675"/>
            <a:ext cx="933450" cy="706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4573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3780BF-E12E-4750-AC6F-003FA8740E76}"/>
              </a:ext>
            </a:extLst>
          </p:cNvPr>
          <p:cNvSpPr>
            <a:spLocks noGrp="1"/>
          </p:cNvSpPr>
          <p:nvPr>
            <p:ph type="title"/>
          </p:nvPr>
        </p:nvSpPr>
        <p:spPr/>
        <p:txBody>
          <a:bodyPr/>
          <a:lstStyle/>
          <a:p>
            <a:r>
              <a:rPr lang="en-US" dirty="0"/>
              <a:t>Map tile</a:t>
            </a:r>
          </a:p>
        </p:txBody>
      </p:sp>
      <p:sp>
        <p:nvSpPr>
          <p:cNvPr id="3" name="Textfeld 2">
            <a:extLst>
              <a:ext uri="{FF2B5EF4-FFF2-40B4-BE49-F238E27FC236}">
                <a16:creationId xmlns:a16="http://schemas.microsoft.com/office/drawing/2014/main" id="{6DCDB52F-6AEA-4604-8C97-B6A751357E8F}"/>
              </a:ext>
            </a:extLst>
          </p:cNvPr>
          <p:cNvSpPr txBox="1"/>
          <p:nvPr/>
        </p:nvSpPr>
        <p:spPr>
          <a:xfrm>
            <a:off x="483765" y="1377709"/>
            <a:ext cx="5078835" cy="369332"/>
          </a:xfrm>
          <a:prstGeom prst="rect">
            <a:avLst/>
          </a:prstGeom>
          <a:noFill/>
        </p:spPr>
        <p:txBody>
          <a:bodyPr wrap="square" rtlCol="0">
            <a:spAutoFit/>
          </a:bodyPr>
          <a:lstStyle/>
          <a:p>
            <a:r>
              <a:rPr lang="en-US" dirty="0"/>
              <a:t>The map tile has a size (in Blender) of 1x1 as square.  </a:t>
            </a:r>
          </a:p>
        </p:txBody>
      </p:sp>
      <p:pic>
        <p:nvPicPr>
          <p:cNvPr id="5" name="Grafik 4">
            <a:extLst>
              <a:ext uri="{FF2B5EF4-FFF2-40B4-BE49-F238E27FC236}">
                <a16:creationId xmlns:a16="http://schemas.microsoft.com/office/drawing/2014/main" id="{58A97267-04BE-4396-ABCC-3B8E965255CF}"/>
              </a:ext>
            </a:extLst>
          </p:cNvPr>
          <p:cNvPicPr>
            <a:picLocks noChangeAspect="1"/>
          </p:cNvPicPr>
          <p:nvPr/>
        </p:nvPicPr>
        <p:blipFill>
          <a:blip r:embed="rId2"/>
          <a:stretch>
            <a:fillRect/>
          </a:stretch>
        </p:blipFill>
        <p:spPr>
          <a:xfrm>
            <a:off x="679268" y="1977245"/>
            <a:ext cx="4800056" cy="3133715"/>
          </a:xfrm>
          <a:prstGeom prst="rect">
            <a:avLst/>
          </a:prstGeom>
        </p:spPr>
      </p:pic>
      <p:cxnSp>
        <p:nvCxnSpPr>
          <p:cNvPr id="10" name="Gerade Verbindung mit Pfeil 9">
            <a:extLst>
              <a:ext uri="{FF2B5EF4-FFF2-40B4-BE49-F238E27FC236}">
                <a16:creationId xmlns:a16="http://schemas.microsoft.com/office/drawing/2014/main" id="{E288CD49-BCDA-459B-B75A-52E0C631AC9E}"/>
              </a:ext>
            </a:extLst>
          </p:cNvPr>
          <p:cNvCxnSpPr>
            <a:cxnSpLocks/>
            <a:endCxn id="12" idx="0"/>
          </p:cNvCxnSpPr>
          <p:nvPr/>
        </p:nvCxnSpPr>
        <p:spPr>
          <a:xfrm flipH="1">
            <a:off x="2878999" y="3840480"/>
            <a:ext cx="369298" cy="19206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hteck 11">
            <a:extLst>
              <a:ext uri="{FF2B5EF4-FFF2-40B4-BE49-F238E27FC236}">
                <a16:creationId xmlns:a16="http://schemas.microsoft.com/office/drawing/2014/main" id="{ADC977AF-C8CA-4A58-AA57-92DA254A00F4}"/>
              </a:ext>
            </a:extLst>
          </p:cNvPr>
          <p:cNvSpPr/>
          <p:nvPr/>
        </p:nvSpPr>
        <p:spPr>
          <a:xfrm>
            <a:off x="2123023" y="5761111"/>
            <a:ext cx="1511952" cy="369332"/>
          </a:xfrm>
          <a:prstGeom prst="rect">
            <a:avLst/>
          </a:prstGeom>
        </p:spPr>
        <p:txBody>
          <a:bodyPr wrap="none">
            <a:spAutoFit/>
          </a:bodyPr>
          <a:lstStyle/>
          <a:p>
            <a:r>
              <a:rPr lang="en-US" dirty="0"/>
              <a:t>A 1x1 map tile</a:t>
            </a:r>
          </a:p>
        </p:txBody>
      </p:sp>
    </p:spTree>
    <p:extLst>
      <p:ext uri="{BB962C8B-B14F-4D97-AF65-F5344CB8AC3E}">
        <p14:creationId xmlns:p14="http://schemas.microsoft.com/office/powerpoint/2010/main" val="1585984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3780BF-E12E-4750-AC6F-003FA8740E76}"/>
              </a:ext>
            </a:extLst>
          </p:cNvPr>
          <p:cNvSpPr>
            <a:spLocks noGrp="1"/>
          </p:cNvSpPr>
          <p:nvPr>
            <p:ph type="title"/>
          </p:nvPr>
        </p:nvSpPr>
        <p:spPr/>
        <p:txBody>
          <a:bodyPr/>
          <a:lstStyle/>
          <a:p>
            <a:r>
              <a:rPr lang="en-US" dirty="0"/>
              <a:t>Map tile: type of tiles</a:t>
            </a:r>
          </a:p>
        </p:txBody>
      </p:sp>
      <p:sp>
        <p:nvSpPr>
          <p:cNvPr id="3" name="Textfeld 2">
            <a:extLst>
              <a:ext uri="{FF2B5EF4-FFF2-40B4-BE49-F238E27FC236}">
                <a16:creationId xmlns:a16="http://schemas.microsoft.com/office/drawing/2014/main" id="{6DCDB52F-6AEA-4604-8C97-B6A751357E8F}"/>
              </a:ext>
            </a:extLst>
          </p:cNvPr>
          <p:cNvSpPr txBox="1"/>
          <p:nvPr/>
        </p:nvSpPr>
        <p:spPr>
          <a:xfrm>
            <a:off x="483765" y="1377709"/>
            <a:ext cx="6091176" cy="1200329"/>
          </a:xfrm>
          <a:prstGeom prst="rect">
            <a:avLst/>
          </a:prstGeom>
          <a:noFill/>
        </p:spPr>
        <p:txBody>
          <a:bodyPr wrap="square" rtlCol="0">
            <a:spAutoFit/>
          </a:bodyPr>
          <a:lstStyle/>
          <a:p>
            <a:r>
              <a:rPr lang="en-US" dirty="0"/>
              <a:t>The following type of tiles are defined:</a:t>
            </a:r>
          </a:p>
          <a:p>
            <a:pPr marL="342900" indent="-342900">
              <a:buAutoNum type="arabicPeriod"/>
            </a:pPr>
            <a:r>
              <a:rPr lang="en-US" dirty="0"/>
              <a:t>Rocky tile</a:t>
            </a:r>
          </a:p>
          <a:p>
            <a:pPr marL="342900" indent="-342900">
              <a:buAutoNum type="arabicPeriod"/>
            </a:pPr>
            <a:r>
              <a:rPr lang="en-US" dirty="0"/>
              <a:t>Grass tile</a:t>
            </a:r>
          </a:p>
          <a:p>
            <a:pPr marL="342900" indent="-342900">
              <a:buAutoNum type="arabicPeriod"/>
            </a:pPr>
            <a:endParaRPr lang="en-US" dirty="0"/>
          </a:p>
        </p:txBody>
      </p:sp>
      <p:pic>
        <p:nvPicPr>
          <p:cNvPr id="4" name="Grafik 3">
            <a:extLst>
              <a:ext uri="{FF2B5EF4-FFF2-40B4-BE49-F238E27FC236}">
                <a16:creationId xmlns:a16="http://schemas.microsoft.com/office/drawing/2014/main" id="{6943921D-4247-4D71-B647-A3C6272636A6}"/>
              </a:ext>
            </a:extLst>
          </p:cNvPr>
          <p:cNvPicPr>
            <a:picLocks noChangeAspect="1"/>
          </p:cNvPicPr>
          <p:nvPr/>
        </p:nvPicPr>
        <p:blipFill>
          <a:blip r:embed="rId2"/>
          <a:stretch>
            <a:fillRect/>
          </a:stretch>
        </p:blipFill>
        <p:spPr>
          <a:xfrm>
            <a:off x="8029300" y="1765659"/>
            <a:ext cx="5" cy="8"/>
          </a:xfrm>
          <a:prstGeom prst="rect">
            <a:avLst/>
          </a:prstGeom>
        </p:spPr>
      </p:pic>
      <p:pic>
        <p:nvPicPr>
          <p:cNvPr id="6" name="Grafik 5">
            <a:extLst>
              <a:ext uri="{FF2B5EF4-FFF2-40B4-BE49-F238E27FC236}">
                <a16:creationId xmlns:a16="http://schemas.microsoft.com/office/drawing/2014/main" id="{3A655A43-B5E7-47C7-9346-9BA5B28675FA}"/>
              </a:ext>
            </a:extLst>
          </p:cNvPr>
          <p:cNvPicPr>
            <a:picLocks noChangeAspect="1"/>
          </p:cNvPicPr>
          <p:nvPr/>
        </p:nvPicPr>
        <p:blipFill rotWithShape="1">
          <a:blip r:embed="rId3"/>
          <a:srcRect t="29055"/>
          <a:stretch/>
        </p:blipFill>
        <p:spPr>
          <a:xfrm>
            <a:off x="6884879" y="2002247"/>
            <a:ext cx="916297" cy="793204"/>
          </a:xfrm>
          <a:prstGeom prst="rect">
            <a:avLst/>
          </a:prstGeom>
        </p:spPr>
      </p:pic>
      <p:cxnSp>
        <p:nvCxnSpPr>
          <p:cNvPr id="8" name="Gerade Verbindung mit Pfeil 7">
            <a:extLst>
              <a:ext uri="{FF2B5EF4-FFF2-40B4-BE49-F238E27FC236}">
                <a16:creationId xmlns:a16="http://schemas.microsoft.com/office/drawing/2014/main" id="{9075F3FD-22E3-43D8-8F34-2EDBCA35FB06}"/>
              </a:ext>
            </a:extLst>
          </p:cNvPr>
          <p:cNvCxnSpPr>
            <a:cxnSpLocks/>
            <a:endCxn id="6" idx="1"/>
          </p:cNvCxnSpPr>
          <p:nvPr/>
        </p:nvCxnSpPr>
        <p:spPr>
          <a:xfrm>
            <a:off x="1907177" y="2142309"/>
            <a:ext cx="4977702" cy="256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Grafik 15">
            <a:extLst>
              <a:ext uri="{FF2B5EF4-FFF2-40B4-BE49-F238E27FC236}">
                <a16:creationId xmlns:a16="http://schemas.microsoft.com/office/drawing/2014/main" id="{937FF031-6932-48A3-8FE4-86817DEEA172}"/>
              </a:ext>
            </a:extLst>
          </p:cNvPr>
          <p:cNvPicPr>
            <a:picLocks noChangeAspect="1"/>
          </p:cNvPicPr>
          <p:nvPr/>
        </p:nvPicPr>
        <p:blipFill>
          <a:blip r:embed="rId4"/>
          <a:stretch>
            <a:fillRect/>
          </a:stretch>
        </p:blipFill>
        <p:spPr>
          <a:xfrm>
            <a:off x="6884880" y="1092212"/>
            <a:ext cx="848320" cy="840003"/>
          </a:xfrm>
          <a:prstGeom prst="rect">
            <a:avLst/>
          </a:prstGeom>
        </p:spPr>
      </p:pic>
      <p:cxnSp>
        <p:nvCxnSpPr>
          <p:cNvPr id="18" name="Gerade Verbindung mit Pfeil 17">
            <a:extLst>
              <a:ext uri="{FF2B5EF4-FFF2-40B4-BE49-F238E27FC236}">
                <a16:creationId xmlns:a16="http://schemas.microsoft.com/office/drawing/2014/main" id="{B3E133B2-756A-4081-897D-14905131FE29}"/>
              </a:ext>
            </a:extLst>
          </p:cNvPr>
          <p:cNvCxnSpPr>
            <a:endCxn id="16" idx="1"/>
          </p:cNvCxnSpPr>
          <p:nvPr/>
        </p:nvCxnSpPr>
        <p:spPr>
          <a:xfrm flipV="1">
            <a:off x="1907177" y="1512214"/>
            <a:ext cx="4977703" cy="334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4252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F6C096-7FFB-4E59-B1B0-25EBD8AFE167}"/>
              </a:ext>
            </a:extLst>
          </p:cNvPr>
          <p:cNvSpPr>
            <a:spLocks noGrp="1"/>
          </p:cNvSpPr>
          <p:nvPr>
            <p:ph type="title"/>
          </p:nvPr>
        </p:nvSpPr>
        <p:spPr/>
        <p:txBody>
          <a:bodyPr/>
          <a:lstStyle/>
          <a:p>
            <a:pPr algn="ctr"/>
            <a:r>
              <a:rPr lang="en-US" dirty="0"/>
              <a:t>Game Actors</a:t>
            </a:r>
          </a:p>
        </p:txBody>
      </p:sp>
    </p:spTree>
    <p:extLst>
      <p:ext uri="{BB962C8B-B14F-4D97-AF65-F5344CB8AC3E}">
        <p14:creationId xmlns:p14="http://schemas.microsoft.com/office/powerpoint/2010/main" val="4116777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3780BF-E12E-4750-AC6F-003FA8740E76}"/>
              </a:ext>
            </a:extLst>
          </p:cNvPr>
          <p:cNvSpPr>
            <a:spLocks noGrp="1"/>
          </p:cNvSpPr>
          <p:nvPr>
            <p:ph type="title"/>
          </p:nvPr>
        </p:nvSpPr>
        <p:spPr/>
        <p:txBody>
          <a:bodyPr/>
          <a:lstStyle/>
          <a:p>
            <a:r>
              <a:rPr lang="en-US" dirty="0"/>
              <a:t>Game Actors: common properties</a:t>
            </a:r>
          </a:p>
        </p:txBody>
      </p:sp>
      <p:sp>
        <p:nvSpPr>
          <p:cNvPr id="3" name="Textfeld 2">
            <a:extLst>
              <a:ext uri="{FF2B5EF4-FFF2-40B4-BE49-F238E27FC236}">
                <a16:creationId xmlns:a16="http://schemas.microsoft.com/office/drawing/2014/main" id="{6DCDB52F-6AEA-4604-8C97-B6A751357E8F}"/>
              </a:ext>
            </a:extLst>
          </p:cNvPr>
          <p:cNvSpPr txBox="1"/>
          <p:nvPr/>
        </p:nvSpPr>
        <p:spPr>
          <a:xfrm>
            <a:off x="483764" y="1377709"/>
            <a:ext cx="10870035" cy="923330"/>
          </a:xfrm>
          <a:prstGeom prst="rect">
            <a:avLst/>
          </a:prstGeom>
          <a:noFill/>
        </p:spPr>
        <p:txBody>
          <a:bodyPr wrap="square" rtlCol="0">
            <a:spAutoFit/>
          </a:bodyPr>
          <a:lstStyle/>
          <a:p>
            <a:pPr marL="285750" indent="-285750">
              <a:buFontTx/>
              <a:buChar char="-"/>
            </a:pPr>
            <a:r>
              <a:rPr lang="en-US" dirty="0"/>
              <a:t>Each actor, either passive or active one, will have a maximum size of a tile: 1x1.</a:t>
            </a:r>
          </a:p>
          <a:p>
            <a:pPr marL="285750" indent="-285750">
              <a:buFontTx/>
              <a:buChar char="-"/>
            </a:pPr>
            <a:endParaRPr lang="en-US" dirty="0"/>
          </a:p>
          <a:p>
            <a:pPr marL="342900" indent="-342900">
              <a:buAutoNum type="arabicPeriod"/>
            </a:pPr>
            <a:endParaRPr lang="en-US" dirty="0"/>
          </a:p>
        </p:txBody>
      </p:sp>
      <p:pic>
        <p:nvPicPr>
          <p:cNvPr id="4" name="Grafik 3">
            <a:extLst>
              <a:ext uri="{FF2B5EF4-FFF2-40B4-BE49-F238E27FC236}">
                <a16:creationId xmlns:a16="http://schemas.microsoft.com/office/drawing/2014/main" id="{6943921D-4247-4D71-B647-A3C6272636A6}"/>
              </a:ext>
            </a:extLst>
          </p:cNvPr>
          <p:cNvPicPr>
            <a:picLocks noChangeAspect="1"/>
          </p:cNvPicPr>
          <p:nvPr/>
        </p:nvPicPr>
        <p:blipFill>
          <a:blip r:embed="rId2"/>
          <a:stretch>
            <a:fillRect/>
          </a:stretch>
        </p:blipFill>
        <p:spPr>
          <a:xfrm>
            <a:off x="8029300" y="1765659"/>
            <a:ext cx="5" cy="8"/>
          </a:xfrm>
          <a:prstGeom prst="rect">
            <a:avLst/>
          </a:prstGeom>
        </p:spPr>
      </p:pic>
    </p:spTree>
    <p:extLst>
      <p:ext uri="{BB962C8B-B14F-4D97-AF65-F5344CB8AC3E}">
        <p14:creationId xmlns:p14="http://schemas.microsoft.com/office/powerpoint/2010/main" val="188138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3780BF-E12E-4750-AC6F-003FA8740E76}"/>
              </a:ext>
            </a:extLst>
          </p:cNvPr>
          <p:cNvSpPr>
            <a:spLocks noGrp="1"/>
          </p:cNvSpPr>
          <p:nvPr>
            <p:ph type="title"/>
          </p:nvPr>
        </p:nvSpPr>
        <p:spPr/>
        <p:txBody>
          <a:bodyPr/>
          <a:lstStyle/>
          <a:p>
            <a:r>
              <a:rPr lang="en-US" dirty="0"/>
              <a:t>Game Actors: passive actors</a:t>
            </a:r>
          </a:p>
        </p:txBody>
      </p:sp>
      <p:sp>
        <p:nvSpPr>
          <p:cNvPr id="3" name="Textfeld 2">
            <a:extLst>
              <a:ext uri="{FF2B5EF4-FFF2-40B4-BE49-F238E27FC236}">
                <a16:creationId xmlns:a16="http://schemas.microsoft.com/office/drawing/2014/main" id="{6DCDB52F-6AEA-4604-8C97-B6A751357E8F}"/>
              </a:ext>
            </a:extLst>
          </p:cNvPr>
          <p:cNvSpPr txBox="1"/>
          <p:nvPr/>
        </p:nvSpPr>
        <p:spPr>
          <a:xfrm>
            <a:off x="483765" y="1377709"/>
            <a:ext cx="6091176" cy="646331"/>
          </a:xfrm>
          <a:prstGeom prst="rect">
            <a:avLst/>
          </a:prstGeom>
          <a:noFill/>
        </p:spPr>
        <p:txBody>
          <a:bodyPr wrap="square" rtlCol="0">
            <a:spAutoFit/>
          </a:bodyPr>
          <a:lstStyle/>
          <a:p>
            <a:r>
              <a:rPr lang="en-US" dirty="0"/>
              <a:t>…</a:t>
            </a:r>
          </a:p>
          <a:p>
            <a:pPr marL="342900" indent="-342900">
              <a:buAutoNum type="arabicPeriod"/>
            </a:pPr>
            <a:endParaRPr lang="en-US" dirty="0"/>
          </a:p>
        </p:txBody>
      </p:sp>
      <p:pic>
        <p:nvPicPr>
          <p:cNvPr id="4" name="Grafik 3">
            <a:extLst>
              <a:ext uri="{FF2B5EF4-FFF2-40B4-BE49-F238E27FC236}">
                <a16:creationId xmlns:a16="http://schemas.microsoft.com/office/drawing/2014/main" id="{6943921D-4247-4D71-B647-A3C6272636A6}"/>
              </a:ext>
            </a:extLst>
          </p:cNvPr>
          <p:cNvPicPr>
            <a:picLocks noChangeAspect="1"/>
          </p:cNvPicPr>
          <p:nvPr/>
        </p:nvPicPr>
        <p:blipFill>
          <a:blip r:embed="rId2"/>
          <a:stretch>
            <a:fillRect/>
          </a:stretch>
        </p:blipFill>
        <p:spPr>
          <a:xfrm>
            <a:off x="8029300" y="1765659"/>
            <a:ext cx="5" cy="8"/>
          </a:xfrm>
          <a:prstGeom prst="rect">
            <a:avLst/>
          </a:prstGeom>
        </p:spPr>
      </p:pic>
    </p:spTree>
    <p:extLst>
      <p:ext uri="{BB962C8B-B14F-4D97-AF65-F5344CB8AC3E}">
        <p14:creationId xmlns:p14="http://schemas.microsoft.com/office/powerpoint/2010/main" val="1547438955"/>
      </p:ext>
    </p:extLst>
  </p:cSld>
  <p:clrMapOvr>
    <a:masterClrMapping/>
  </p:clrMapOvr>
</p:sld>
</file>

<file path=ppt/theme/theme1.xml><?xml version="1.0" encoding="utf-8"?>
<a:theme xmlns:a="http://schemas.openxmlformats.org/drawingml/2006/main" name="Office-Design">
  <a:themeElements>
    <a:clrScheme name="Recordsure">
      <a:dk1>
        <a:sysClr val="windowText" lastClr="000000"/>
      </a:dk1>
      <a:lt1>
        <a:sysClr val="window" lastClr="FFFFFF"/>
      </a:lt1>
      <a:dk2>
        <a:srgbClr val="44546A"/>
      </a:dk2>
      <a:lt2>
        <a:srgbClr val="E7E6E6"/>
      </a:lt2>
      <a:accent1>
        <a:srgbClr val="2D184F"/>
      </a:accent1>
      <a:accent2>
        <a:srgbClr val="F59120"/>
      </a:accent2>
      <a:accent3>
        <a:srgbClr val="EA2B7B"/>
      </a:accent3>
      <a:accent4>
        <a:srgbClr val="3F3F3F"/>
      </a:accent4>
      <a:accent5>
        <a:srgbClr val="F2F2F2"/>
      </a:accent5>
      <a:accent6>
        <a:srgbClr val="2D184F"/>
      </a:accent6>
      <a:hlink>
        <a:srgbClr val="2D184F"/>
      </a:hlink>
      <a:folHlink>
        <a:srgbClr val="2D184F"/>
      </a:folHlink>
    </a:clrScheme>
    <a:fontScheme name="Custom 242">
      <a:majorFont>
        <a:latin typeface="Rockwell"/>
        <a:ea typeface=""/>
        <a:cs typeface=""/>
      </a:majorFont>
      <a:minorFont>
        <a:latin typeface="Corbe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5087331_TF00224154.potx" id="{494A7C4E-8E15-4DE8-97B1-A37B4E4B7895}" vid="{F7494757-B786-468A-8C83-879D0DA59D7B}"/>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79A33E2-B943-47EB-A0F4-8C84503D162A}">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5D76B92-E0A9-498F-A983-7D112F530EAB}">
  <ds:schemaRefs>
    <ds:schemaRef ds:uri="http://schemas.microsoft.com/sharepoint/v3/contenttype/forms"/>
  </ds:schemaRefs>
</ds:datastoreItem>
</file>

<file path=customXml/itemProps3.xml><?xml version="1.0" encoding="utf-8"?>
<ds:datastoreItem xmlns:ds="http://schemas.openxmlformats.org/officeDocument/2006/customXml" ds:itemID="{954BF5EA-3A1C-42A7-8861-03D68A95C9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Projektmeilenstein-Zeitachse</Template>
  <TotalTime>0</TotalTime>
  <Words>669</Words>
  <Application>Microsoft Office PowerPoint</Application>
  <PresentationFormat>Breitbild</PresentationFormat>
  <Paragraphs>120</Paragraphs>
  <Slides>17</Slides>
  <Notes>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17</vt:i4>
      </vt:variant>
    </vt:vector>
  </HeadingPairs>
  <TitlesOfParts>
    <vt:vector size="22" baseType="lpstr">
      <vt:lpstr>Arial</vt:lpstr>
      <vt:lpstr>Calibri</vt:lpstr>
      <vt:lpstr>Corbel</vt:lpstr>
      <vt:lpstr>Rockwell</vt:lpstr>
      <vt:lpstr>Office-Design</vt:lpstr>
      <vt:lpstr>Planes and Ships -a small game-</vt:lpstr>
      <vt:lpstr>Game concept</vt:lpstr>
      <vt:lpstr>The map</vt:lpstr>
      <vt:lpstr>Map concept</vt:lpstr>
      <vt:lpstr>Map tile</vt:lpstr>
      <vt:lpstr>Map tile: type of tiles</vt:lpstr>
      <vt:lpstr>Game Actors</vt:lpstr>
      <vt:lpstr>Game Actors: common properties</vt:lpstr>
      <vt:lpstr>Game Actors: passive actors</vt:lpstr>
      <vt:lpstr>Game Actors: active actors</vt:lpstr>
      <vt:lpstr>Game Actors: active actors: tanks</vt:lpstr>
      <vt:lpstr>Game Actors: active actors: tank chassis</vt:lpstr>
      <vt:lpstr>Class diagrams</vt:lpstr>
      <vt:lpstr>Map class diagram</vt:lpstr>
      <vt:lpstr>AbstractGameCavan</vt:lpstr>
      <vt:lpstr>GameObject</vt:lpstr>
      <vt:lpstr>Projektmeilensteine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2022-07-04T08:57:42Z</dcterms:created>
  <dcterms:modified xsi:type="dcterms:W3CDTF">2023-06-20T11:23:54Z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