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9" r:id="rId3"/>
    <p:sldId id="261" r:id="rId4"/>
    <p:sldId id="297" r:id="rId5"/>
    <p:sldId id="260" r:id="rId6"/>
    <p:sldId id="301" r:id="rId7"/>
    <p:sldId id="302" r:id="rId8"/>
    <p:sldId id="308" r:id="rId9"/>
    <p:sldId id="309" r:id="rId10"/>
    <p:sldId id="310" r:id="rId11"/>
    <p:sldId id="311" r:id="rId12"/>
    <p:sldId id="312" r:id="rId13"/>
    <p:sldId id="265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60218-B854-4BE4-9744-94D2856B9023}" v="704" dt="2025-05-15T16:08:22.813"/>
    <p1510:client id="{198EC700-8EB2-4042-BB00-C6C4E1C183E6}" v="4" dt="2025-05-15T16:26:55.361"/>
    <p1510:client id="{868658F9-BAE7-3FDB-3012-E39A1BEDEDD2}" v="272" dt="2025-05-15T16:35:17.826"/>
    <p1510:client id="{AB23E8FF-87F5-EB7D-775E-02BBA3A37E65}" v="14" dt="2025-05-15T16:30:10.453"/>
  </p1510:revLst>
</p1510:revInfo>
</file>

<file path=ppt/tableStyles.xml><?xml version="1.0" encoding="utf-8"?>
<a:tblStyleLst xmlns:a="http://schemas.openxmlformats.org/drawingml/2006/main" def="{2E912B58-C8A5-415C-8D54-8C3991162219}">
  <a:tblStyle styleId="{2E912B58-C8A5-415C-8D54-8C39911622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>
          <a:extLst>
            <a:ext uri="{FF2B5EF4-FFF2-40B4-BE49-F238E27FC236}">
              <a16:creationId xmlns:a16="http://schemas.microsoft.com/office/drawing/2014/main" id="{471FBF6C-3AC5-798F-FB1C-40BF03367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99f2f57a71_0_207:notes">
            <a:extLst>
              <a:ext uri="{FF2B5EF4-FFF2-40B4-BE49-F238E27FC236}">
                <a16:creationId xmlns:a16="http://schemas.microsoft.com/office/drawing/2014/main" id="{B1ECEE14-9B3B-1137-5377-D3F894C3E0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99f2f57a71_0_207:notes">
            <a:extLst>
              <a:ext uri="{FF2B5EF4-FFF2-40B4-BE49-F238E27FC236}">
                <a16:creationId xmlns:a16="http://schemas.microsoft.com/office/drawing/2014/main" id="{7A86272D-54F5-D6AA-EF0D-DF238CA6F2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607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>
          <a:extLst>
            <a:ext uri="{FF2B5EF4-FFF2-40B4-BE49-F238E27FC236}">
              <a16:creationId xmlns:a16="http://schemas.microsoft.com/office/drawing/2014/main" id="{2DC59AB2-DCB8-78A3-25C4-AB3868428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99f2f57a71_0_207:notes">
            <a:extLst>
              <a:ext uri="{FF2B5EF4-FFF2-40B4-BE49-F238E27FC236}">
                <a16:creationId xmlns:a16="http://schemas.microsoft.com/office/drawing/2014/main" id="{8C808C39-175D-6A59-2C77-BD54A7AEB7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99f2f57a71_0_207:notes">
            <a:extLst>
              <a:ext uri="{FF2B5EF4-FFF2-40B4-BE49-F238E27FC236}">
                <a16:creationId xmlns:a16="http://schemas.microsoft.com/office/drawing/2014/main" id="{4B2BA4E2-847B-8707-CBC9-34F74FF498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1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>
          <a:extLst>
            <a:ext uri="{FF2B5EF4-FFF2-40B4-BE49-F238E27FC236}">
              <a16:creationId xmlns:a16="http://schemas.microsoft.com/office/drawing/2014/main" id="{98FDBB57-8B05-E3BF-E681-879BCEE9C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99f2f57a71_0_207:notes">
            <a:extLst>
              <a:ext uri="{FF2B5EF4-FFF2-40B4-BE49-F238E27FC236}">
                <a16:creationId xmlns:a16="http://schemas.microsoft.com/office/drawing/2014/main" id="{80BAD693-2A1C-1AE5-B427-94BE778F82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99f2f57a71_0_207:notes">
            <a:extLst>
              <a:ext uri="{FF2B5EF4-FFF2-40B4-BE49-F238E27FC236}">
                <a16:creationId xmlns:a16="http://schemas.microsoft.com/office/drawing/2014/main" id="{6640342E-40E7-8835-1290-E635D3831C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375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>
          <a:extLst>
            <a:ext uri="{FF2B5EF4-FFF2-40B4-BE49-F238E27FC236}">
              <a16:creationId xmlns:a16="http://schemas.microsoft.com/office/drawing/2014/main" id="{471896BB-4DA8-5C28-2579-DFC45E87C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99f2f57a71_0_207:notes">
            <a:extLst>
              <a:ext uri="{FF2B5EF4-FFF2-40B4-BE49-F238E27FC236}">
                <a16:creationId xmlns:a16="http://schemas.microsoft.com/office/drawing/2014/main" id="{8DB8EA8E-006C-5F43-3768-A5ED69D117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99f2f57a71_0_207:notes">
            <a:extLst>
              <a:ext uri="{FF2B5EF4-FFF2-40B4-BE49-F238E27FC236}">
                <a16:creationId xmlns:a16="http://schemas.microsoft.com/office/drawing/2014/main" id="{15502AD7-438E-B79D-3C44-6D8C297C3D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039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>
          <a:extLst>
            <a:ext uri="{FF2B5EF4-FFF2-40B4-BE49-F238E27FC236}">
              <a16:creationId xmlns:a16="http://schemas.microsoft.com/office/drawing/2014/main" id="{EDB7035C-AE33-9FBF-2DF6-2C1AFA294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99f2f57a71_0_207:notes">
            <a:extLst>
              <a:ext uri="{FF2B5EF4-FFF2-40B4-BE49-F238E27FC236}">
                <a16:creationId xmlns:a16="http://schemas.microsoft.com/office/drawing/2014/main" id="{6EDD9090-F35C-0AED-9FE9-77B78F6A41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99f2f57a71_0_207:notes">
            <a:extLst>
              <a:ext uri="{FF2B5EF4-FFF2-40B4-BE49-F238E27FC236}">
                <a16:creationId xmlns:a16="http://schemas.microsoft.com/office/drawing/2014/main" id="{DA2917BE-BF3D-1545-DCBD-7A7ADE232D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57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100" y="539500"/>
            <a:ext cx="5250600" cy="21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100" y="2672700"/>
            <a:ext cx="3783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5584456" y="2325851"/>
            <a:ext cx="6499442" cy="5464852"/>
            <a:chOff x="-946852" y="1576612"/>
            <a:chExt cx="4659767" cy="3918019"/>
          </a:xfrm>
        </p:grpSpPr>
        <p:sp>
          <p:nvSpPr>
            <p:cNvPr id="13" name="Google Shape;13;p2"/>
            <p:cNvSpPr/>
            <p:nvPr/>
          </p:nvSpPr>
          <p:spPr>
            <a:xfrm>
              <a:off x="-946852" y="1576612"/>
              <a:ext cx="4659767" cy="3918019"/>
            </a:xfrm>
            <a:custGeom>
              <a:avLst/>
              <a:gdLst/>
              <a:ahLst/>
              <a:cxnLst/>
              <a:rect l="l" t="t" r="r" b="b"/>
              <a:pathLst>
                <a:path w="80424" h="67622" extrusionOk="0">
                  <a:moveTo>
                    <a:pt x="27236" y="7691"/>
                  </a:moveTo>
                  <a:lnTo>
                    <a:pt x="35087" y="9885"/>
                  </a:lnTo>
                  <a:lnTo>
                    <a:pt x="35087" y="9894"/>
                  </a:lnTo>
                  <a:lnTo>
                    <a:pt x="35087" y="9948"/>
                  </a:lnTo>
                  <a:lnTo>
                    <a:pt x="31456" y="13935"/>
                  </a:lnTo>
                  <a:lnTo>
                    <a:pt x="27236" y="7691"/>
                  </a:lnTo>
                  <a:close/>
                  <a:moveTo>
                    <a:pt x="17137" y="4872"/>
                  </a:moveTo>
                  <a:lnTo>
                    <a:pt x="27156" y="7673"/>
                  </a:lnTo>
                  <a:lnTo>
                    <a:pt x="19894" y="16273"/>
                  </a:lnTo>
                  <a:lnTo>
                    <a:pt x="17137" y="4872"/>
                  </a:lnTo>
                  <a:close/>
                  <a:moveTo>
                    <a:pt x="27236" y="7842"/>
                  </a:moveTo>
                  <a:lnTo>
                    <a:pt x="31393" y="13998"/>
                  </a:lnTo>
                  <a:lnTo>
                    <a:pt x="27816" y="17941"/>
                  </a:lnTo>
                  <a:lnTo>
                    <a:pt x="27236" y="7842"/>
                  </a:lnTo>
                  <a:close/>
                  <a:moveTo>
                    <a:pt x="27156" y="7807"/>
                  </a:moveTo>
                  <a:lnTo>
                    <a:pt x="27736" y="17959"/>
                  </a:lnTo>
                  <a:lnTo>
                    <a:pt x="19930" y="16353"/>
                  </a:lnTo>
                  <a:lnTo>
                    <a:pt x="27156" y="7807"/>
                  </a:lnTo>
                  <a:close/>
                  <a:moveTo>
                    <a:pt x="35158" y="9983"/>
                  </a:moveTo>
                  <a:lnTo>
                    <a:pt x="35158" y="19422"/>
                  </a:lnTo>
                  <a:lnTo>
                    <a:pt x="31500" y="14007"/>
                  </a:lnTo>
                  <a:lnTo>
                    <a:pt x="35158" y="9983"/>
                  </a:lnTo>
                  <a:close/>
                  <a:moveTo>
                    <a:pt x="31447" y="14069"/>
                  </a:moveTo>
                  <a:lnTo>
                    <a:pt x="35087" y="19466"/>
                  </a:lnTo>
                  <a:lnTo>
                    <a:pt x="35087" y="19466"/>
                  </a:lnTo>
                  <a:lnTo>
                    <a:pt x="27887" y="17986"/>
                  </a:lnTo>
                  <a:lnTo>
                    <a:pt x="31447" y="14069"/>
                  </a:lnTo>
                  <a:close/>
                  <a:moveTo>
                    <a:pt x="35247" y="10001"/>
                  </a:moveTo>
                  <a:lnTo>
                    <a:pt x="39467" y="15621"/>
                  </a:lnTo>
                  <a:lnTo>
                    <a:pt x="35310" y="19431"/>
                  </a:lnTo>
                  <a:lnTo>
                    <a:pt x="35399" y="19529"/>
                  </a:lnTo>
                  <a:lnTo>
                    <a:pt x="35247" y="19502"/>
                  </a:lnTo>
                  <a:lnTo>
                    <a:pt x="35247" y="10001"/>
                  </a:lnTo>
                  <a:close/>
                  <a:moveTo>
                    <a:pt x="46737" y="9065"/>
                  </a:moveTo>
                  <a:lnTo>
                    <a:pt x="43615" y="21001"/>
                  </a:lnTo>
                  <a:lnTo>
                    <a:pt x="39583" y="15630"/>
                  </a:lnTo>
                  <a:lnTo>
                    <a:pt x="46630" y="9181"/>
                  </a:lnTo>
                  <a:lnTo>
                    <a:pt x="46577" y="9118"/>
                  </a:lnTo>
                  <a:lnTo>
                    <a:pt x="39529" y="15568"/>
                  </a:lnTo>
                  <a:lnTo>
                    <a:pt x="35301" y="9948"/>
                  </a:lnTo>
                  <a:lnTo>
                    <a:pt x="46737" y="9065"/>
                  </a:lnTo>
                  <a:close/>
                  <a:moveTo>
                    <a:pt x="39520" y="15693"/>
                  </a:moveTo>
                  <a:lnTo>
                    <a:pt x="43588" y="21108"/>
                  </a:lnTo>
                  <a:lnTo>
                    <a:pt x="43562" y="21206"/>
                  </a:lnTo>
                  <a:lnTo>
                    <a:pt x="35533" y="19556"/>
                  </a:lnTo>
                  <a:lnTo>
                    <a:pt x="35426" y="19440"/>
                  </a:lnTo>
                  <a:lnTo>
                    <a:pt x="39520" y="15693"/>
                  </a:lnTo>
                  <a:close/>
                  <a:moveTo>
                    <a:pt x="35622" y="19663"/>
                  </a:moveTo>
                  <a:lnTo>
                    <a:pt x="43481" y="21277"/>
                  </a:lnTo>
                  <a:lnTo>
                    <a:pt x="43481" y="21295"/>
                  </a:lnTo>
                  <a:lnTo>
                    <a:pt x="37799" y="22125"/>
                  </a:lnTo>
                  <a:lnTo>
                    <a:pt x="35622" y="19663"/>
                  </a:lnTo>
                  <a:close/>
                  <a:moveTo>
                    <a:pt x="35247" y="19582"/>
                  </a:moveTo>
                  <a:lnTo>
                    <a:pt x="35497" y="19636"/>
                  </a:lnTo>
                  <a:lnTo>
                    <a:pt x="37700" y="22134"/>
                  </a:lnTo>
                  <a:lnTo>
                    <a:pt x="35247" y="22491"/>
                  </a:lnTo>
                  <a:lnTo>
                    <a:pt x="35247" y="19582"/>
                  </a:lnTo>
                  <a:close/>
                  <a:moveTo>
                    <a:pt x="27816" y="18057"/>
                  </a:moveTo>
                  <a:lnTo>
                    <a:pt x="35158" y="19565"/>
                  </a:lnTo>
                  <a:lnTo>
                    <a:pt x="35158" y="22509"/>
                  </a:lnTo>
                  <a:lnTo>
                    <a:pt x="32205" y="22937"/>
                  </a:lnTo>
                  <a:lnTo>
                    <a:pt x="27816" y="18057"/>
                  </a:lnTo>
                  <a:close/>
                  <a:moveTo>
                    <a:pt x="27762" y="18128"/>
                  </a:moveTo>
                  <a:lnTo>
                    <a:pt x="32107" y="22946"/>
                  </a:lnTo>
                  <a:lnTo>
                    <a:pt x="22053" y="24409"/>
                  </a:lnTo>
                  <a:lnTo>
                    <a:pt x="27762" y="18128"/>
                  </a:lnTo>
                  <a:close/>
                  <a:moveTo>
                    <a:pt x="19930" y="16442"/>
                  </a:moveTo>
                  <a:lnTo>
                    <a:pt x="27727" y="18039"/>
                  </a:lnTo>
                  <a:lnTo>
                    <a:pt x="21910" y="24435"/>
                  </a:lnTo>
                  <a:lnTo>
                    <a:pt x="21857" y="24435"/>
                  </a:lnTo>
                  <a:lnTo>
                    <a:pt x="19930" y="16442"/>
                  </a:lnTo>
                  <a:close/>
                  <a:moveTo>
                    <a:pt x="35158" y="22589"/>
                  </a:moveTo>
                  <a:lnTo>
                    <a:pt x="35158" y="26211"/>
                  </a:lnTo>
                  <a:lnTo>
                    <a:pt x="32276" y="23008"/>
                  </a:lnTo>
                  <a:lnTo>
                    <a:pt x="35158" y="22589"/>
                  </a:lnTo>
                  <a:close/>
                  <a:moveTo>
                    <a:pt x="32178" y="23026"/>
                  </a:moveTo>
                  <a:lnTo>
                    <a:pt x="35113" y="26273"/>
                  </a:lnTo>
                  <a:lnTo>
                    <a:pt x="22240" y="24489"/>
                  </a:lnTo>
                  <a:lnTo>
                    <a:pt x="22240" y="24462"/>
                  </a:lnTo>
                  <a:lnTo>
                    <a:pt x="32178" y="23026"/>
                  </a:lnTo>
                  <a:close/>
                  <a:moveTo>
                    <a:pt x="37772" y="22214"/>
                  </a:moveTo>
                  <a:lnTo>
                    <a:pt x="42241" y="27272"/>
                  </a:lnTo>
                  <a:lnTo>
                    <a:pt x="35247" y="26300"/>
                  </a:lnTo>
                  <a:lnTo>
                    <a:pt x="35247" y="22580"/>
                  </a:lnTo>
                  <a:lnTo>
                    <a:pt x="37772" y="22214"/>
                  </a:lnTo>
                  <a:close/>
                  <a:moveTo>
                    <a:pt x="43731" y="21349"/>
                  </a:moveTo>
                  <a:lnTo>
                    <a:pt x="42536" y="27156"/>
                  </a:lnTo>
                  <a:lnTo>
                    <a:pt x="42455" y="27165"/>
                  </a:lnTo>
                  <a:lnTo>
                    <a:pt x="42473" y="27299"/>
                  </a:lnTo>
                  <a:lnTo>
                    <a:pt x="42375" y="27290"/>
                  </a:lnTo>
                  <a:lnTo>
                    <a:pt x="37870" y="22196"/>
                  </a:lnTo>
                  <a:lnTo>
                    <a:pt x="43731" y="21349"/>
                  </a:lnTo>
                  <a:close/>
                  <a:moveTo>
                    <a:pt x="43802" y="21447"/>
                  </a:moveTo>
                  <a:lnTo>
                    <a:pt x="46149" y="27817"/>
                  </a:lnTo>
                  <a:lnTo>
                    <a:pt x="42589" y="27317"/>
                  </a:lnTo>
                  <a:lnTo>
                    <a:pt x="43802" y="21447"/>
                  </a:lnTo>
                  <a:close/>
                  <a:moveTo>
                    <a:pt x="43865" y="21376"/>
                  </a:moveTo>
                  <a:lnTo>
                    <a:pt x="60975" y="29859"/>
                  </a:lnTo>
                  <a:lnTo>
                    <a:pt x="60966" y="29877"/>
                  </a:lnTo>
                  <a:lnTo>
                    <a:pt x="46247" y="27825"/>
                  </a:lnTo>
                  <a:lnTo>
                    <a:pt x="43865" y="21376"/>
                  </a:lnTo>
                  <a:close/>
                  <a:moveTo>
                    <a:pt x="42785" y="27433"/>
                  </a:moveTo>
                  <a:lnTo>
                    <a:pt x="46184" y="27906"/>
                  </a:lnTo>
                  <a:lnTo>
                    <a:pt x="47041" y="30216"/>
                  </a:lnTo>
                  <a:lnTo>
                    <a:pt x="42776" y="27451"/>
                  </a:lnTo>
                  <a:lnTo>
                    <a:pt x="42785" y="27433"/>
                  </a:lnTo>
                  <a:close/>
                  <a:moveTo>
                    <a:pt x="35452" y="26407"/>
                  </a:moveTo>
                  <a:lnTo>
                    <a:pt x="42330" y="27370"/>
                  </a:lnTo>
                  <a:lnTo>
                    <a:pt x="42464" y="27522"/>
                  </a:lnTo>
                  <a:lnTo>
                    <a:pt x="41884" y="30323"/>
                  </a:lnTo>
                  <a:lnTo>
                    <a:pt x="35443" y="26434"/>
                  </a:lnTo>
                  <a:lnTo>
                    <a:pt x="35452" y="26407"/>
                  </a:lnTo>
                  <a:close/>
                  <a:moveTo>
                    <a:pt x="42509" y="27709"/>
                  </a:moveTo>
                  <a:lnTo>
                    <a:pt x="42527" y="27718"/>
                  </a:lnTo>
                  <a:lnTo>
                    <a:pt x="42991" y="30992"/>
                  </a:lnTo>
                  <a:lnTo>
                    <a:pt x="41956" y="30368"/>
                  </a:lnTo>
                  <a:lnTo>
                    <a:pt x="42509" y="27709"/>
                  </a:lnTo>
                  <a:close/>
                  <a:moveTo>
                    <a:pt x="46274" y="27915"/>
                  </a:moveTo>
                  <a:lnTo>
                    <a:pt x="60949" y="29958"/>
                  </a:lnTo>
                  <a:lnTo>
                    <a:pt x="60949" y="29984"/>
                  </a:lnTo>
                  <a:lnTo>
                    <a:pt x="51787" y="33303"/>
                  </a:lnTo>
                  <a:lnTo>
                    <a:pt x="47148" y="30288"/>
                  </a:lnTo>
                  <a:lnTo>
                    <a:pt x="46274" y="27915"/>
                  </a:lnTo>
                  <a:close/>
                  <a:moveTo>
                    <a:pt x="42571" y="27415"/>
                  </a:moveTo>
                  <a:lnTo>
                    <a:pt x="47085" y="30350"/>
                  </a:lnTo>
                  <a:lnTo>
                    <a:pt x="48504" y="34186"/>
                  </a:lnTo>
                  <a:lnTo>
                    <a:pt x="48486" y="34195"/>
                  </a:lnTo>
                  <a:lnTo>
                    <a:pt x="42589" y="27531"/>
                  </a:lnTo>
                  <a:lnTo>
                    <a:pt x="42571" y="27415"/>
                  </a:lnTo>
                  <a:close/>
                  <a:moveTo>
                    <a:pt x="42607" y="27683"/>
                  </a:moveTo>
                  <a:lnTo>
                    <a:pt x="48406" y="34240"/>
                  </a:lnTo>
                  <a:lnTo>
                    <a:pt x="48397" y="34257"/>
                  </a:lnTo>
                  <a:lnTo>
                    <a:pt x="43080" y="31046"/>
                  </a:lnTo>
                  <a:lnTo>
                    <a:pt x="42607" y="27683"/>
                  </a:lnTo>
                  <a:close/>
                  <a:moveTo>
                    <a:pt x="47201" y="30421"/>
                  </a:moveTo>
                  <a:lnTo>
                    <a:pt x="51698" y="33339"/>
                  </a:lnTo>
                  <a:lnTo>
                    <a:pt x="48691" y="34436"/>
                  </a:lnTo>
                  <a:lnTo>
                    <a:pt x="48673" y="34418"/>
                  </a:lnTo>
                  <a:lnTo>
                    <a:pt x="47201" y="30421"/>
                  </a:lnTo>
                  <a:close/>
                  <a:moveTo>
                    <a:pt x="60699" y="30163"/>
                  </a:moveTo>
                  <a:lnTo>
                    <a:pt x="60708" y="30181"/>
                  </a:lnTo>
                  <a:lnTo>
                    <a:pt x="54231" y="34891"/>
                  </a:lnTo>
                  <a:lnTo>
                    <a:pt x="51885" y="33356"/>
                  </a:lnTo>
                  <a:lnTo>
                    <a:pt x="60699" y="30163"/>
                  </a:lnTo>
                  <a:close/>
                  <a:moveTo>
                    <a:pt x="43089" y="31153"/>
                  </a:moveTo>
                  <a:lnTo>
                    <a:pt x="48584" y="34472"/>
                  </a:lnTo>
                  <a:lnTo>
                    <a:pt x="43802" y="36211"/>
                  </a:lnTo>
                  <a:lnTo>
                    <a:pt x="43089" y="31153"/>
                  </a:lnTo>
                  <a:close/>
                  <a:moveTo>
                    <a:pt x="41938" y="30457"/>
                  </a:moveTo>
                  <a:lnTo>
                    <a:pt x="43000" y="31099"/>
                  </a:lnTo>
                  <a:lnTo>
                    <a:pt x="43722" y="36238"/>
                  </a:lnTo>
                  <a:lnTo>
                    <a:pt x="40511" y="37407"/>
                  </a:lnTo>
                  <a:lnTo>
                    <a:pt x="41938" y="30457"/>
                  </a:lnTo>
                  <a:close/>
                  <a:moveTo>
                    <a:pt x="35247" y="26407"/>
                  </a:moveTo>
                  <a:lnTo>
                    <a:pt x="41867" y="30404"/>
                  </a:lnTo>
                  <a:lnTo>
                    <a:pt x="40421" y="37424"/>
                  </a:lnTo>
                  <a:lnTo>
                    <a:pt x="35247" y="36737"/>
                  </a:lnTo>
                  <a:lnTo>
                    <a:pt x="35247" y="26407"/>
                  </a:lnTo>
                  <a:close/>
                  <a:moveTo>
                    <a:pt x="43731" y="36318"/>
                  </a:moveTo>
                  <a:lnTo>
                    <a:pt x="43918" y="37630"/>
                  </a:lnTo>
                  <a:lnTo>
                    <a:pt x="40698" y="37442"/>
                  </a:lnTo>
                  <a:lnTo>
                    <a:pt x="40698" y="37424"/>
                  </a:lnTo>
                  <a:lnTo>
                    <a:pt x="43731" y="36318"/>
                  </a:lnTo>
                  <a:close/>
                  <a:moveTo>
                    <a:pt x="51787" y="33401"/>
                  </a:moveTo>
                  <a:lnTo>
                    <a:pt x="54160" y="34935"/>
                  </a:lnTo>
                  <a:lnTo>
                    <a:pt x="49985" y="37969"/>
                  </a:lnTo>
                  <a:lnTo>
                    <a:pt x="48727" y="34552"/>
                  </a:lnTo>
                  <a:lnTo>
                    <a:pt x="48727" y="34552"/>
                  </a:lnTo>
                  <a:lnTo>
                    <a:pt x="48807" y="34605"/>
                  </a:lnTo>
                  <a:lnTo>
                    <a:pt x="48825" y="34579"/>
                  </a:lnTo>
                  <a:lnTo>
                    <a:pt x="48745" y="34498"/>
                  </a:lnTo>
                  <a:lnTo>
                    <a:pt x="51787" y="33401"/>
                  </a:lnTo>
                  <a:close/>
                  <a:moveTo>
                    <a:pt x="48629" y="34543"/>
                  </a:moveTo>
                  <a:lnTo>
                    <a:pt x="49904" y="37986"/>
                  </a:lnTo>
                  <a:lnTo>
                    <a:pt x="49904" y="37986"/>
                  </a:lnTo>
                  <a:lnTo>
                    <a:pt x="43999" y="37639"/>
                  </a:lnTo>
                  <a:lnTo>
                    <a:pt x="43811" y="36291"/>
                  </a:lnTo>
                  <a:lnTo>
                    <a:pt x="48629" y="34543"/>
                  </a:lnTo>
                  <a:close/>
                  <a:moveTo>
                    <a:pt x="54240" y="34989"/>
                  </a:moveTo>
                  <a:lnTo>
                    <a:pt x="59735" y="38557"/>
                  </a:lnTo>
                  <a:lnTo>
                    <a:pt x="59735" y="38557"/>
                  </a:lnTo>
                  <a:lnTo>
                    <a:pt x="50101" y="37995"/>
                  </a:lnTo>
                  <a:lnTo>
                    <a:pt x="54240" y="34989"/>
                  </a:lnTo>
                  <a:close/>
                  <a:moveTo>
                    <a:pt x="61163" y="29984"/>
                  </a:moveTo>
                  <a:lnTo>
                    <a:pt x="61243" y="30002"/>
                  </a:lnTo>
                  <a:lnTo>
                    <a:pt x="60217" y="38584"/>
                  </a:lnTo>
                  <a:lnTo>
                    <a:pt x="59905" y="38566"/>
                  </a:lnTo>
                  <a:lnTo>
                    <a:pt x="54311" y="34935"/>
                  </a:lnTo>
                  <a:lnTo>
                    <a:pt x="61056" y="30029"/>
                  </a:lnTo>
                  <a:lnTo>
                    <a:pt x="61163" y="29984"/>
                  </a:lnTo>
                  <a:close/>
                  <a:moveTo>
                    <a:pt x="60190" y="38664"/>
                  </a:moveTo>
                  <a:lnTo>
                    <a:pt x="60137" y="38718"/>
                  </a:lnTo>
                  <a:lnTo>
                    <a:pt x="60048" y="38664"/>
                  </a:lnTo>
                  <a:close/>
                  <a:moveTo>
                    <a:pt x="50029" y="38076"/>
                  </a:moveTo>
                  <a:lnTo>
                    <a:pt x="59878" y="38656"/>
                  </a:lnTo>
                  <a:lnTo>
                    <a:pt x="60074" y="38771"/>
                  </a:lnTo>
                  <a:lnTo>
                    <a:pt x="52715" y="45364"/>
                  </a:lnTo>
                  <a:lnTo>
                    <a:pt x="50029" y="38076"/>
                  </a:lnTo>
                  <a:close/>
                  <a:moveTo>
                    <a:pt x="40519" y="37514"/>
                  </a:moveTo>
                  <a:lnTo>
                    <a:pt x="43927" y="37719"/>
                  </a:lnTo>
                  <a:lnTo>
                    <a:pt x="45792" y="51074"/>
                  </a:lnTo>
                  <a:lnTo>
                    <a:pt x="45774" y="51082"/>
                  </a:lnTo>
                  <a:lnTo>
                    <a:pt x="40519" y="37514"/>
                  </a:lnTo>
                  <a:close/>
                  <a:moveTo>
                    <a:pt x="60288" y="38700"/>
                  </a:moveTo>
                  <a:lnTo>
                    <a:pt x="70128" y="50984"/>
                  </a:lnTo>
                  <a:lnTo>
                    <a:pt x="63571" y="51127"/>
                  </a:lnTo>
                  <a:lnTo>
                    <a:pt x="60280" y="38816"/>
                  </a:lnTo>
                  <a:lnTo>
                    <a:pt x="60280" y="38807"/>
                  </a:lnTo>
                  <a:lnTo>
                    <a:pt x="60288" y="38700"/>
                  </a:lnTo>
                  <a:close/>
                  <a:moveTo>
                    <a:pt x="35292" y="36827"/>
                  </a:moveTo>
                  <a:lnTo>
                    <a:pt x="40359" y="37496"/>
                  </a:lnTo>
                  <a:lnTo>
                    <a:pt x="40359" y="37505"/>
                  </a:lnTo>
                  <a:lnTo>
                    <a:pt x="40403" y="37514"/>
                  </a:lnTo>
                  <a:lnTo>
                    <a:pt x="40395" y="37531"/>
                  </a:lnTo>
                  <a:lnTo>
                    <a:pt x="40430" y="37523"/>
                  </a:lnTo>
                  <a:lnTo>
                    <a:pt x="45712" y="51163"/>
                  </a:lnTo>
                  <a:lnTo>
                    <a:pt x="45694" y="51172"/>
                  </a:lnTo>
                  <a:lnTo>
                    <a:pt x="35292" y="36827"/>
                  </a:lnTo>
                  <a:close/>
                  <a:moveTo>
                    <a:pt x="60271" y="39075"/>
                  </a:moveTo>
                  <a:lnTo>
                    <a:pt x="63482" y="51127"/>
                  </a:lnTo>
                  <a:lnTo>
                    <a:pt x="58799" y="51216"/>
                  </a:lnTo>
                  <a:lnTo>
                    <a:pt x="60244" y="39075"/>
                  </a:lnTo>
                  <a:close/>
                  <a:moveTo>
                    <a:pt x="44008" y="37719"/>
                  </a:moveTo>
                  <a:lnTo>
                    <a:pt x="49895" y="38067"/>
                  </a:lnTo>
                  <a:lnTo>
                    <a:pt x="45926" y="51279"/>
                  </a:lnTo>
                  <a:lnTo>
                    <a:pt x="45908" y="51279"/>
                  </a:lnTo>
                  <a:lnTo>
                    <a:pt x="44008" y="37719"/>
                  </a:lnTo>
                  <a:close/>
                  <a:moveTo>
                    <a:pt x="60146" y="38825"/>
                  </a:moveTo>
                  <a:lnTo>
                    <a:pt x="60190" y="38852"/>
                  </a:lnTo>
                  <a:lnTo>
                    <a:pt x="58718" y="51225"/>
                  </a:lnTo>
                  <a:lnTo>
                    <a:pt x="54909" y="51297"/>
                  </a:lnTo>
                  <a:lnTo>
                    <a:pt x="52750" y="45444"/>
                  </a:lnTo>
                  <a:lnTo>
                    <a:pt x="60146" y="38825"/>
                  </a:lnTo>
                  <a:close/>
                  <a:moveTo>
                    <a:pt x="49958" y="38138"/>
                  </a:moveTo>
                  <a:lnTo>
                    <a:pt x="52652" y="45427"/>
                  </a:lnTo>
                  <a:lnTo>
                    <a:pt x="45979" y="51404"/>
                  </a:lnTo>
                  <a:lnTo>
                    <a:pt x="49958" y="38138"/>
                  </a:lnTo>
                  <a:close/>
                  <a:moveTo>
                    <a:pt x="52679" y="45507"/>
                  </a:moveTo>
                  <a:lnTo>
                    <a:pt x="54820" y="51305"/>
                  </a:lnTo>
                  <a:lnTo>
                    <a:pt x="46015" y="51484"/>
                  </a:lnTo>
                  <a:lnTo>
                    <a:pt x="52679" y="45507"/>
                  </a:lnTo>
                  <a:close/>
                  <a:moveTo>
                    <a:pt x="58701" y="51305"/>
                  </a:moveTo>
                  <a:lnTo>
                    <a:pt x="57782" y="59022"/>
                  </a:lnTo>
                  <a:lnTo>
                    <a:pt x="57764" y="59022"/>
                  </a:lnTo>
                  <a:lnTo>
                    <a:pt x="54936" y="51386"/>
                  </a:lnTo>
                  <a:lnTo>
                    <a:pt x="58701" y="51305"/>
                  </a:lnTo>
                  <a:close/>
                  <a:moveTo>
                    <a:pt x="27" y="1"/>
                  </a:moveTo>
                  <a:lnTo>
                    <a:pt x="0" y="81"/>
                  </a:lnTo>
                  <a:lnTo>
                    <a:pt x="17048" y="4845"/>
                  </a:lnTo>
                  <a:lnTo>
                    <a:pt x="19823" y="16335"/>
                  </a:lnTo>
                  <a:lnTo>
                    <a:pt x="12525" y="14836"/>
                  </a:lnTo>
                  <a:lnTo>
                    <a:pt x="12507" y="14917"/>
                  </a:lnTo>
                  <a:lnTo>
                    <a:pt x="19796" y="16407"/>
                  </a:lnTo>
                  <a:lnTo>
                    <a:pt x="19849" y="16460"/>
                  </a:lnTo>
                  <a:lnTo>
                    <a:pt x="21776" y="24435"/>
                  </a:lnTo>
                  <a:lnTo>
                    <a:pt x="21767" y="24507"/>
                  </a:lnTo>
                  <a:lnTo>
                    <a:pt x="35104" y="26362"/>
                  </a:lnTo>
                  <a:lnTo>
                    <a:pt x="28280" y="32188"/>
                  </a:lnTo>
                  <a:lnTo>
                    <a:pt x="28333" y="32250"/>
                  </a:lnTo>
                  <a:lnTo>
                    <a:pt x="35158" y="26425"/>
                  </a:lnTo>
                  <a:lnTo>
                    <a:pt x="35158" y="36729"/>
                  </a:lnTo>
                  <a:lnTo>
                    <a:pt x="35113" y="36720"/>
                  </a:lnTo>
                  <a:lnTo>
                    <a:pt x="35158" y="36791"/>
                  </a:lnTo>
                  <a:lnTo>
                    <a:pt x="35158" y="36898"/>
                  </a:lnTo>
                  <a:lnTo>
                    <a:pt x="35247" y="36898"/>
                  </a:lnTo>
                  <a:lnTo>
                    <a:pt x="45845" y="51520"/>
                  </a:lnTo>
                  <a:lnTo>
                    <a:pt x="45836" y="51529"/>
                  </a:lnTo>
                  <a:lnTo>
                    <a:pt x="45863" y="51564"/>
                  </a:lnTo>
                  <a:lnTo>
                    <a:pt x="45872" y="51653"/>
                  </a:lnTo>
                  <a:lnTo>
                    <a:pt x="45899" y="51653"/>
                  </a:lnTo>
                  <a:lnTo>
                    <a:pt x="45917" y="51618"/>
                  </a:lnTo>
                  <a:lnTo>
                    <a:pt x="45997" y="51725"/>
                  </a:lnTo>
                  <a:lnTo>
                    <a:pt x="46015" y="51716"/>
                  </a:lnTo>
                  <a:lnTo>
                    <a:pt x="45961" y="51564"/>
                  </a:lnTo>
                  <a:lnTo>
                    <a:pt x="54856" y="51386"/>
                  </a:lnTo>
                  <a:lnTo>
                    <a:pt x="57755" y="59245"/>
                  </a:lnTo>
                  <a:lnTo>
                    <a:pt x="57746" y="59317"/>
                  </a:lnTo>
                  <a:lnTo>
                    <a:pt x="57826" y="59325"/>
                  </a:lnTo>
                  <a:lnTo>
                    <a:pt x="57835" y="59290"/>
                  </a:lnTo>
                  <a:lnTo>
                    <a:pt x="57853" y="59281"/>
                  </a:lnTo>
                  <a:lnTo>
                    <a:pt x="57853" y="59272"/>
                  </a:lnTo>
                  <a:lnTo>
                    <a:pt x="57844" y="59245"/>
                  </a:lnTo>
                  <a:lnTo>
                    <a:pt x="58790" y="51305"/>
                  </a:lnTo>
                  <a:lnTo>
                    <a:pt x="63509" y="51207"/>
                  </a:lnTo>
                  <a:lnTo>
                    <a:pt x="67880" y="67622"/>
                  </a:lnTo>
                  <a:lnTo>
                    <a:pt x="67961" y="67604"/>
                  </a:lnTo>
                  <a:lnTo>
                    <a:pt x="63589" y="51207"/>
                  </a:lnTo>
                  <a:lnTo>
                    <a:pt x="70200" y="51074"/>
                  </a:lnTo>
                  <a:lnTo>
                    <a:pt x="80352" y="63759"/>
                  </a:lnTo>
                  <a:lnTo>
                    <a:pt x="80423" y="63706"/>
                  </a:lnTo>
                  <a:lnTo>
                    <a:pt x="70298" y="51065"/>
                  </a:lnTo>
                  <a:lnTo>
                    <a:pt x="70360" y="51065"/>
                  </a:lnTo>
                  <a:lnTo>
                    <a:pt x="70360" y="50984"/>
                  </a:lnTo>
                  <a:lnTo>
                    <a:pt x="70235" y="50984"/>
                  </a:lnTo>
                  <a:lnTo>
                    <a:pt x="60315" y="38593"/>
                  </a:lnTo>
                  <a:lnTo>
                    <a:pt x="60306" y="38593"/>
                  </a:lnTo>
                  <a:lnTo>
                    <a:pt x="61341" y="29931"/>
                  </a:lnTo>
                  <a:lnTo>
                    <a:pt x="61297" y="29922"/>
                  </a:lnTo>
                  <a:lnTo>
                    <a:pt x="43820" y="21260"/>
                  </a:lnTo>
                  <a:lnTo>
                    <a:pt x="43811" y="21260"/>
                  </a:lnTo>
                  <a:lnTo>
                    <a:pt x="43686" y="21081"/>
                  </a:lnTo>
                  <a:lnTo>
                    <a:pt x="46844" y="8966"/>
                  </a:lnTo>
                  <a:lnTo>
                    <a:pt x="46844" y="8966"/>
                  </a:lnTo>
                  <a:lnTo>
                    <a:pt x="35247" y="9867"/>
                  </a:lnTo>
                  <a:lnTo>
                    <a:pt x="35247" y="9841"/>
                  </a:lnTo>
                  <a:lnTo>
                    <a:pt x="35220" y="9841"/>
                  </a:lnTo>
                  <a:lnTo>
                    <a:pt x="35203" y="9814"/>
                  </a:lnTo>
                  <a:lnTo>
                    <a:pt x="35185" y="9832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67986" y="2770064"/>
              <a:ext cx="355694" cy="198039"/>
            </a:xfrm>
            <a:custGeom>
              <a:avLst/>
              <a:gdLst/>
              <a:ahLst/>
              <a:cxnLst/>
              <a:rect l="l" t="t" r="r" b="b"/>
              <a:pathLst>
                <a:path w="6139" h="3418" extrusionOk="0">
                  <a:moveTo>
                    <a:pt x="2472" y="170"/>
                  </a:moveTo>
                  <a:lnTo>
                    <a:pt x="5844" y="3301"/>
                  </a:lnTo>
                  <a:lnTo>
                    <a:pt x="224" y="3185"/>
                  </a:lnTo>
                  <a:lnTo>
                    <a:pt x="2472" y="170"/>
                  </a:lnTo>
                  <a:close/>
                  <a:moveTo>
                    <a:pt x="2454" y="0"/>
                  </a:moveTo>
                  <a:lnTo>
                    <a:pt x="1" y="3292"/>
                  </a:lnTo>
                  <a:lnTo>
                    <a:pt x="6138" y="3417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93653" y="3343760"/>
              <a:ext cx="145835" cy="169590"/>
            </a:xfrm>
            <a:custGeom>
              <a:avLst/>
              <a:gdLst/>
              <a:ahLst/>
              <a:cxnLst/>
              <a:rect l="l" t="t" r="r" b="b"/>
              <a:pathLst>
                <a:path w="2517" h="2927" extrusionOk="0">
                  <a:moveTo>
                    <a:pt x="1062" y="206"/>
                  </a:moveTo>
                  <a:lnTo>
                    <a:pt x="2338" y="1642"/>
                  </a:lnTo>
                  <a:lnTo>
                    <a:pt x="188" y="2722"/>
                  </a:lnTo>
                  <a:lnTo>
                    <a:pt x="1062" y="206"/>
                  </a:lnTo>
                  <a:close/>
                  <a:moveTo>
                    <a:pt x="1018" y="1"/>
                  </a:moveTo>
                  <a:lnTo>
                    <a:pt x="1" y="2927"/>
                  </a:lnTo>
                  <a:lnTo>
                    <a:pt x="2516" y="1678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6210" y="1671224"/>
              <a:ext cx="206788" cy="218666"/>
            </a:xfrm>
            <a:custGeom>
              <a:avLst/>
              <a:gdLst/>
              <a:ahLst/>
              <a:cxnLst/>
              <a:rect l="l" t="t" r="r" b="b"/>
              <a:pathLst>
                <a:path w="3569" h="3774" extrusionOk="0">
                  <a:moveTo>
                    <a:pt x="143" y="206"/>
                  </a:moveTo>
                  <a:lnTo>
                    <a:pt x="3355" y="1990"/>
                  </a:lnTo>
                  <a:lnTo>
                    <a:pt x="750" y="3604"/>
                  </a:lnTo>
                  <a:lnTo>
                    <a:pt x="143" y="206"/>
                  </a:lnTo>
                  <a:close/>
                  <a:moveTo>
                    <a:pt x="0" y="0"/>
                  </a:moveTo>
                  <a:lnTo>
                    <a:pt x="670" y="3774"/>
                  </a:lnTo>
                  <a:lnTo>
                    <a:pt x="3569" y="1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96558" y="2420691"/>
              <a:ext cx="403726" cy="186683"/>
            </a:xfrm>
            <a:custGeom>
              <a:avLst/>
              <a:gdLst/>
              <a:ahLst/>
              <a:cxnLst/>
              <a:rect l="l" t="t" r="r" b="b"/>
              <a:pathLst>
                <a:path w="6968" h="3222" extrusionOk="0">
                  <a:moveTo>
                    <a:pt x="6584" y="188"/>
                  </a:moveTo>
                  <a:lnTo>
                    <a:pt x="2587" y="3088"/>
                  </a:lnTo>
                  <a:lnTo>
                    <a:pt x="268" y="1589"/>
                  </a:lnTo>
                  <a:lnTo>
                    <a:pt x="6584" y="188"/>
                  </a:lnTo>
                  <a:close/>
                  <a:moveTo>
                    <a:pt x="6950" y="1"/>
                  </a:moveTo>
                  <a:lnTo>
                    <a:pt x="0" y="1535"/>
                  </a:lnTo>
                  <a:lnTo>
                    <a:pt x="2587" y="3221"/>
                  </a:lnTo>
                  <a:lnTo>
                    <a:pt x="6967" y="37"/>
                  </a:lnTo>
                  <a:lnTo>
                    <a:pt x="69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545565" y="3263517"/>
              <a:ext cx="101395" cy="91951"/>
            </a:xfrm>
            <a:custGeom>
              <a:avLst/>
              <a:gdLst/>
              <a:ahLst/>
              <a:cxnLst/>
              <a:rect l="l" t="t" r="r" b="b"/>
              <a:pathLst>
                <a:path w="1750" h="1587" extrusionOk="0">
                  <a:moveTo>
                    <a:pt x="875" y="1"/>
                  </a:moveTo>
                  <a:cubicBezTo>
                    <a:pt x="672" y="1"/>
                    <a:pt x="469" y="79"/>
                    <a:pt x="313" y="235"/>
                  </a:cubicBezTo>
                  <a:cubicBezTo>
                    <a:pt x="1" y="538"/>
                    <a:pt x="1" y="1047"/>
                    <a:pt x="313" y="1359"/>
                  </a:cubicBezTo>
                  <a:cubicBezTo>
                    <a:pt x="469" y="1511"/>
                    <a:pt x="672" y="1586"/>
                    <a:pt x="875" y="1586"/>
                  </a:cubicBezTo>
                  <a:cubicBezTo>
                    <a:pt x="1078" y="1586"/>
                    <a:pt x="1281" y="1511"/>
                    <a:pt x="1437" y="1359"/>
                  </a:cubicBezTo>
                  <a:cubicBezTo>
                    <a:pt x="1749" y="1047"/>
                    <a:pt x="1749" y="538"/>
                    <a:pt x="1437" y="235"/>
                  </a:cubicBezTo>
                  <a:cubicBezTo>
                    <a:pt x="1281" y="79"/>
                    <a:pt x="1078" y="1"/>
                    <a:pt x="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42318" y="2773019"/>
              <a:ext cx="78625" cy="71672"/>
            </a:xfrm>
            <a:custGeom>
              <a:avLst/>
              <a:gdLst/>
              <a:ahLst/>
              <a:cxnLst/>
              <a:rect l="l" t="t" r="r" b="b"/>
              <a:pathLst>
                <a:path w="1357" h="1237" extrusionOk="0">
                  <a:moveTo>
                    <a:pt x="679" y="1"/>
                  </a:moveTo>
                  <a:cubicBezTo>
                    <a:pt x="520" y="1"/>
                    <a:pt x="362" y="61"/>
                    <a:pt x="242" y="181"/>
                  </a:cubicBezTo>
                  <a:cubicBezTo>
                    <a:pt x="1" y="422"/>
                    <a:pt x="1" y="815"/>
                    <a:pt x="242" y="1056"/>
                  </a:cubicBezTo>
                  <a:cubicBezTo>
                    <a:pt x="362" y="1176"/>
                    <a:pt x="520" y="1236"/>
                    <a:pt x="679" y="1236"/>
                  </a:cubicBezTo>
                  <a:cubicBezTo>
                    <a:pt x="837" y="1236"/>
                    <a:pt x="996" y="1176"/>
                    <a:pt x="1116" y="1056"/>
                  </a:cubicBezTo>
                  <a:cubicBezTo>
                    <a:pt x="1357" y="815"/>
                    <a:pt x="1357" y="422"/>
                    <a:pt x="1116" y="181"/>
                  </a:cubicBezTo>
                  <a:cubicBezTo>
                    <a:pt x="996" y="61"/>
                    <a:pt x="837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37335" y="2106160"/>
              <a:ext cx="98788" cy="89981"/>
            </a:xfrm>
            <a:custGeom>
              <a:avLst/>
              <a:gdLst/>
              <a:ahLst/>
              <a:cxnLst/>
              <a:rect l="l" t="t" r="r" b="b"/>
              <a:pathLst>
                <a:path w="1705" h="1553" extrusionOk="0">
                  <a:moveTo>
                    <a:pt x="853" y="0"/>
                  </a:moveTo>
                  <a:cubicBezTo>
                    <a:pt x="654" y="0"/>
                    <a:pt x="456" y="76"/>
                    <a:pt x="304" y="228"/>
                  </a:cubicBezTo>
                  <a:cubicBezTo>
                    <a:pt x="1" y="531"/>
                    <a:pt x="1" y="1022"/>
                    <a:pt x="304" y="1325"/>
                  </a:cubicBezTo>
                  <a:cubicBezTo>
                    <a:pt x="456" y="1477"/>
                    <a:pt x="654" y="1553"/>
                    <a:pt x="853" y="1553"/>
                  </a:cubicBezTo>
                  <a:cubicBezTo>
                    <a:pt x="1051" y="1553"/>
                    <a:pt x="1250" y="1477"/>
                    <a:pt x="1402" y="1325"/>
                  </a:cubicBezTo>
                  <a:cubicBezTo>
                    <a:pt x="1705" y="1022"/>
                    <a:pt x="1705" y="531"/>
                    <a:pt x="1402" y="228"/>
                  </a:cubicBezTo>
                  <a:cubicBezTo>
                    <a:pt x="1250" y="76"/>
                    <a:pt x="1051" y="0"/>
                    <a:pt x="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0068" y="2496484"/>
              <a:ext cx="68775" cy="62749"/>
            </a:xfrm>
            <a:custGeom>
              <a:avLst/>
              <a:gdLst/>
              <a:ahLst/>
              <a:cxnLst/>
              <a:rect l="l" t="t" r="r" b="b"/>
              <a:pathLst>
                <a:path w="1187" h="1083" extrusionOk="0">
                  <a:moveTo>
                    <a:pt x="594" y="1"/>
                  </a:moveTo>
                  <a:cubicBezTo>
                    <a:pt x="453" y="1"/>
                    <a:pt x="313" y="52"/>
                    <a:pt x="206" y="155"/>
                  </a:cubicBezTo>
                  <a:cubicBezTo>
                    <a:pt x="0" y="369"/>
                    <a:pt x="0" y="717"/>
                    <a:pt x="206" y="922"/>
                  </a:cubicBezTo>
                  <a:cubicBezTo>
                    <a:pt x="313" y="1029"/>
                    <a:pt x="453" y="1083"/>
                    <a:pt x="594" y="1083"/>
                  </a:cubicBezTo>
                  <a:cubicBezTo>
                    <a:pt x="734" y="1083"/>
                    <a:pt x="875" y="1029"/>
                    <a:pt x="982" y="922"/>
                  </a:cubicBezTo>
                  <a:cubicBezTo>
                    <a:pt x="1187" y="717"/>
                    <a:pt x="1187" y="369"/>
                    <a:pt x="982" y="155"/>
                  </a:cubicBezTo>
                  <a:cubicBezTo>
                    <a:pt x="875" y="52"/>
                    <a:pt x="734" y="1"/>
                    <a:pt x="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048227" y="2669137"/>
              <a:ext cx="87895" cy="80421"/>
            </a:xfrm>
            <a:custGeom>
              <a:avLst/>
              <a:gdLst/>
              <a:ahLst/>
              <a:cxnLst/>
              <a:rect l="l" t="t" r="r" b="b"/>
              <a:pathLst>
                <a:path w="1517" h="1388" extrusionOk="0">
                  <a:moveTo>
                    <a:pt x="762" y="1"/>
                  </a:moveTo>
                  <a:cubicBezTo>
                    <a:pt x="585" y="1"/>
                    <a:pt x="406" y="70"/>
                    <a:pt x="268" y="208"/>
                  </a:cubicBezTo>
                  <a:cubicBezTo>
                    <a:pt x="0" y="476"/>
                    <a:pt x="0" y="913"/>
                    <a:pt x="268" y="1180"/>
                  </a:cubicBezTo>
                  <a:cubicBezTo>
                    <a:pt x="406" y="1319"/>
                    <a:pt x="585" y="1388"/>
                    <a:pt x="762" y="1388"/>
                  </a:cubicBezTo>
                  <a:cubicBezTo>
                    <a:pt x="939" y="1388"/>
                    <a:pt x="1115" y="1319"/>
                    <a:pt x="1249" y="1180"/>
                  </a:cubicBezTo>
                  <a:cubicBezTo>
                    <a:pt x="1517" y="913"/>
                    <a:pt x="1517" y="476"/>
                    <a:pt x="1249" y="208"/>
                  </a:cubicBezTo>
                  <a:cubicBezTo>
                    <a:pt x="1115" y="70"/>
                    <a:pt x="939" y="1"/>
                    <a:pt x="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13929" y="2061084"/>
              <a:ext cx="86389" cy="78335"/>
            </a:xfrm>
            <a:custGeom>
              <a:avLst/>
              <a:gdLst/>
              <a:ahLst/>
              <a:cxnLst/>
              <a:rect l="l" t="t" r="r" b="b"/>
              <a:pathLst>
                <a:path w="1491" h="1352" extrusionOk="0">
                  <a:moveTo>
                    <a:pt x="741" y="0"/>
                  </a:moveTo>
                  <a:cubicBezTo>
                    <a:pt x="567" y="0"/>
                    <a:pt x="393" y="65"/>
                    <a:pt x="259" y="194"/>
                  </a:cubicBezTo>
                  <a:cubicBezTo>
                    <a:pt x="1" y="462"/>
                    <a:pt x="1" y="890"/>
                    <a:pt x="259" y="1158"/>
                  </a:cubicBezTo>
                  <a:cubicBezTo>
                    <a:pt x="393" y="1287"/>
                    <a:pt x="567" y="1352"/>
                    <a:pt x="741" y="1352"/>
                  </a:cubicBezTo>
                  <a:cubicBezTo>
                    <a:pt x="915" y="1352"/>
                    <a:pt x="1089" y="1287"/>
                    <a:pt x="1223" y="1158"/>
                  </a:cubicBezTo>
                  <a:cubicBezTo>
                    <a:pt x="1490" y="890"/>
                    <a:pt x="1490" y="462"/>
                    <a:pt x="1223" y="194"/>
                  </a:cubicBezTo>
                  <a:cubicBezTo>
                    <a:pt x="1089" y="65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8528" y="2594224"/>
              <a:ext cx="67268" cy="61301"/>
            </a:xfrm>
            <a:custGeom>
              <a:avLst/>
              <a:gdLst/>
              <a:ahLst/>
              <a:cxnLst/>
              <a:rect l="l" t="t" r="r" b="b"/>
              <a:pathLst>
                <a:path w="1161" h="1058" extrusionOk="0">
                  <a:moveTo>
                    <a:pt x="584" y="0"/>
                  </a:moveTo>
                  <a:cubicBezTo>
                    <a:pt x="449" y="0"/>
                    <a:pt x="313" y="51"/>
                    <a:pt x="206" y="154"/>
                  </a:cubicBezTo>
                  <a:cubicBezTo>
                    <a:pt x="0" y="368"/>
                    <a:pt x="0" y="698"/>
                    <a:pt x="206" y="903"/>
                  </a:cubicBezTo>
                  <a:cubicBezTo>
                    <a:pt x="313" y="1006"/>
                    <a:pt x="449" y="1057"/>
                    <a:pt x="584" y="1057"/>
                  </a:cubicBezTo>
                  <a:cubicBezTo>
                    <a:pt x="719" y="1057"/>
                    <a:pt x="852" y="1006"/>
                    <a:pt x="955" y="903"/>
                  </a:cubicBezTo>
                  <a:cubicBezTo>
                    <a:pt x="1160" y="698"/>
                    <a:pt x="1160" y="368"/>
                    <a:pt x="955" y="154"/>
                  </a:cubicBezTo>
                  <a:cubicBezTo>
                    <a:pt x="852" y="51"/>
                    <a:pt x="719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80325" y="3129276"/>
              <a:ext cx="70861" cy="64661"/>
            </a:xfrm>
            <a:custGeom>
              <a:avLst/>
              <a:gdLst/>
              <a:ahLst/>
              <a:cxnLst/>
              <a:rect l="l" t="t" r="r" b="b"/>
              <a:pathLst>
                <a:path w="1223" h="1116" extrusionOk="0">
                  <a:moveTo>
                    <a:pt x="611" y="1"/>
                  </a:moveTo>
                  <a:cubicBezTo>
                    <a:pt x="469" y="1"/>
                    <a:pt x="326" y="54"/>
                    <a:pt x="214" y="161"/>
                  </a:cubicBezTo>
                  <a:cubicBezTo>
                    <a:pt x="0" y="384"/>
                    <a:pt x="0" y="741"/>
                    <a:pt x="214" y="955"/>
                  </a:cubicBezTo>
                  <a:cubicBezTo>
                    <a:pt x="326" y="1062"/>
                    <a:pt x="469" y="1116"/>
                    <a:pt x="611" y="1116"/>
                  </a:cubicBezTo>
                  <a:cubicBezTo>
                    <a:pt x="754" y="1116"/>
                    <a:pt x="897" y="1062"/>
                    <a:pt x="1008" y="955"/>
                  </a:cubicBezTo>
                  <a:cubicBezTo>
                    <a:pt x="1222" y="741"/>
                    <a:pt x="1222" y="384"/>
                    <a:pt x="1008" y="161"/>
                  </a:cubicBezTo>
                  <a:cubicBezTo>
                    <a:pt x="897" y="54"/>
                    <a:pt x="754" y="1"/>
                    <a:pt x="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072099" y="4169599"/>
              <a:ext cx="77118" cy="70571"/>
            </a:xfrm>
            <a:custGeom>
              <a:avLst/>
              <a:gdLst/>
              <a:ahLst/>
              <a:cxnLst/>
              <a:rect l="l" t="t" r="r" b="b"/>
              <a:pathLst>
                <a:path w="1331" h="1218" extrusionOk="0">
                  <a:moveTo>
                    <a:pt x="664" y="0"/>
                  </a:moveTo>
                  <a:cubicBezTo>
                    <a:pt x="509" y="0"/>
                    <a:pt x="353" y="60"/>
                    <a:pt x="233" y="181"/>
                  </a:cubicBezTo>
                  <a:cubicBezTo>
                    <a:pt x="1" y="413"/>
                    <a:pt x="1" y="796"/>
                    <a:pt x="233" y="1037"/>
                  </a:cubicBezTo>
                  <a:cubicBezTo>
                    <a:pt x="353" y="1158"/>
                    <a:pt x="509" y="1218"/>
                    <a:pt x="664" y="1218"/>
                  </a:cubicBezTo>
                  <a:cubicBezTo>
                    <a:pt x="819" y="1218"/>
                    <a:pt x="973" y="1158"/>
                    <a:pt x="1089" y="1037"/>
                  </a:cubicBezTo>
                  <a:cubicBezTo>
                    <a:pt x="1330" y="796"/>
                    <a:pt x="1330" y="413"/>
                    <a:pt x="1089" y="181"/>
                  </a:cubicBezTo>
                  <a:cubicBezTo>
                    <a:pt x="973" y="60"/>
                    <a:pt x="819" y="0"/>
                    <a:pt x="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055469" y="3068268"/>
              <a:ext cx="71382" cy="65067"/>
            </a:xfrm>
            <a:custGeom>
              <a:avLst/>
              <a:gdLst/>
              <a:ahLst/>
              <a:cxnLst/>
              <a:rect l="l" t="t" r="r" b="b"/>
              <a:pathLst>
                <a:path w="1232" h="1123" extrusionOk="0">
                  <a:moveTo>
                    <a:pt x="617" y="1"/>
                  </a:moveTo>
                  <a:cubicBezTo>
                    <a:pt x="473" y="1"/>
                    <a:pt x="330" y="54"/>
                    <a:pt x="223" y="161"/>
                  </a:cubicBezTo>
                  <a:cubicBezTo>
                    <a:pt x="0" y="384"/>
                    <a:pt x="0" y="741"/>
                    <a:pt x="223" y="955"/>
                  </a:cubicBezTo>
                  <a:cubicBezTo>
                    <a:pt x="330" y="1067"/>
                    <a:pt x="473" y="1123"/>
                    <a:pt x="617" y="1123"/>
                  </a:cubicBezTo>
                  <a:cubicBezTo>
                    <a:pt x="761" y="1123"/>
                    <a:pt x="906" y="1067"/>
                    <a:pt x="1017" y="955"/>
                  </a:cubicBezTo>
                  <a:cubicBezTo>
                    <a:pt x="1231" y="741"/>
                    <a:pt x="1231" y="384"/>
                    <a:pt x="1017" y="161"/>
                  </a:cubicBezTo>
                  <a:cubicBezTo>
                    <a:pt x="906" y="54"/>
                    <a:pt x="761" y="1"/>
                    <a:pt x="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11380" y="3749611"/>
              <a:ext cx="71904" cy="65472"/>
            </a:xfrm>
            <a:custGeom>
              <a:avLst/>
              <a:gdLst/>
              <a:ahLst/>
              <a:cxnLst/>
              <a:rect l="l" t="t" r="r" b="b"/>
              <a:pathLst>
                <a:path w="1241" h="1130" extrusionOk="0">
                  <a:moveTo>
                    <a:pt x="625" y="1"/>
                  </a:moveTo>
                  <a:cubicBezTo>
                    <a:pt x="480" y="1"/>
                    <a:pt x="335" y="57"/>
                    <a:pt x="223" y="168"/>
                  </a:cubicBezTo>
                  <a:cubicBezTo>
                    <a:pt x="0" y="382"/>
                    <a:pt x="0" y="748"/>
                    <a:pt x="223" y="962"/>
                  </a:cubicBezTo>
                  <a:cubicBezTo>
                    <a:pt x="335" y="1074"/>
                    <a:pt x="480" y="1129"/>
                    <a:pt x="625" y="1129"/>
                  </a:cubicBezTo>
                  <a:cubicBezTo>
                    <a:pt x="770" y="1129"/>
                    <a:pt x="915" y="1074"/>
                    <a:pt x="1026" y="962"/>
                  </a:cubicBezTo>
                  <a:cubicBezTo>
                    <a:pt x="1240" y="748"/>
                    <a:pt x="1240" y="382"/>
                    <a:pt x="1026" y="168"/>
                  </a:cubicBezTo>
                  <a:cubicBezTo>
                    <a:pt x="915" y="57"/>
                    <a:pt x="770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848866" y="3550538"/>
              <a:ext cx="46526" cy="42412"/>
            </a:xfrm>
            <a:custGeom>
              <a:avLst/>
              <a:gdLst/>
              <a:ahLst/>
              <a:cxnLst/>
              <a:rect l="l" t="t" r="r" b="b"/>
              <a:pathLst>
                <a:path w="803" h="732" extrusionOk="0">
                  <a:moveTo>
                    <a:pt x="401" y="0"/>
                  </a:moveTo>
                  <a:cubicBezTo>
                    <a:pt x="308" y="0"/>
                    <a:pt x="214" y="36"/>
                    <a:pt x="143" y="107"/>
                  </a:cubicBezTo>
                  <a:cubicBezTo>
                    <a:pt x="0" y="250"/>
                    <a:pt x="0" y="482"/>
                    <a:pt x="143" y="625"/>
                  </a:cubicBezTo>
                  <a:cubicBezTo>
                    <a:pt x="214" y="696"/>
                    <a:pt x="308" y="732"/>
                    <a:pt x="401" y="732"/>
                  </a:cubicBezTo>
                  <a:cubicBezTo>
                    <a:pt x="495" y="732"/>
                    <a:pt x="589" y="696"/>
                    <a:pt x="660" y="625"/>
                  </a:cubicBezTo>
                  <a:cubicBezTo>
                    <a:pt x="803" y="482"/>
                    <a:pt x="803" y="250"/>
                    <a:pt x="660" y="107"/>
                  </a:cubicBezTo>
                  <a:cubicBezTo>
                    <a:pt x="589" y="36"/>
                    <a:pt x="495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488728" y="3777016"/>
              <a:ext cx="110144" cy="99946"/>
            </a:xfrm>
            <a:custGeom>
              <a:avLst/>
              <a:gdLst/>
              <a:ahLst/>
              <a:cxnLst/>
              <a:rect l="l" t="t" r="r" b="b"/>
              <a:pathLst>
                <a:path w="1901" h="1725" extrusionOk="0">
                  <a:moveTo>
                    <a:pt x="950" y="1"/>
                  </a:moveTo>
                  <a:cubicBezTo>
                    <a:pt x="730" y="1"/>
                    <a:pt x="509" y="83"/>
                    <a:pt x="339" y="248"/>
                  </a:cubicBezTo>
                  <a:cubicBezTo>
                    <a:pt x="0" y="587"/>
                    <a:pt x="0" y="1140"/>
                    <a:pt x="339" y="1470"/>
                  </a:cubicBezTo>
                  <a:cubicBezTo>
                    <a:pt x="509" y="1640"/>
                    <a:pt x="730" y="1725"/>
                    <a:pt x="950" y="1725"/>
                  </a:cubicBezTo>
                  <a:cubicBezTo>
                    <a:pt x="1171" y="1725"/>
                    <a:pt x="1392" y="1640"/>
                    <a:pt x="1561" y="1470"/>
                  </a:cubicBezTo>
                  <a:cubicBezTo>
                    <a:pt x="1900" y="1140"/>
                    <a:pt x="1900" y="587"/>
                    <a:pt x="1561" y="248"/>
                  </a:cubicBezTo>
                  <a:cubicBezTo>
                    <a:pt x="1392" y="83"/>
                    <a:pt x="1171" y="1"/>
                    <a:pt x="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1332" y="1973715"/>
              <a:ext cx="94616" cy="86215"/>
            </a:xfrm>
            <a:custGeom>
              <a:avLst/>
              <a:gdLst/>
              <a:ahLst/>
              <a:cxnLst/>
              <a:rect l="l" t="t" r="r" b="b"/>
              <a:pathLst>
                <a:path w="1633" h="1488" extrusionOk="0">
                  <a:moveTo>
                    <a:pt x="817" y="0"/>
                  </a:moveTo>
                  <a:cubicBezTo>
                    <a:pt x="627" y="0"/>
                    <a:pt x="437" y="74"/>
                    <a:pt x="294" y="221"/>
                  </a:cubicBezTo>
                  <a:cubicBezTo>
                    <a:pt x="0" y="507"/>
                    <a:pt x="0" y="979"/>
                    <a:pt x="294" y="1274"/>
                  </a:cubicBezTo>
                  <a:cubicBezTo>
                    <a:pt x="437" y="1417"/>
                    <a:pt x="627" y="1488"/>
                    <a:pt x="817" y="1488"/>
                  </a:cubicBezTo>
                  <a:cubicBezTo>
                    <a:pt x="1008" y="1488"/>
                    <a:pt x="1200" y="1417"/>
                    <a:pt x="1347" y="1274"/>
                  </a:cubicBezTo>
                  <a:cubicBezTo>
                    <a:pt x="1633" y="979"/>
                    <a:pt x="1633" y="507"/>
                    <a:pt x="1347" y="221"/>
                  </a:cubicBezTo>
                  <a:cubicBezTo>
                    <a:pt x="1200" y="74"/>
                    <a:pt x="1008" y="0"/>
                    <a:pt x="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57845" y="3699264"/>
              <a:ext cx="87895" cy="80015"/>
            </a:xfrm>
            <a:custGeom>
              <a:avLst/>
              <a:gdLst/>
              <a:ahLst/>
              <a:cxnLst/>
              <a:rect l="l" t="t" r="r" b="b"/>
              <a:pathLst>
                <a:path w="1517" h="1381" extrusionOk="0">
                  <a:moveTo>
                    <a:pt x="754" y="0"/>
                  </a:moveTo>
                  <a:cubicBezTo>
                    <a:pt x="578" y="0"/>
                    <a:pt x="401" y="69"/>
                    <a:pt x="268" y="208"/>
                  </a:cubicBezTo>
                  <a:cubicBezTo>
                    <a:pt x="0" y="475"/>
                    <a:pt x="0" y="912"/>
                    <a:pt x="268" y="1180"/>
                  </a:cubicBezTo>
                  <a:cubicBezTo>
                    <a:pt x="401" y="1314"/>
                    <a:pt x="578" y="1381"/>
                    <a:pt x="754" y="1381"/>
                  </a:cubicBezTo>
                  <a:cubicBezTo>
                    <a:pt x="930" y="1381"/>
                    <a:pt x="1106" y="1314"/>
                    <a:pt x="1240" y="1180"/>
                  </a:cubicBezTo>
                  <a:cubicBezTo>
                    <a:pt x="1517" y="912"/>
                    <a:pt x="1517" y="475"/>
                    <a:pt x="1240" y="208"/>
                  </a:cubicBezTo>
                  <a:cubicBezTo>
                    <a:pt x="1106" y="69"/>
                    <a:pt x="930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680965" y="4499727"/>
              <a:ext cx="97745" cy="88938"/>
            </a:xfrm>
            <a:custGeom>
              <a:avLst/>
              <a:gdLst/>
              <a:ahLst/>
              <a:cxnLst/>
              <a:rect l="l" t="t" r="r" b="b"/>
              <a:pathLst>
                <a:path w="1687" h="1535" extrusionOk="0">
                  <a:moveTo>
                    <a:pt x="844" y="1"/>
                  </a:moveTo>
                  <a:cubicBezTo>
                    <a:pt x="648" y="1"/>
                    <a:pt x="451" y="76"/>
                    <a:pt x="304" y="228"/>
                  </a:cubicBezTo>
                  <a:cubicBezTo>
                    <a:pt x="1" y="522"/>
                    <a:pt x="1" y="1013"/>
                    <a:pt x="304" y="1307"/>
                  </a:cubicBezTo>
                  <a:cubicBezTo>
                    <a:pt x="451" y="1459"/>
                    <a:pt x="648" y="1535"/>
                    <a:pt x="844" y="1535"/>
                  </a:cubicBezTo>
                  <a:cubicBezTo>
                    <a:pt x="1040" y="1535"/>
                    <a:pt x="1236" y="1459"/>
                    <a:pt x="1384" y="1307"/>
                  </a:cubicBezTo>
                  <a:cubicBezTo>
                    <a:pt x="1687" y="1013"/>
                    <a:pt x="1687" y="522"/>
                    <a:pt x="1384" y="228"/>
                  </a:cubicBezTo>
                  <a:cubicBezTo>
                    <a:pt x="1236" y="76"/>
                    <a:pt x="1040" y="1"/>
                    <a:pt x="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FFFF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14"/>
          <p:cNvPicPr preferRelativeResize="0"/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4"/>
          <p:cNvSpPr txBox="1">
            <a:spLocks noGrp="1"/>
          </p:cNvSpPr>
          <p:nvPr>
            <p:ph type="title"/>
          </p:nvPr>
        </p:nvSpPr>
        <p:spPr>
          <a:xfrm>
            <a:off x="2163750" y="4072000"/>
            <a:ext cx="4816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 b="1">
                <a:latin typeface="Karla"/>
                <a:ea typeface="Karla"/>
                <a:cs typeface="Karla"/>
                <a:sym typeface="Karl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7" name="Google Shape;397;p14"/>
          <p:cNvSpPr txBox="1">
            <a:spLocks noGrp="1"/>
          </p:cNvSpPr>
          <p:nvPr>
            <p:ph type="subTitle" idx="1"/>
          </p:nvPr>
        </p:nvSpPr>
        <p:spPr>
          <a:xfrm>
            <a:off x="2163750" y="2972650"/>
            <a:ext cx="4816500" cy="10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98" name="Google Shape;398;p14"/>
          <p:cNvGrpSpPr/>
          <p:nvPr/>
        </p:nvGrpSpPr>
        <p:grpSpPr>
          <a:xfrm>
            <a:off x="-5055414" y="-2120696"/>
            <a:ext cx="19105413" cy="8870401"/>
            <a:chOff x="-5055414" y="-2120696"/>
            <a:chExt cx="19105413" cy="8870401"/>
          </a:xfrm>
        </p:grpSpPr>
        <p:grpSp>
          <p:nvGrpSpPr>
            <p:cNvPr id="399" name="Google Shape;399;p14"/>
            <p:cNvGrpSpPr/>
            <p:nvPr/>
          </p:nvGrpSpPr>
          <p:grpSpPr>
            <a:xfrm rot="8642525" flipH="1">
              <a:off x="-4069448" y="-733430"/>
              <a:ext cx="6499334" cy="5467371"/>
              <a:chOff x="-946852" y="1574741"/>
              <a:chExt cx="4659767" cy="3919890"/>
            </a:xfrm>
          </p:grpSpPr>
          <p:sp>
            <p:nvSpPr>
              <p:cNvPr id="400" name="Google Shape;400;p14"/>
              <p:cNvSpPr/>
              <p:nvPr/>
            </p:nvSpPr>
            <p:spPr>
              <a:xfrm>
                <a:off x="-946852" y="1576612"/>
                <a:ext cx="4659767" cy="3918019"/>
              </a:xfrm>
              <a:custGeom>
                <a:avLst/>
                <a:gdLst/>
                <a:ahLst/>
                <a:cxnLst/>
                <a:rect l="l" t="t" r="r" b="b"/>
                <a:pathLst>
                  <a:path w="80424" h="67622" extrusionOk="0">
                    <a:moveTo>
                      <a:pt x="27236" y="7691"/>
                    </a:moveTo>
                    <a:lnTo>
                      <a:pt x="35087" y="9885"/>
                    </a:lnTo>
                    <a:lnTo>
                      <a:pt x="35087" y="9894"/>
                    </a:lnTo>
                    <a:lnTo>
                      <a:pt x="35087" y="9948"/>
                    </a:lnTo>
                    <a:lnTo>
                      <a:pt x="31456" y="13935"/>
                    </a:lnTo>
                    <a:lnTo>
                      <a:pt x="27236" y="7691"/>
                    </a:lnTo>
                    <a:close/>
                    <a:moveTo>
                      <a:pt x="17137" y="4872"/>
                    </a:moveTo>
                    <a:lnTo>
                      <a:pt x="27156" y="7673"/>
                    </a:lnTo>
                    <a:lnTo>
                      <a:pt x="19894" y="16273"/>
                    </a:lnTo>
                    <a:lnTo>
                      <a:pt x="17137" y="4872"/>
                    </a:lnTo>
                    <a:close/>
                    <a:moveTo>
                      <a:pt x="27236" y="7842"/>
                    </a:moveTo>
                    <a:lnTo>
                      <a:pt x="31393" y="13998"/>
                    </a:lnTo>
                    <a:lnTo>
                      <a:pt x="27816" y="17941"/>
                    </a:lnTo>
                    <a:lnTo>
                      <a:pt x="27236" y="7842"/>
                    </a:lnTo>
                    <a:close/>
                    <a:moveTo>
                      <a:pt x="27156" y="7807"/>
                    </a:moveTo>
                    <a:lnTo>
                      <a:pt x="27736" y="17959"/>
                    </a:lnTo>
                    <a:lnTo>
                      <a:pt x="19930" y="16353"/>
                    </a:lnTo>
                    <a:lnTo>
                      <a:pt x="27156" y="7807"/>
                    </a:lnTo>
                    <a:close/>
                    <a:moveTo>
                      <a:pt x="35158" y="9983"/>
                    </a:moveTo>
                    <a:lnTo>
                      <a:pt x="35158" y="19422"/>
                    </a:lnTo>
                    <a:lnTo>
                      <a:pt x="31500" y="14007"/>
                    </a:lnTo>
                    <a:lnTo>
                      <a:pt x="35158" y="9983"/>
                    </a:lnTo>
                    <a:close/>
                    <a:moveTo>
                      <a:pt x="31447" y="14069"/>
                    </a:moveTo>
                    <a:lnTo>
                      <a:pt x="35087" y="19466"/>
                    </a:lnTo>
                    <a:lnTo>
                      <a:pt x="35087" y="19466"/>
                    </a:lnTo>
                    <a:lnTo>
                      <a:pt x="27887" y="17986"/>
                    </a:lnTo>
                    <a:lnTo>
                      <a:pt x="31447" y="14069"/>
                    </a:lnTo>
                    <a:close/>
                    <a:moveTo>
                      <a:pt x="35247" y="10001"/>
                    </a:moveTo>
                    <a:lnTo>
                      <a:pt x="39467" y="15621"/>
                    </a:lnTo>
                    <a:lnTo>
                      <a:pt x="35310" y="19431"/>
                    </a:lnTo>
                    <a:lnTo>
                      <a:pt x="35399" y="19529"/>
                    </a:lnTo>
                    <a:lnTo>
                      <a:pt x="35247" y="19502"/>
                    </a:lnTo>
                    <a:lnTo>
                      <a:pt x="35247" y="10001"/>
                    </a:lnTo>
                    <a:close/>
                    <a:moveTo>
                      <a:pt x="46737" y="9065"/>
                    </a:moveTo>
                    <a:lnTo>
                      <a:pt x="43615" y="21001"/>
                    </a:lnTo>
                    <a:lnTo>
                      <a:pt x="39583" y="15630"/>
                    </a:lnTo>
                    <a:lnTo>
                      <a:pt x="46630" y="9181"/>
                    </a:lnTo>
                    <a:lnTo>
                      <a:pt x="46577" y="9118"/>
                    </a:lnTo>
                    <a:lnTo>
                      <a:pt x="39529" y="15568"/>
                    </a:lnTo>
                    <a:lnTo>
                      <a:pt x="35301" y="9948"/>
                    </a:lnTo>
                    <a:lnTo>
                      <a:pt x="46737" y="9065"/>
                    </a:lnTo>
                    <a:close/>
                    <a:moveTo>
                      <a:pt x="39520" y="15693"/>
                    </a:moveTo>
                    <a:lnTo>
                      <a:pt x="43588" y="21108"/>
                    </a:lnTo>
                    <a:lnTo>
                      <a:pt x="43562" y="21206"/>
                    </a:lnTo>
                    <a:lnTo>
                      <a:pt x="35533" y="19556"/>
                    </a:lnTo>
                    <a:lnTo>
                      <a:pt x="35426" y="19440"/>
                    </a:lnTo>
                    <a:lnTo>
                      <a:pt x="39520" y="15693"/>
                    </a:lnTo>
                    <a:close/>
                    <a:moveTo>
                      <a:pt x="35622" y="19663"/>
                    </a:moveTo>
                    <a:lnTo>
                      <a:pt x="43481" y="21277"/>
                    </a:lnTo>
                    <a:lnTo>
                      <a:pt x="43481" y="21295"/>
                    </a:lnTo>
                    <a:lnTo>
                      <a:pt x="37799" y="22125"/>
                    </a:lnTo>
                    <a:lnTo>
                      <a:pt x="35622" y="19663"/>
                    </a:lnTo>
                    <a:close/>
                    <a:moveTo>
                      <a:pt x="35247" y="19582"/>
                    </a:moveTo>
                    <a:lnTo>
                      <a:pt x="35497" y="19636"/>
                    </a:lnTo>
                    <a:lnTo>
                      <a:pt x="37700" y="22134"/>
                    </a:lnTo>
                    <a:lnTo>
                      <a:pt x="35247" y="22491"/>
                    </a:lnTo>
                    <a:lnTo>
                      <a:pt x="35247" y="19582"/>
                    </a:lnTo>
                    <a:close/>
                    <a:moveTo>
                      <a:pt x="27816" y="18057"/>
                    </a:moveTo>
                    <a:lnTo>
                      <a:pt x="35158" y="19565"/>
                    </a:lnTo>
                    <a:lnTo>
                      <a:pt x="35158" y="22509"/>
                    </a:lnTo>
                    <a:lnTo>
                      <a:pt x="32205" y="22937"/>
                    </a:lnTo>
                    <a:lnTo>
                      <a:pt x="27816" y="18057"/>
                    </a:lnTo>
                    <a:close/>
                    <a:moveTo>
                      <a:pt x="27762" y="18128"/>
                    </a:moveTo>
                    <a:lnTo>
                      <a:pt x="32107" y="22946"/>
                    </a:lnTo>
                    <a:lnTo>
                      <a:pt x="22053" y="24409"/>
                    </a:lnTo>
                    <a:lnTo>
                      <a:pt x="27762" y="18128"/>
                    </a:lnTo>
                    <a:close/>
                    <a:moveTo>
                      <a:pt x="19930" y="16442"/>
                    </a:moveTo>
                    <a:lnTo>
                      <a:pt x="27727" y="18039"/>
                    </a:lnTo>
                    <a:lnTo>
                      <a:pt x="21910" y="24435"/>
                    </a:lnTo>
                    <a:lnTo>
                      <a:pt x="21857" y="24435"/>
                    </a:lnTo>
                    <a:lnTo>
                      <a:pt x="19930" y="16442"/>
                    </a:lnTo>
                    <a:close/>
                    <a:moveTo>
                      <a:pt x="35158" y="22589"/>
                    </a:moveTo>
                    <a:lnTo>
                      <a:pt x="35158" y="26211"/>
                    </a:lnTo>
                    <a:lnTo>
                      <a:pt x="32276" y="23008"/>
                    </a:lnTo>
                    <a:lnTo>
                      <a:pt x="35158" y="22589"/>
                    </a:lnTo>
                    <a:close/>
                    <a:moveTo>
                      <a:pt x="32178" y="23026"/>
                    </a:moveTo>
                    <a:lnTo>
                      <a:pt x="35113" y="26273"/>
                    </a:lnTo>
                    <a:lnTo>
                      <a:pt x="22240" y="24489"/>
                    </a:lnTo>
                    <a:lnTo>
                      <a:pt x="22240" y="24462"/>
                    </a:lnTo>
                    <a:lnTo>
                      <a:pt x="32178" y="23026"/>
                    </a:lnTo>
                    <a:close/>
                    <a:moveTo>
                      <a:pt x="37772" y="22214"/>
                    </a:moveTo>
                    <a:lnTo>
                      <a:pt x="42241" y="27272"/>
                    </a:lnTo>
                    <a:lnTo>
                      <a:pt x="35247" y="26300"/>
                    </a:lnTo>
                    <a:lnTo>
                      <a:pt x="35247" y="22580"/>
                    </a:lnTo>
                    <a:lnTo>
                      <a:pt x="37772" y="22214"/>
                    </a:lnTo>
                    <a:close/>
                    <a:moveTo>
                      <a:pt x="43731" y="21349"/>
                    </a:moveTo>
                    <a:lnTo>
                      <a:pt x="42536" y="27156"/>
                    </a:lnTo>
                    <a:lnTo>
                      <a:pt x="42455" y="27165"/>
                    </a:lnTo>
                    <a:lnTo>
                      <a:pt x="42473" y="27299"/>
                    </a:lnTo>
                    <a:lnTo>
                      <a:pt x="42375" y="27290"/>
                    </a:lnTo>
                    <a:lnTo>
                      <a:pt x="37870" y="22196"/>
                    </a:lnTo>
                    <a:lnTo>
                      <a:pt x="43731" y="21349"/>
                    </a:lnTo>
                    <a:close/>
                    <a:moveTo>
                      <a:pt x="43802" y="21447"/>
                    </a:moveTo>
                    <a:lnTo>
                      <a:pt x="46149" y="27817"/>
                    </a:lnTo>
                    <a:lnTo>
                      <a:pt x="42589" y="27317"/>
                    </a:lnTo>
                    <a:lnTo>
                      <a:pt x="43802" y="21447"/>
                    </a:lnTo>
                    <a:close/>
                    <a:moveTo>
                      <a:pt x="43865" y="21376"/>
                    </a:moveTo>
                    <a:lnTo>
                      <a:pt x="60975" y="29859"/>
                    </a:lnTo>
                    <a:lnTo>
                      <a:pt x="60966" y="29877"/>
                    </a:lnTo>
                    <a:lnTo>
                      <a:pt x="46247" y="27825"/>
                    </a:lnTo>
                    <a:lnTo>
                      <a:pt x="43865" y="21376"/>
                    </a:lnTo>
                    <a:close/>
                    <a:moveTo>
                      <a:pt x="42785" y="27433"/>
                    </a:moveTo>
                    <a:lnTo>
                      <a:pt x="46184" y="27906"/>
                    </a:lnTo>
                    <a:lnTo>
                      <a:pt x="47041" y="30216"/>
                    </a:lnTo>
                    <a:lnTo>
                      <a:pt x="42776" y="27451"/>
                    </a:lnTo>
                    <a:lnTo>
                      <a:pt x="42785" y="27433"/>
                    </a:lnTo>
                    <a:close/>
                    <a:moveTo>
                      <a:pt x="35452" y="26407"/>
                    </a:moveTo>
                    <a:lnTo>
                      <a:pt x="42330" y="27370"/>
                    </a:lnTo>
                    <a:lnTo>
                      <a:pt x="42464" y="27522"/>
                    </a:lnTo>
                    <a:lnTo>
                      <a:pt x="41884" y="30323"/>
                    </a:lnTo>
                    <a:lnTo>
                      <a:pt x="35443" y="26434"/>
                    </a:lnTo>
                    <a:lnTo>
                      <a:pt x="35452" y="26407"/>
                    </a:lnTo>
                    <a:close/>
                    <a:moveTo>
                      <a:pt x="42509" y="27709"/>
                    </a:moveTo>
                    <a:lnTo>
                      <a:pt x="42527" y="27718"/>
                    </a:lnTo>
                    <a:lnTo>
                      <a:pt x="42991" y="30992"/>
                    </a:lnTo>
                    <a:lnTo>
                      <a:pt x="41956" y="30368"/>
                    </a:lnTo>
                    <a:lnTo>
                      <a:pt x="42509" y="27709"/>
                    </a:lnTo>
                    <a:close/>
                    <a:moveTo>
                      <a:pt x="46274" y="27915"/>
                    </a:moveTo>
                    <a:lnTo>
                      <a:pt x="60949" y="29958"/>
                    </a:lnTo>
                    <a:lnTo>
                      <a:pt x="60949" y="29984"/>
                    </a:lnTo>
                    <a:lnTo>
                      <a:pt x="51787" y="33303"/>
                    </a:lnTo>
                    <a:lnTo>
                      <a:pt x="47148" y="30288"/>
                    </a:lnTo>
                    <a:lnTo>
                      <a:pt x="46274" y="27915"/>
                    </a:lnTo>
                    <a:close/>
                    <a:moveTo>
                      <a:pt x="42571" y="27415"/>
                    </a:moveTo>
                    <a:lnTo>
                      <a:pt x="47085" y="30350"/>
                    </a:lnTo>
                    <a:lnTo>
                      <a:pt x="48504" y="34186"/>
                    </a:lnTo>
                    <a:lnTo>
                      <a:pt x="48486" y="34195"/>
                    </a:lnTo>
                    <a:lnTo>
                      <a:pt x="42589" y="27531"/>
                    </a:lnTo>
                    <a:lnTo>
                      <a:pt x="42571" y="27415"/>
                    </a:lnTo>
                    <a:close/>
                    <a:moveTo>
                      <a:pt x="42607" y="27683"/>
                    </a:moveTo>
                    <a:lnTo>
                      <a:pt x="48406" y="34240"/>
                    </a:lnTo>
                    <a:lnTo>
                      <a:pt x="48397" y="34257"/>
                    </a:lnTo>
                    <a:lnTo>
                      <a:pt x="43080" y="31046"/>
                    </a:lnTo>
                    <a:lnTo>
                      <a:pt x="42607" y="27683"/>
                    </a:lnTo>
                    <a:close/>
                    <a:moveTo>
                      <a:pt x="47201" y="30421"/>
                    </a:moveTo>
                    <a:lnTo>
                      <a:pt x="51698" y="33339"/>
                    </a:lnTo>
                    <a:lnTo>
                      <a:pt x="48691" y="34436"/>
                    </a:lnTo>
                    <a:lnTo>
                      <a:pt x="48673" y="34418"/>
                    </a:lnTo>
                    <a:lnTo>
                      <a:pt x="47201" y="30421"/>
                    </a:lnTo>
                    <a:close/>
                    <a:moveTo>
                      <a:pt x="60699" y="30163"/>
                    </a:moveTo>
                    <a:lnTo>
                      <a:pt x="60708" y="30181"/>
                    </a:lnTo>
                    <a:lnTo>
                      <a:pt x="54231" y="34891"/>
                    </a:lnTo>
                    <a:lnTo>
                      <a:pt x="51885" y="33356"/>
                    </a:lnTo>
                    <a:lnTo>
                      <a:pt x="60699" y="30163"/>
                    </a:lnTo>
                    <a:close/>
                    <a:moveTo>
                      <a:pt x="43089" y="31153"/>
                    </a:moveTo>
                    <a:lnTo>
                      <a:pt x="48584" y="34472"/>
                    </a:lnTo>
                    <a:lnTo>
                      <a:pt x="43802" y="36211"/>
                    </a:lnTo>
                    <a:lnTo>
                      <a:pt x="43089" y="31153"/>
                    </a:lnTo>
                    <a:close/>
                    <a:moveTo>
                      <a:pt x="41938" y="30457"/>
                    </a:moveTo>
                    <a:lnTo>
                      <a:pt x="43000" y="31099"/>
                    </a:lnTo>
                    <a:lnTo>
                      <a:pt x="43722" y="36238"/>
                    </a:lnTo>
                    <a:lnTo>
                      <a:pt x="40511" y="37407"/>
                    </a:lnTo>
                    <a:lnTo>
                      <a:pt x="41938" y="30457"/>
                    </a:lnTo>
                    <a:close/>
                    <a:moveTo>
                      <a:pt x="35247" y="26407"/>
                    </a:moveTo>
                    <a:lnTo>
                      <a:pt x="41867" y="30404"/>
                    </a:lnTo>
                    <a:lnTo>
                      <a:pt x="40421" y="37424"/>
                    </a:lnTo>
                    <a:lnTo>
                      <a:pt x="35247" y="36737"/>
                    </a:lnTo>
                    <a:lnTo>
                      <a:pt x="35247" y="26407"/>
                    </a:lnTo>
                    <a:close/>
                    <a:moveTo>
                      <a:pt x="43731" y="36318"/>
                    </a:moveTo>
                    <a:lnTo>
                      <a:pt x="43918" y="37630"/>
                    </a:lnTo>
                    <a:lnTo>
                      <a:pt x="40698" y="37442"/>
                    </a:lnTo>
                    <a:lnTo>
                      <a:pt x="40698" y="37424"/>
                    </a:lnTo>
                    <a:lnTo>
                      <a:pt x="43731" y="36318"/>
                    </a:lnTo>
                    <a:close/>
                    <a:moveTo>
                      <a:pt x="51787" y="33401"/>
                    </a:moveTo>
                    <a:lnTo>
                      <a:pt x="54160" y="34935"/>
                    </a:lnTo>
                    <a:lnTo>
                      <a:pt x="49985" y="37969"/>
                    </a:lnTo>
                    <a:lnTo>
                      <a:pt x="48727" y="34552"/>
                    </a:lnTo>
                    <a:lnTo>
                      <a:pt x="48727" y="34552"/>
                    </a:lnTo>
                    <a:lnTo>
                      <a:pt x="48807" y="34605"/>
                    </a:lnTo>
                    <a:lnTo>
                      <a:pt x="48825" y="34579"/>
                    </a:lnTo>
                    <a:lnTo>
                      <a:pt x="48745" y="34498"/>
                    </a:lnTo>
                    <a:lnTo>
                      <a:pt x="51787" y="33401"/>
                    </a:lnTo>
                    <a:close/>
                    <a:moveTo>
                      <a:pt x="48629" y="34543"/>
                    </a:moveTo>
                    <a:lnTo>
                      <a:pt x="49904" y="37986"/>
                    </a:lnTo>
                    <a:lnTo>
                      <a:pt x="49904" y="37986"/>
                    </a:lnTo>
                    <a:lnTo>
                      <a:pt x="43999" y="37639"/>
                    </a:lnTo>
                    <a:lnTo>
                      <a:pt x="43811" y="36291"/>
                    </a:lnTo>
                    <a:lnTo>
                      <a:pt x="48629" y="34543"/>
                    </a:lnTo>
                    <a:close/>
                    <a:moveTo>
                      <a:pt x="54240" y="34989"/>
                    </a:moveTo>
                    <a:lnTo>
                      <a:pt x="59735" y="38557"/>
                    </a:lnTo>
                    <a:lnTo>
                      <a:pt x="59735" y="38557"/>
                    </a:lnTo>
                    <a:lnTo>
                      <a:pt x="50101" y="37995"/>
                    </a:lnTo>
                    <a:lnTo>
                      <a:pt x="54240" y="34989"/>
                    </a:lnTo>
                    <a:close/>
                    <a:moveTo>
                      <a:pt x="61163" y="29984"/>
                    </a:moveTo>
                    <a:lnTo>
                      <a:pt x="61243" y="30002"/>
                    </a:lnTo>
                    <a:lnTo>
                      <a:pt x="60217" y="38584"/>
                    </a:lnTo>
                    <a:lnTo>
                      <a:pt x="59905" y="38566"/>
                    </a:lnTo>
                    <a:lnTo>
                      <a:pt x="54311" y="34935"/>
                    </a:lnTo>
                    <a:lnTo>
                      <a:pt x="61056" y="30029"/>
                    </a:lnTo>
                    <a:lnTo>
                      <a:pt x="61163" y="29984"/>
                    </a:lnTo>
                    <a:close/>
                    <a:moveTo>
                      <a:pt x="60190" y="38664"/>
                    </a:moveTo>
                    <a:lnTo>
                      <a:pt x="60137" y="38718"/>
                    </a:lnTo>
                    <a:lnTo>
                      <a:pt x="60048" y="38664"/>
                    </a:lnTo>
                    <a:close/>
                    <a:moveTo>
                      <a:pt x="50029" y="38076"/>
                    </a:moveTo>
                    <a:lnTo>
                      <a:pt x="59878" y="38656"/>
                    </a:lnTo>
                    <a:lnTo>
                      <a:pt x="60074" y="38771"/>
                    </a:lnTo>
                    <a:lnTo>
                      <a:pt x="52715" y="45364"/>
                    </a:lnTo>
                    <a:lnTo>
                      <a:pt x="50029" y="38076"/>
                    </a:lnTo>
                    <a:close/>
                    <a:moveTo>
                      <a:pt x="40519" y="37514"/>
                    </a:moveTo>
                    <a:lnTo>
                      <a:pt x="43927" y="37719"/>
                    </a:lnTo>
                    <a:lnTo>
                      <a:pt x="45792" y="51074"/>
                    </a:lnTo>
                    <a:lnTo>
                      <a:pt x="45774" y="51082"/>
                    </a:lnTo>
                    <a:lnTo>
                      <a:pt x="40519" y="37514"/>
                    </a:lnTo>
                    <a:close/>
                    <a:moveTo>
                      <a:pt x="60288" y="38700"/>
                    </a:moveTo>
                    <a:lnTo>
                      <a:pt x="70128" y="50984"/>
                    </a:lnTo>
                    <a:lnTo>
                      <a:pt x="63571" y="51127"/>
                    </a:lnTo>
                    <a:lnTo>
                      <a:pt x="60280" y="38816"/>
                    </a:lnTo>
                    <a:lnTo>
                      <a:pt x="60280" y="38807"/>
                    </a:lnTo>
                    <a:lnTo>
                      <a:pt x="60288" y="38700"/>
                    </a:lnTo>
                    <a:close/>
                    <a:moveTo>
                      <a:pt x="35292" y="36827"/>
                    </a:moveTo>
                    <a:lnTo>
                      <a:pt x="40359" y="37496"/>
                    </a:lnTo>
                    <a:lnTo>
                      <a:pt x="40359" y="37505"/>
                    </a:lnTo>
                    <a:lnTo>
                      <a:pt x="40403" y="37514"/>
                    </a:lnTo>
                    <a:lnTo>
                      <a:pt x="40395" y="37531"/>
                    </a:lnTo>
                    <a:lnTo>
                      <a:pt x="40430" y="37523"/>
                    </a:lnTo>
                    <a:lnTo>
                      <a:pt x="45712" y="51163"/>
                    </a:lnTo>
                    <a:lnTo>
                      <a:pt x="45694" y="51172"/>
                    </a:lnTo>
                    <a:lnTo>
                      <a:pt x="35292" y="36827"/>
                    </a:lnTo>
                    <a:close/>
                    <a:moveTo>
                      <a:pt x="60271" y="39075"/>
                    </a:moveTo>
                    <a:lnTo>
                      <a:pt x="63482" y="51127"/>
                    </a:lnTo>
                    <a:lnTo>
                      <a:pt x="58799" y="51216"/>
                    </a:lnTo>
                    <a:lnTo>
                      <a:pt x="60244" y="39075"/>
                    </a:lnTo>
                    <a:close/>
                    <a:moveTo>
                      <a:pt x="44008" y="37719"/>
                    </a:moveTo>
                    <a:lnTo>
                      <a:pt x="49895" y="38067"/>
                    </a:lnTo>
                    <a:lnTo>
                      <a:pt x="45926" y="51279"/>
                    </a:lnTo>
                    <a:lnTo>
                      <a:pt x="45908" y="51279"/>
                    </a:lnTo>
                    <a:lnTo>
                      <a:pt x="44008" y="37719"/>
                    </a:lnTo>
                    <a:close/>
                    <a:moveTo>
                      <a:pt x="60146" y="38825"/>
                    </a:moveTo>
                    <a:lnTo>
                      <a:pt x="60190" y="38852"/>
                    </a:lnTo>
                    <a:lnTo>
                      <a:pt x="58718" y="51225"/>
                    </a:lnTo>
                    <a:lnTo>
                      <a:pt x="54909" y="51297"/>
                    </a:lnTo>
                    <a:lnTo>
                      <a:pt x="52750" y="45444"/>
                    </a:lnTo>
                    <a:lnTo>
                      <a:pt x="60146" y="38825"/>
                    </a:lnTo>
                    <a:close/>
                    <a:moveTo>
                      <a:pt x="49958" y="38138"/>
                    </a:moveTo>
                    <a:lnTo>
                      <a:pt x="52652" y="45427"/>
                    </a:lnTo>
                    <a:lnTo>
                      <a:pt x="45979" y="51404"/>
                    </a:lnTo>
                    <a:lnTo>
                      <a:pt x="49958" y="38138"/>
                    </a:lnTo>
                    <a:close/>
                    <a:moveTo>
                      <a:pt x="52679" y="45507"/>
                    </a:moveTo>
                    <a:lnTo>
                      <a:pt x="54820" y="51305"/>
                    </a:lnTo>
                    <a:lnTo>
                      <a:pt x="46015" y="51484"/>
                    </a:lnTo>
                    <a:lnTo>
                      <a:pt x="52679" y="45507"/>
                    </a:lnTo>
                    <a:close/>
                    <a:moveTo>
                      <a:pt x="58701" y="51305"/>
                    </a:moveTo>
                    <a:lnTo>
                      <a:pt x="57782" y="59022"/>
                    </a:lnTo>
                    <a:lnTo>
                      <a:pt x="57764" y="59022"/>
                    </a:lnTo>
                    <a:lnTo>
                      <a:pt x="54936" y="51386"/>
                    </a:lnTo>
                    <a:lnTo>
                      <a:pt x="58701" y="51305"/>
                    </a:lnTo>
                    <a:close/>
                    <a:moveTo>
                      <a:pt x="27" y="1"/>
                    </a:moveTo>
                    <a:lnTo>
                      <a:pt x="0" y="81"/>
                    </a:lnTo>
                    <a:lnTo>
                      <a:pt x="17048" y="4845"/>
                    </a:lnTo>
                    <a:lnTo>
                      <a:pt x="19823" y="16335"/>
                    </a:lnTo>
                    <a:lnTo>
                      <a:pt x="12525" y="14836"/>
                    </a:lnTo>
                    <a:lnTo>
                      <a:pt x="12507" y="14917"/>
                    </a:lnTo>
                    <a:lnTo>
                      <a:pt x="19796" y="16407"/>
                    </a:lnTo>
                    <a:lnTo>
                      <a:pt x="19849" y="16460"/>
                    </a:lnTo>
                    <a:lnTo>
                      <a:pt x="21776" y="24435"/>
                    </a:lnTo>
                    <a:lnTo>
                      <a:pt x="21767" y="24507"/>
                    </a:lnTo>
                    <a:lnTo>
                      <a:pt x="35104" y="26362"/>
                    </a:lnTo>
                    <a:lnTo>
                      <a:pt x="28280" y="32188"/>
                    </a:lnTo>
                    <a:lnTo>
                      <a:pt x="28333" y="32250"/>
                    </a:lnTo>
                    <a:lnTo>
                      <a:pt x="35158" y="26425"/>
                    </a:lnTo>
                    <a:lnTo>
                      <a:pt x="35158" y="36729"/>
                    </a:lnTo>
                    <a:lnTo>
                      <a:pt x="35113" y="36720"/>
                    </a:lnTo>
                    <a:lnTo>
                      <a:pt x="35158" y="36791"/>
                    </a:lnTo>
                    <a:lnTo>
                      <a:pt x="35158" y="36898"/>
                    </a:lnTo>
                    <a:lnTo>
                      <a:pt x="35247" y="36898"/>
                    </a:lnTo>
                    <a:lnTo>
                      <a:pt x="45845" y="51520"/>
                    </a:lnTo>
                    <a:lnTo>
                      <a:pt x="45836" y="51529"/>
                    </a:lnTo>
                    <a:lnTo>
                      <a:pt x="45863" y="51564"/>
                    </a:lnTo>
                    <a:lnTo>
                      <a:pt x="45872" y="51653"/>
                    </a:lnTo>
                    <a:lnTo>
                      <a:pt x="45899" y="51653"/>
                    </a:lnTo>
                    <a:lnTo>
                      <a:pt x="45917" y="51618"/>
                    </a:lnTo>
                    <a:lnTo>
                      <a:pt x="45997" y="51725"/>
                    </a:lnTo>
                    <a:lnTo>
                      <a:pt x="46015" y="51716"/>
                    </a:lnTo>
                    <a:lnTo>
                      <a:pt x="45961" y="51564"/>
                    </a:lnTo>
                    <a:lnTo>
                      <a:pt x="54856" y="51386"/>
                    </a:lnTo>
                    <a:lnTo>
                      <a:pt x="57755" y="59245"/>
                    </a:lnTo>
                    <a:lnTo>
                      <a:pt x="57746" y="59317"/>
                    </a:lnTo>
                    <a:lnTo>
                      <a:pt x="57826" y="59325"/>
                    </a:lnTo>
                    <a:lnTo>
                      <a:pt x="57835" y="59290"/>
                    </a:lnTo>
                    <a:lnTo>
                      <a:pt x="57853" y="59281"/>
                    </a:lnTo>
                    <a:lnTo>
                      <a:pt x="57853" y="59272"/>
                    </a:lnTo>
                    <a:lnTo>
                      <a:pt x="57844" y="59245"/>
                    </a:lnTo>
                    <a:lnTo>
                      <a:pt x="58790" y="51305"/>
                    </a:lnTo>
                    <a:lnTo>
                      <a:pt x="63509" y="51207"/>
                    </a:lnTo>
                    <a:lnTo>
                      <a:pt x="67880" y="67622"/>
                    </a:lnTo>
                    <a:lnTo>
                      <a:pt x="67961" y="67604"/>
                    </a:lnTo>
                    <a:lnTo>
                      <a:pt x="63589" y="51207"/>
                    </a:lnTo>
                    <a:lnTo>
                      <a:pt x="70200" y="51074"/>
                    </a:lnTo>
                    <a:lnTo>
                      <a:pt x="80352" y="63759"/>
                    </a:lnTo>
                    <a:lnTo>
                      <a:pt x="80423" y="63706"/>
                    </a:lnTo>
                    <a:lnTo>
                      <a:pt x="70298" y="51065"/>
                    </a:lnTo>
                    <a:lnTo>
                      <a:pt x="70360" y="51065"/>
                    </a:lnTo>
                    <a:lnTo>
                      <a:pt x="70360" y="50984"/>
                    </a:lnTo>
                    <a:lnTo>
                      <a:pt x="70235" y="50984"/>
                    </a:lnTo>
                    <a:lnTo>
                      <a:pt x="60315" y="38593"/>
                    </a:lnTo>
                    <a:lnTo>
                      <a:pt x="60306" y="38593"/>
                    </a:lnTo>
                    <a:lnTo>
                      <a:pt x="61341" y="29931"/>
                    </a:lnTo>
                    <a:lnTo>
                      <a:pt x="61297" y="29922"/>
                    </a:lnTo>
                    <a:lnTo>
                      <a:pt x="43820" y="21260"/>
                    </a:lnTo>
                    <a:lnTo>
                      <a:pt x="43811" y="21260"/>
                    </a:lnTo>
                    <a:lnTo>
                      <a:pt x="43686" y="21081"/>
                    </a:lnTo>
                    <a:lnTo>
                      <a:pt x="46844" y="8966"/>
                    </a:lnTo>
                    <a:lnTo>
                      <a:pt x="46844" y="8966"/>
                    </a:lnTo>
                    <a:lnTo>
                      <a:pt x="35247" y="9867"/>
                    </a:lnTo>
                    <a:lnTo>
                      <a:pt x="35247" y="9841"/>
                    </a:lnTo>
                    <a:lnTo>
                      <a:pt x="35220" y="9841"/>
                    </a:lnTo>
                    <a:lnTo>
                      <a:pt x="35203" y="9814"/>
                    </a:lnTo>
                    <a:lnTo>
                      <a:pt x="35185" y="9832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4"/>
              <p:cNvSpPr/>
              <p:nvPr/>
            </p:nvSpPr>
            <p:spPr>
              <a:xfrm>
                <a:off x="2067986" y="2770064"/>
                <a:ext cx="355694" cy="19803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3418" extrusionOk="0">
                    <a:moveTo>
                      <a:pt x="2472" y="170"/>
                    </a:moveTo>
                    <a:lnTo>
                      <a:pt x="5844" y="3301"/>
                    </a:lnTo>
                    <a:lnTo>
                      <a:pt x="224" y="3185"/>
                    </a:lnTo>
                    <a:lnTo>
                      <a:pt x="2472" y="170"/>
                    </a:lnTo>
                    <a:close/>
                    <a:moveTo>
                      <a:pt x="2454" y="0"/>
                    </a:moveTo>
                    <a:lnTo>
                      <a:pt x="1" y="3292"/>
                    </a:lnTo>
                    <a:lnTo>
                      <a:pt x="6138" y="3417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2831656" y="3660032"/>
                <a:ext cx="145835" cy="169590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927" extrusionOk="0">
                    <a:moveTo>
                      <a:pt x="1062" y="206"/>
                    </a:moveTo>
                    <a:lnTo>
                      <a:pt x="2338" y="1642"/>
                    </a:lnTo>
                    <a:lnTo>
                      <a:pt x="188" y="2722"/>
                    </a:lnTo>
                    <a:lnTo>
                      <a:pt x="1062" y="206"/>
                    </a:lnTo>
                    <a:close/>
                    <a:moveTo>
                      <a:pt x="1018" y="1"/>
                    </a:moveTo>
                    <a:lnTo>
                      <a:pt x="1" y="2927"/>
                    </a:lnTo>
                    <a:lnTo>
                      <a:pt x="2516" y="1678"/>
                    </a:lnTo>
                    <a:lnTo>
                      <a:pt x="10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1130913" y="1574741"/>
                <a:ext cx="206788" cy="218666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3774" extrusionOk="0">
                    <a:moveTo>
                      <a:pt x="143" y="206"/>
                    </a:moveTo>
                    <a:lnTo>
                      <a:pt x="3355" y="1990"/>
                    </a:lnTo>
                    <a:lnTo>
                      <a:pt x="750" y="3604"/>
                    </a:lnTo>
                    <a:lnTo>
                      <a:pt x="143" y="206"/>
                    </a:lnTo>
                    <a:close/>
                    <a:moveTo>
                      <a:pt x="0" y="0"/>
                    </a:moveTo>
                    <a:lnTo>
                      <a:pt x="670" y="3774"/>
                    </a:lnTo>
                    <a:lnTo>
                      <a:pt x="3569" y="19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1396558" y="2420691"/>
                <a:ext cx="403726" cy="186683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3222" extrusionOk="0">
                    <a:moveTo>
                      <a:pt x="6584" y="188"/>
                    </a:moveTo>
                    <a:lnTo>
                      <a:pt x="2587" y="3088"/>
                    </a:lnTo>
                    <a:lnTo>
                      <a:pt x="268" y="1589"/>
                    </a:lnTo>
                    <a:lnTo>
                      <a:pt x="6584" y="188"/>
                    </a:lnTo>
                    <a:close/>
                    <a:moveTo>
                      <a:pt x="6950" y="1"/>
                    </a:moveTo>
                    <a:lnTo>
                      <a:pt x="0" y="1535"/>
                    </a:lnTo>
                    <a:lnTo>
                      <a:pt x="2587" y="3221"/>
                    </a:lnTo>
                    <a:lnTo>
                      <a:pt x="6967" y="37"/>
                    </a:lnTo>
                    <a:lnTo>
                      <a:pt x="69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2545565" y="3263517"/>
                <a:ext cx="101395" cy="91951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587" extrusionOk="0">
                    <a:moveTo>
                      <a:pt x="875" y="1"/>
                    </a:moveTo>
                    <a:cubicBezTo>
                      <a:pt x="672" y="1"/>
                      <a:pt x="469" y="79"/>
                      <a:pt x="313" y="235"/>
                    </a:cubicBezTo>
                    <a:cubicBezTo>
                      <a:pt x="1" y="538"/>
                      <a:pt x="1" y="1047"/>
                      <a:pt x="313" y="1359"/>
                    </a:cubicBezTo>
                    <a:cubicBezTo>
                      <a:pt x="469" y="1511"/>
                      <a:pt x="672" y="1586"/>
                      <a:pt x="875" y="1586"/>
                    </a:cubicBezTo>
                    <a:cubicBezTo>
                      <a:pt x="1078" y="1586"/>
                      <a:pt x="1281" y="1511"/>
                      <a:pt x="1437" y="1359"/>
                    </a:cubicBezTo>
                    <a:cubicBezTo>
                      <a:pt x="1749" y="1047"/>
                      <a:pt x="1749" y="538"/>
                      <a:pt x="1437" y="235"/>
                    </a:cubicBezTo>
                    <a:cubicBezTo>
                      <a:pt x="1281" y="79"/>
                      <a:pt x="1078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1542318" y="2773019"/>
                <a:ext cx="78625" cy="71672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237" extrusionOk="0">
                    <a:moveTo>
                      <a:pt x="679" y="1"/>
                    </a:moveTo>
                    <a:cubicBezTo>
                      <a:pt x="520" y="1"/>
                      <a:pt x="362" y="61"/>
                      <a:pt x="242" y="181"/>
                    </a:cubicBezTo>
                    <a:cubicBezTo>
                      <a:pt x="1" y="422"/>
                      <a:pt x="1" y="815"/>
                      <a:pt x="242" y="1056"/>
                    </a:cubicBezTo>
                    <a:cubicBezTo>
                      <a:pt x="362" y="1176"/>
                      <a:pt x="520" y="1236"/>
                      <a:pt x="679" y="1236"/>
                    </a:cubicBezTo>
                    <a:cubicBezTo>
                      <a:pt x="837" y="1236"/>
                      <a:pt x="996" y="1176"/>
                      <a:pt x="1116" y="1056"/>
                    </a:cubicBezTo>
                    <a:cubicBezTo>
                      <a:pt x="1357" y="815"/>
                      <a:pt x="1357" y="422"/>
                      <a:pt x="1116" y="181"/>
                    </a:cubicBezTo>
                    <a:cubicBezTo>
                      <a:pt x="996" y="61"/>
                      <a:pt x="837" y="1"/>
                      <a:pt x="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1037335" y="2106160"/>
                <a:ext cx="98788" cy="899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553" extrusionOk="0">
                    <a:moveTo>
                      <a:pt x="853" y="0"/>
                    </a:moveTo>
                    <a:cubicBezTo>
                      <a:pt x="654" y="0"/>
                      <a:pt x="456" y="76"/>
                      <a:pt x="304" y="228"/>
                    </a:cubicBezTo>
                    <a:cubicBezTo>
                      <a:pt x="1" y="531"/>
                      <a:pt x="1" y="1022"/>
                      <a:pt x="304" y="1325"/>
                    </a:cubicBezTo>
                    <a:cubicBezTo>
                      <a:pt x="456" y="1477"/>
                      <a:pt x="654" y="1553"/>
                      <a:pt x="853" y="1553"/>
                    </a:cubicBezTo>
                    <a:cubicBezTo>
                      <a:pt x="1051" y="1553"/>
                      <a:pt x="1250" y="1477"/>
                      <a:pt x="1402" y="1325"/>
                    </a:cubicBezTo>
                    <a:cubicBezTo>
                      <a:pt x="1705" y="1022"/>
                      <a:pt x="1705" y="531"/>
                      <a:pt x="1402" y="228"/>
                    </a:cubicBezTo>
                    <a:cubicBezTo>
                      <a:pt x="1250" y="76"/>
                      <a:pt x="1051" y="0"/>
                      <a:pt x="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170068" y="2496484"/>
                <a:ext cx="68775" cy="62749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83" extrusionOk="0">
                    <a:moveTo>
                      <a:pt x="594" y="1"/>
                    </a:moveTo>
                    <a:cubicBezTo>
                      <a:pt x="453" y="1"/>
                      <a:pt x="313" y="52"/>
                      <a:pt x="206" y="155"/>
                    </a:cubicBezTo>
                    <a:cubicBezTo>
                      <a:pt x="0" y="369"/>
                      <a:pt x="0" y="717"/>
                      <a:pt x="206" y="922"/>
                    </a:cubicBezTo>
                    <a:cubicBezTo>
                      <a:pt x="313" y="1029"/>
                      <a:pt x="453" y="1083"/>
                      <a:pt x="594" y="1083"/>
                    </a:cubicBezTo>
                    <a:cubicBezTo>
                      <a:pt x="734" y="1083"/>
                      <a:pt x="875" y="1029"/>
                      <a:pt x="982" y="922"/>
                    </a:cubicBezTo>
                    <a:cubicBezTo>
                      <a:pt x="1187" y="717"/>
                      <a:pt x="1187" y="369"/>
                      <a:pt x="982" y="155"/>
                    </a:cubicBezTo>
                    <a:cubicBezTo>
                      <a:pt x="875" y="52"/>
                      <a:pt x="734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1048227" y="2669137"/>
                <a:ext cx="87895" cy="8042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8" extrusionOk="0">
                    <a:moveTo>
                      <a:pt x="762" y="1"/>
                    </a:moveTo>
                    <a:cubicBezTo>
                      <a:pt x="585" y="1"/>
                      <a:pt x="406" y="70"/>
                      <a:pt x="268" y="208"/>
                    </a:cubicBezTo>
                    <a:cubicBezTo>
                      <a:pt x="0" y="476"/>
                      <a:pt x="0" y="913"/>
                      <a:pt x="268" y="1180"/>
                    </a:cubicBezTo>
                    <a:cubicBezTo>
                      <a:pt x="406" y="1319"/>
                      <a:pt x="585" y="1388"/>
                      <a:pt x="762" y="1388"/>
                    </a:cubicBezTo>
                    <a:cubicBezTo>
                      <a:pt x="939" y="1388"/>
                      <a:pt x="1115" y="1319"/>
                      <a:pt x="1249" y="1180"/>
                    </a:cubicBezTo>
                    <a:cubicBezTo>
                      <a:pt x="1517" y="913"/>
                      <a:pt x="1517" y="476"/>
                      <a:pt x="1249" y="208"/>
                    </a:cubicBezTo>
                    <a:cubicBezTo>
                      <a:pt x="1115" y="70"/>
                      <a:pt x="939" y="1"/>
                      <a:pt x="7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1713929" y="2061084"/>
                <a:ext cx="86389" cy="7833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52" extrusionOk="0">
                    <a:moveTo>
                      <a:pt x="741" y="0"/>
                    </a:moveTo>
                    <a:cubicBezTo>
                      <a:pt x="567" y="0"/>
                      <a:pt x="393" y="65"/>
                      <a:pt x="259" y="194"/>
                    </a:cubicBezTo>
                    <a:cubicBezTo>
                      <a:pt x="1" y="462"/>
                      <a:pt x="1" y="890"/>
                      <a:pt x="259" y="1158"/>
                    </a:cubicBezTo>
                    <a:cubicBezTo>
                      <a:pt x="393" y="1287"/>
                      <a:pt x="567" y="1352"/>
                      <a:pt x="741" y="1352"/>
                    </a:cubicBezTo>
                    <a:cubicBezTo>
                      <a:pt x="915" y="1352"/>
                      <a:pt x="1089" y="1287"/>
                      <a:pt x="1223" y="1158"/>
                    </a:cubicBezTo>
                    <a:cubicBezTo>
                      <a:pt x="1490" y="890"/>
                      <a:pt x="1490" y="462"/>
                      <a:pt x="1223" y="194"/>
                    </a:cubicBezTo>
                    <a:cubicBezTo>
                      <a:pt x="1089" y="65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628528" y="2594224"/>
                <a:ext cx="67268" cy="6130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58" extrusionOk="0">
                    <a:moveTo>
                      <a:pt x="584" y="0"/>
                    </a:moveTo>
                    <a:cubicBezTo>
                      <a:pt x="449" y="0"/>
                      <a:pt x="313" y="51"/>
                      <a:pt x="206" y="154"/>
                    </a:cubicBezTo>
                    <a:cubicBezTo>
                      <a:pt x="0" y="368"/>
                      <a:pt x="0" y="698"/>
                      <a:pt x="206" y="903"/>
                    </a:cubicBezTo>
                    <a:cubicBezTo>
                      <a:pt x="313" y="1006"/>
                      <a:pt x="449" y="1057"/>
                      <a:pt x="584" y="1057"/>
                    </a:cubicBezTo>
                    <a:cubicBezTo>
                      <a:pt x="719" y="1057"/>
                      <a:pt x="852" y="1006"/>
                      <a:pt x="955" y="903"/>
                    </a:cubicBezTo>
                    <a:cubicBezTo>
                      <a:pt x="1160" y="698"/>
                      <a:pt x="1160" y="368"/>
                      <a:pt x="955" y="154"/>
                    </a:cubicBezTo>
                    <a:cubicBezTo>
                      <a:pt x="852" y="51"/>
                      <a:pt x="719" y="0"/>
                      <a:pt x="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1480325" y="3129276"/>
                <a:ext cx="70861" cy="6466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116" extrusionOk="0">
                    <a:moveTo>
                      <a:pt x="611" y="1"/>
                    </a:moveTo>
                    <a:cubicBezTo>
                      <a:pt x="469" y="1"/>
                      <a:pt x="326" y="54"/>
                      <a:pt x="214" y="161"/>
                    </a:cubicBezTo>
                    <a:cubicBezTo>
                      <a:pt x="0" y="384"/>
                      <a:pt x="0" y="741"/>
                      <a:pt x="214" y="955"/>
                    </a:cubicBezTo>
                    <a:cubicBezTo>
                      <a:pt x="326" y="1062"/>
                      <a:pt x="469" y="1116"/>
                      <a:pt x="611" y="1116"/>
                    </a:cubicBezTo>
                    <a:cubicBezTo>
                      <a:pt x="754" y="1116"/>
                      <a:pt x="897" y="1062"/>
                      <a:pt x="1008" y="955"/>
                    </a:cubicBezTo>
                    <a:cubicBezTo>
                      <a:pt x="1222" y="741"/>
                      <a:pt x="1222" y="384"/>
                      <a:pt x="1008" y="161"/>
                    </a:cubicBezTo>
                    <a:cubicBezTo>
                      <a:pt x="897" y="54"/>
                      <a:pt x="754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2072099" y="4169599"/>
                <a:ext cx="77118" cy="705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18" extrusionOk="0">
                    <a:moveTo>
                      <a:pt x="664" y="0"/>
                    </a:moveTo>
                    <a:cubicBezTo>
                      <a:pt x="509" y="0"/>
                      <a:pt x="353" y="60"/>
                      <a:pt x="233" y="181"/>
                    </a:cubicBezTo>
                    <a:cubicBezTo>
                      <a:pt x="1" y="413"/>
                      <a:pt x="1" y="796"/>
                      <a:pt x="233" y="1037"/>
                    </a:cubicBezTo>
                    <a:cubicBezTo>
                      <a:pt x="353" y="1158"/>
                      <a:pt x="509" y="1218"/>
                      <a:pt x="664" y="1218"/>
                    </a:cubicBezTo>
                    <a:cubicBezTo>
                      <a:pt x="819" y="1218"/>
                      <a:pt x="973" y="1158"/>
                      <a:pt x="1089" y="1037"/>
                    </a:cubicBezTo>
                    <a:cubicBezTo>
                      <a:pt x="1330" y="796"/>
                      <a:pt x="1330" y="413"/>
                      <a:pt x="1089" y="181"/>
                    </a:cubicBezTo>
                    <a:cubicBezTo>
                      <a:pt x="973" y="60"/>
                      <a:pt x="819" y="0"/>
                      <a:pt x="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1055469" y="3068268"/>
                <a:ext cx="71382" cy="650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123" extrusionOk="0">
                    <a:moveTo>
                      <a:pt x="617" y="1"/>
                    </a:moveTo>
                    <a:cubicBezTo>
                      <a:pt x="473" y="1"/>
                      <a:pt x="330" y="54"/>
                      <a:pt x="223" y="161"/>
                    </a:cubicBezTo>
                    <a:cubicBezTo>
                      <a:pt x="0" y="384"/>
                      <a:pt x="0" y="741"/>
                      <a:pt x="223" y="955"/>
                    </a:cubicBezTo>
                    <a:cubicBezTo>
                      <a:pt x="330" y="1067"/>
                      <a:pt x="473" y="1123"/>
                      <a:pt x="617" y="1123"/>
                    </a:cubicBezTo>
                    <a:cubicBezTo>
                      <a:pt x="761" y="1123"/>
                      <a:pt x="906" y="1067"/>
                      <a:pt x="1017" y="955"/>
                    </a:cubicBezTo>
                    <a:cubicBezTo>
                      <a:pt x="1231" y="741"/>
                      <a:pt x="1231" y="384"/>
                      <a:pt x="1017" y="161"/>
                    </a:cubicBezTo>
                    <a:cubicBezTo>
                      <a:pt x="906" y="54"/>
                      <a:pt x="761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1911380" y="3749611"/>
                <a:ext cx="71904" cy="6547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30" extrusionOk="0">
                    <a:moveTo>
                      <a:pt x="625" y="1"/>
                    </a:moveTo>
                    <a:cubicBezTo>
                      <a:pt x="480" y="1"/>
                      <a:pt x="335" y="57"/>
                      <a:pt x="223" y="168"/>
                    </a:cubicBezTo>
                    <a:cubicBezTo>
                      <a:pt x="0" y="382"/>
                      <a:pt x="0" y="748"/>
                      <a:pt x="223" y="962"/>
                    </a:cubicBezTo>
                    <a:cubicBezTo>
                      <a:pt x="335" y="1074"/>
                      <a:pt x="480" y="1129"/>
                      <a:pt x="625" y="1129"/>
                    </a:cubicBezTo>
                    <a:cubicBezTo>
                      <a:pt x="770" y="1129"/>
                      <a:pt x="915" y="1074"/>
                      <a:pt x="1026" y="962"/>
                    </a:cubicBezTo>
                    <a:cubicBezTo>
                      <a:pt x="1240" y="748"/>
                      <a:pt x="1240" y="382"/>
                      <a:pt x="1026" y="168"/>
                    </a:cubicBezTo>
                    <a:cubicBezTo>
                      <a:pt x="915" y="57"/>
                      <a:pt x="770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1848866" y="3550538"/>
                <a:ext cx="46526" cy="4241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32" extrusionOk="0">
                    <a:moveTo>
                      <a:pt x="401" y="0"/>
                    </a:moveTo>
                    <a:cubicBezTo>
                      <a:pt x="308" y="0"/>
                      <a:pt x="214" y="36"/>
                      <a:pt x="143" y="107"/>
                    </a:cubicBezTo>
                    <a:cubicBezTo>
                      <a:pt x="0" y="250"/>
                      <a:pt x="0" y="482"/>
                      <a:pt x="143" y="625"/>
                    </a:cubicBezTo>
                    <a:cubicBezTo>
                      <a:pt x="214" y="696"/>
                      <a:pt x="308" y="732"/>
                      <a:pt x="401" y="732"/>
                    </a:cubicBezTo>
                    <a:cubicBezTo>
                      <a:pt x="495" y="732"/>
                      <a:pt x="589" y="696"/>
                      <a:pt x="660" y="625"/>
                    </a:cubicBezTo>
                    <a:cubicBezTo>
                      <a:pt x="803" y="482"/>
                      <a:pt x="803" y="250"/>
                      <a:pt x="660" y="107"/>
                    </a:cubicBezTo>
                    <a:cubicBezTo>
                      <a:pt x="589" y="36"/>
                      <a:pt x="495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2488728" y="3777016"/>
                <a:ext cx="110144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725" extrusionOk="0">
                    <a:moveTo>
                      <a:pt x="950" y="1"/>
                    </a:moveTo>
                    <a:cubicBezTo>
                      <a:pt x="730" y="1"/>
                      <a:pt x="509" y="83"/>
                      <a:pt x="339" y="248"/>
                    </a:cubicBezTo>
                    <a:cubicBezTo>
                      <a:pt x="0" y="587"/>
                      <a:pt x="0" y="1140"/>
                      <a:pt x="339" y="1470"/>
                    </a:cubicBezTo>
                    <a:cubicBezTo>
                      <a:pt x="509" y="1640"/>
                      <a:pt x="730" y="1725"/>
                      <a:pt x="950" y="1725"/>
                    </a:cubicBezTo>
                    <a:cubicBezTo>
                      <a:pt x="1171" y="1725"/>
                      <a:pt x="1392" y="1640"/>
                      <a:pt x="1561" y="1470"/>
                    </a:cubicBezTo>
                    <a:cubicBezTo>
                      <a:pt x="1900" y="1140"/>
                      <a:pt x="1900" y="587"/>
                      <a:pt x="1561" y="248"/>
                    </a:cubicBezTo>
                    <a:cubicBezTo>
                      <a:pt x="1392" y="83"/>
                      <a:pt x="1171" y="1"/>
                      <a:pt x="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591332" y="1973715"/>
                <a:ext cx="94616" cy="8621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88" extrusionOk="0">
                    <a:moveTo>
                      <a:pt x="817" y="0"/>
                    </a:moveTo>
                    <a:cubicBezTo>
                      <a:pt x="627" y="0"/>
                      <a:pt x="437" y="74"/>
                      <a:pt x="294" y="221"/>
                    </a:cubicBezTo>
                    <a:cubicBezTo>
                      <a:pt x="0" y="507"/>
                      <a:pt x="0" y="979"/>
                      <a:pt x="294" y="1274"/>
                    </a:cubicBezTo>
                    <a:cubicBezTo>
                      <a:pt x="437" y="1417"/>
                      <a:pt x="627" y="1488"/>
                      <a:pt x="817" y="1488"/>
                    </a:cubicBezTo>
                    <a:cubicBezTo>
                      <a:pt x="1008" y="1488"/>
                      <a:pt x="1200" y="1417"/>
                      <a:pt x="1347" y="1274"/>
                    </a:cubicBezTo>
                    <a:cubicBezTo>
                      <a:pt x="1633" y="979"/>
                      <a:pt x="1633" y="507"/>
                      <a:pt x="1347" y="221"/>
                    </a:cubicBezTo>
                    <a:cubicBezTo>
                      <a:pt x="1200" y="74"/>
                      <a:pt x="1008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4"/>
              <p:cNvSpPr/>
              <p:nvPr/>
            </p:nvSpPr>
            <p:spPr>
              <a:xfrm>
                <a:off x="1357845" y="3699264"/>
                <a:ext cx="87895" cy="8001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1" extrusionOk="0">
                    <a:moveTo>
                      <a:pt x="754" y="0"/>
                    </a:moveTo>
                    <a:cubicBezTo>
                      <a:pt x="578" y="0"/>
                      <a:pt x="401" y="69"/>
                      <a:pt x="268" y="208"/>
                    </a:cubicBezTo>
                    <a:cubicBezTo>
                      <a:pt x="0" y="475"/>
                      <a:pt x="0" y="912"/>
                      <a:pt x="268" y="1180"/>
                    </a:cubicBezTo>
                    <a:cubicBezTo>
                      <a:pt x="401" y="1314"/>
                      <a:pt x="578" y="1381"/>
                      <a:pt x="754" y="1381"/>
                    </a:cubicBezTo>
                    <a:cubicBezTo>
                      <a:pt x="930" y="1381"/>
                      <a:pt x="1106" y="1314"/>
                      <a:pt x="1240" y="1180"/>
                    </a:cubicBezTo>
                    <a:cubicBezTo>
                      <a:pt x="1517" y="912"/>
                      <a:pt x="1517" y="475"/>
                      <a:pt x="1240" y="208"/>
                    </a:cubicBezTo>
                    <a:cubicBezTo>
                      <a:pt x="1106" y="69"/>
                      <a:pt x="930" y="0"/>
                      <a:pt x="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4"/>
              <p:cNvSpPr/>
              <p:nvPr/>
            </p:nvSpPr>
            <p:spPr>
              <a:xfrm>
                <a:off x="2680965" y="4499727"/>
                <a:ext cx="97745" cy="88938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535" extrusionOk="0">
                    <a:moveTo>
                      <a:pt x="844" y="1"/>
                    </a:moveTo>
                    <a:cubicBezTo>
                      <a:pt x="648" y="1"/>
                      <a:pt x="451" y="76"/>
                      <a:pt x="304" y="228"/>
                    </a:cubicBezTo>
                    <a:cubicBezTo>
                      <a:pt x="1" y="522"/>
                      <a:pt x="1" y="1013"/>
                      <a:pt x="304" y="1307"/>
                    </a:cubicBezTo>
                    <a:cubicBezTo>
                      <a:pt x="451" y="1459"/>
                      <a:pt x="648" y="1535"/>
                      <a:pt x="844" y="1535"/>
                    </a:cubicBezTo>
                    <a:cubicBezTo>
                      <a:pt x="1040" y="1535"/>
                      <a:pt x="1236" y="1459"/>
                      <a:pt x="1384" y="1307"/>
                    </a:cubicBezTo>
                    <a:cubicBezTo>
                      <a:pt x="1687" y="1013"/>
                      <a:pt x="1687" y="522"/>
                      <a:pt x="1384" y="228"/>
                    </a:cubicBezTo>
                    <a:cubicBezTo>
                      <a:pt x="1236" y="76"/>
                      <a:pt x="1040" y="1"/>
                      <a:pt x="8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14"/>
            <p:cNvGrpSpPr/>
            <p:nvPr/>
          </p:nvGrpSpPr>
          <p:grpSpPr>
            <a:xfrm rot="-3615429" flipH="1">
              <a:off x="6814176" y="-162142"/>
              <a:ext cx="6499710" cy="5467687"/>
              <a:chOff x="-946852" y="1574741"/>
              <a:chExt cx="4659767" cy="3919890"/>
            </a:xfrm>
          </p:grpSpPr>
          <p:sp>
            <p:nvSpPr>
              <p:cNvPr id="422" name="Google Shape;422;p14"/>
              <p:cNvSpPr/>
              <p:nvPr/>
            </p:nvSpPr>
            <p:spPr>
              <a:xfrm>
                <a:off x="-946852" y="1576612"/>
                <a:ext cx="4659767" cy="3918019"/>
              </a:xfrm>
              <a:custGeom>
                <a:avLst/>
                <a:gdLst/>
                <a:ahLst/>
                <a:cxnLst/>
                <a:rect l="l" t="t" r="r" b="b"/>
                <a:pathLst>
                  <a:path w="80424" h="67622" extrusionOk="0">
                    <a:moveTo>
                      <a:pt x="27236" y="7691"/>
                    </a:moveTo>
                    <a:lnTo>
                      <a:pt x="35087" y="9885"/>
                    </a:lnTo>
                    <a:lnTo>
                      <a:pt x="35087" y="9894"/>
                    </a:lnTo>
                    <a:lnTo>
                      <a:pt x="35087" y="9948"/>
                    </a:lnTo>
                    <a:lnTo>
                      <a:pt x="31456" y="13935"/>
                    </a:lnTo>
                    <a:lnTo>
                      <a:pt x="27236" y="7691"/>
                    </a:lnTo>
                    <a:close/>
                    <a:moveTo>
                      <a:pt x="17137" y="4872"/>
                    </a:moveTo>
                    <a:lnTo>
                      <a:pt x="27156" y="7673"/>
                    </a:lnTo>
                    <a:lnTo>
                      <a:pt x="19894" y="16273"/>
                    </a:lnTo>
                    <a:lnTo>
                      <a:pt x="17137" y="4872"/>
                    </a:lnTo>
                    <a:close/>
                    <a:moveTo>
                      <a:pt x="27236" y="7842"/>
                    </a:moveTo>
                    <a:lnTo>
                      <a:pt x="31393" y="13998"/>
                    </a:lnTo>
                    <a:lnTo>
                      <a:pt x="27816" y="17941"/>
                    </a:lnTo>
                    <a:lnTo>
                      <a:pt x="27236" y="7842"/>
                    </a:lnTo>
                    <a:close/>
                    <a:moveTo>
                      <a:pt x="27156" y="7807"/>
                    </a:moveTo>
                    <a:lnTo>
                      <a:pt x="27736" y="17959"/>
                    </a:lnTo>
                    <a:lnTo>
                      <a:pt x="19930" y="16353"/>
                    </a:lnTo>
                    <a:lnTo>
                      <a:pt x="27156" y="7807"/>
                    </a:lnTo>
                    <a:close/>
                    <a:moveTo>
                      <a:pt x="35158" y="9983"/>
                    </a:moveTo>
                    <a:lnTo>
                      <a:pt x="35158" y="19422"/>
                    </a:lnTo>
                    <a:lnTo>
                      <a:pt x="31500" y="14007"/>
                    </a:lnTo>
                    <a:lnTo>
                      <a:pt x="35158" y="9983"/>
                    </a:lnTo>
                    <a:close/>
                    <a:moveTo>
                      <a:pt x="31447" y="14069"/>
                    </a:moveTo>
                    <a:lnTo>
                      <a:pt x="35087" y="19466"/>
                    </a:lnTo>
                    <a:lnTo>
                      <a:pt x="35087" y="19466"/>
                    </a:lnTo>
                    <a:lnTo>
                      <a:pt x="27887" y="17986"/>
                    </a:lnTo>
                    <a:lnTo>
                      <a:pt x="31447" y="14069"/>
                    </a:lnTo>
                    <a:close/>
                    <a:moveTo>
                      <a:pt x="35247" y="10001"/>
                    </a:moveTo>
                    <a:lnTo>
                      <a:pt x="39467" y="15621"/>
                    </a:lnTo>
                    <a:lnTo>
                      <a:pt x="35310" y="19431"/>
                    </a:lnTo>
                    <a:lnTo>
                      <a:pt x="35399" y="19529"/>
                    </a:lnTo>
                    <a:lnTo>
                      <a:pt x="35247" y="19502"/>
                    </a:lnTo>
                    <a:lnTo>
                      <a:pt x="35247" y="10001"/>
                    </a:lnTo>
                    <a:close/>
                    <a:moveTo>
                      <a:pt x="46737" y="9065"/>
                    </a:moveTo>
                    <a:lnTo>
                      <a:pt x="43615" y="21001"/>
                    </a:lnTo>
                    <a:lnTo>
                      <a:pt x="39583" y="15630"/>
                    </a:lnTo>
                    <a:lnTo>
                      <a:pt x="46630" y="9181"/>
                    </a:lnTo>
                    <a:lnTo>
                      <a:pt x="46577" y="9118"/>
                    </a:lnTo>
                    <a:lnTo>
                      <a:pt x="39529" y="15568"/>
                    </a:lnTo>
                    <a:lnTo>
                      <a:pt x="35301" y="9948"/>
                    </a:lnTo>
                    <a:lnTo>
                      <a:pt x="46737" y="9065"/>
                    </a:lnTo>
                    <a:close/>
                    <a:moveTo>
                      <a:pt x="39520" y="15693"/>
                    </a:moveTo>
                    <a:lnTo>
                      <a:pt x="43588" y="21108"/>
                    </a:lnTo>
                    <a:lnTo>
                      <a:pt x="43562" y="21206"/>
                    </a:lnTo>
                    <a:lnTo>
                      <a:pt x="35533" y="19556"/>
                    </a:lnTo>
                    <a:lnTo>
                      <a:pt x="35426" y="19440"/>
                    </a:lnTo>
                    <a:lnTo>
                      <a:pt x="39520" y="15693"/>
                    </a:lnTo>
                    <a:close/>
                    <a:moveTo>
                      <a:pt x="35622" y="19663"/>
                    </a:moveTo>
                    <a:lnTo>
                      <a:pt x="43481" y="21277"/>
                    </a:lnTo>
                    <a:lnTo>
                      <a:pt x="43481" y="21295"/>
                    </a:lnTo>
                    <a:lnTo>
                      <a:pt x="37799" y="22125"/>
                    </a:lnTo>
                    <a:lnTo>
                      <a:pt x="35622" y="19663"/>
                    </a:lnTo>
                    <a:close/>
                    <a:moveTo>
                      <a:pt x="35247" y="19582"/>
                    </a:moveTo>
                    <a:lnTo>
                      <a:pt x="35497" y="19636"/>
                    </a:lnTo>
                    <a:lnTo>
                      <a:pt x="37700" y="22134"/>
                    </a:lnTo>
                    <a:lnTo>
                      <a:pt x="35247" y="22491"/>
                    </a:lnTo>
                    <a:lnTo>
                      <a:pt x="35247" y="19582"/>
                    </a:lnTo>
                    <a:close/>
                    <a:moveTo>
                      <a:pt x="27816" y="18057"/>
                    </a:moveTo>
                    <a:lnTo>
                      <a:pt x="35158" y="19565"/>
                    </a:lnTo>
                    <a:lnTo>
                      <a:pt x="35158" y="22509"/>
                    </a:lnTo>
                    <a:lnTo>
                      <a:pt x="32205" y="22937"/>
                    </a:lnTo>
                    <a:lnTo>
                      <a:pt x="27816" y="18057"/>
                    </a:lnTo>
                    <a:close/>
                    <a:moveTo>
                      <a:pt x="27762" y="18128"/>
                    </a:moveTo>
                    <a:lnTo>
                      <a:pt x="32107" y="22946"/>
                    </a:lnTo>
                    <a:lnTo>
                      <a:pt x="22053" y="24409"/>
                    </a:lnTo>
                    <a:lnTo>
                      <a:pt x="27762" y="18128"/>
                    </a:lnTo>
                    <a:close/>
                    <a:moveTo>
                      <a:pt x="19930" y="16442"/>
                    </a:moveTo>
                    <a:lnTo>
                      <a:pt x="27727" y="18039"/>
                    </a:lnTo>
                    <a:lnTo>
                      <a:pt x="21910" y="24435"/>
                    </a:lnTo>
                    <a:lnTo>
                      <a:pt x="21857" y="24435"/>
                    </a:lnTo>
                    <a:lnTo>
                      <a:pt x="19930" y="16442"/>
                    </a:lnTo>
                    <a:close/>
                    <a:moveTo>
                      <a:pt x="35158" y="22589"/>
                    </a:moveTo>
                    <a:lnTo>
                      <a:pt x="35158" y="26211"/>
                    </a:lnTo>
                    <a:lnTo>
                      <a:pt x="32276" y="23008"/>
                    </a:lnTo>
                    <a:lnTo>
                      <a:pt x="35158" y="22589"/>
                    </a:lnTo>
                    <a:close/>
                    <a:moveTo>
                      <a:pt x="32178" y="23026"/>
                    </a:moveTo>
                    <a:lnTo>
                      <a:pt x="35113" y="26273"/>
                    </a:lnTo>
                    <a:lnTo>
                      <a:pt x="22240" y="24489"/>
                    </a:lnTo>
                    <a:lnTo>
                      <a:pt x="22240" y="24462"/>
                    </a:lnTo>
                    <a:lnTo>
                      <a:pt x="32178" y="23026"/>
                    </a:lnTo>
                    <a:close/>
                    <a:moveTo>
                      <a:pt x="37772" y="22214"/>
                    </a:moveTo>
                    <a:lnTo>
                      <a:pt x="42241" y="27272"/>
                    </a:lnTo>
                    <a:lnTo>
                      <a:pt x="35247" y="26300"/>
                    </a:lnTo>
                    <a:lnTo>
                      <a:pt x="35247" y="22580"/>
                    </a:lnTo>
                    <a:lnTo>
                      <a:pt x="37772" y="22214"/>
                    </a:lnTo>
                    <a:close/>
                    <a:moveTo>
                      <a:pt x="43731" y="21349"/>
                    </a:moveTo>
                    <a:lnTo>
                      <a:pt x="42536" y="27156"/>
                    </a:lnTo>
                    <a:lnTo>
                      <a:pt x="42455" y="27165"/>
                    </a:lnTo>
                    <a:lnTo>
                      <a:pt x="42473" y="27299"/>
                    </a:lnTo>
                    <a:lnTo>
                      <a:pt x="42375" y="27290"/>
                    </a:lnTo>
                    <a:lnTo>
                      <a:pt x="37870" y="22196"/>
                    </a:lnTo>
                    <a:lnTo>
                      <a:pt x="43731" y="21349"/>
                    </a:lnTo>
                    <a:close/>
                    <a:moveTo>
                      <a:pt x="43802" y="21447"/>
                    </a:moveTo>
                    <a:lnTo>
                      <a:pt x="46149" y="27817"/>
                    </a:lnTo>
                    <a:lnTo>
                      <a:pt x="42589" y="27317"/>
                    </a:lnTo>
                    <a:lnTo>
                      <a:pt x="43802" y="21447"/>
                    </a:lnTo>
                    <a:close/>
                    <a:moveTo>
                      <a:pt x="43865" y="21376"/>
                    </a:moveTo>
                    <a:lnTo>
                      <a:pt x="60975" y="29859"/>
                    </a:lnTo>
                    <a:lnTo>
                      <a:pt x="60966" y="29877"/>
                    </a:lnTo>
                    <a:lnTo>
                      <a:pt x="46247" y="27825"/>
                    </a:lnTo>
                    <a:lnTo>
                      <a:pt x="43865" y="21376"/>
                    </a:lnTo>
                    <a:close/>
                    <a:moveTo>
                      <a:pt x="42785" y="27433"/>
                    </a:moveTo>
                    <a:lnTo>
                      <a:pt x="46184" y="27906"/>
                    </a:lnTo>
                    <a:lnTo>
                      <a:pt x="47041" y="30216"/>
                    </a:lnTo>
                    <a:lnTo>
                      <a:pt x="42776" y="27451"/>
                    </a:lnTo>
                    <a:lnTo>
                      <a:pt x="42785" y="27433"/>
                    </a:lnTo>
                    <a:close/>
                    <a:moveTo>
                      <a:pt x="35452" y="26407"/>
                    </a:moveTo>
                    <a:lnTo>
                      <a:pt x="42330" y="27370"/>
                    </a:lnTo>
                    <a:lnTo>
                      <a:pt x="42464" y="27522"/>
                    </a:lnTo>
                    <a:lnTo>
                      <a:pt x="41884" y="30323"/>
                    </a:lnTo>
                    <a:lnTo>
                      <a:pt x="35443" y="26434"/>
                    </a:lnTo>
                    <a:lnTo>
                      <a:pt x="35452" y="26407"/>
                    </a:lnTo>
                    <a:close/>
                    <a:moveTo>
                      <a:pt x="42509" y="27709"/>
                    </a:moveTo>
                    <a:lnTo>
                      <a:pt x="42527" y="27718"/>
                    </a:lnTo>
                    <a:lnTo>
                      <a:pt x="42991" y="30992"/>
                    </a:lnTo>
                    <a:lnTo>
                      <a:pt x="41956" y="30368"/>
                    </a:lnTo>
                    <a:lnTo>
                      <a:pt x="42509" y="27709"/>
                    </a:lnTo>
                    <a:close/>
                    <a:moveTo>
                      <a:pt x="46274" y="27915"/>
                    </a:moveTo>
                    <a:lnTo>
                      <a:pt x="60949" y="29958"/>
                    </a:lnTo>
                    <a:lnTo>
                      <a:pt x="60949" y="29984"/>
                    </a:lnTo>
                    <a:lnTo>
                      <a:pt x="51787" y="33303"/>
                    </a:lnTo>
                    <a:lnTo>
                      <a:pt x="47148" y="30288"/>
                    </a:lnTo>
                    <a:lnTo>
                      <a:pt x="46274" y="27915"/>
                    </a:lnTo>
                    <a:close/>
                    <a:moveTo>
                      <a:pt x="42571" y="27415"/>
                    </a:moveTo>
                    <a:lnTo>
                      <a:pt x="47085" y="30350"/>
                    </a:lnTo>
                    <a:lnTo>
                      <a:pt x="48504" y="34186"/>
                    </a:lnTo>
                    <a:lnTo>
                      <a:pt x="48486" y="34195"/>
                    </a:lnTo>
                    <a:lnTo>
                      <a:pt x="42589" y="27531"/>
                    </a:lnTo>
                    <a:lnTo>
                      <a:pt x="42571" y="27415"/>
                    </a:lnTo>
                    <a:close/>
                    <a:moveTo>
                      <a:pt x="42607" y="27683"/>
                    </a:moveTo>
                    <a:lnTo>
                      <a:pt x="48406" y="34240"/>
                    </a:lnTo>
                    <a:lnTo>
                      <a:pt x="48397" y="34257"/>
                    </a:lnTo>
                    <a:lnTo>
                      <a:pt x="43080" y="31046"/>
                    </a:lnTo>
                    <a:lnTo>
                      <a:pt x="42607" y="27683"/>
                    </a:lnTo>
                    <a:close/>
                    <a:moveTo>
                      <a:pt x="47201" y="30421"/>
                    </a:moveTo>
                    <a:lnTo>
                      <a:pt x="51698" y="33339"/>
                    </a:lnTo>
                    <a:lnTo>
                      <a:pt x="48691" y="34436"/>
                    </a:lnTo>
                    <a:lnTo>
                      <a:pt x="48673" y="34418"/>
                    </a:lnTo>
                    <a:lnTo>
                      <a:pt x="47201" y="30421"/>
                    </a:lnTo>
                    <a:close/>
                    <a:moveTo>
                      <a:pt x="60699" y="30163"/>
                    </a:moveTo>
                    <a:lnTo>
                      <a:pt x="60708" y="30181"/>
                    </a:lnTo>
                    <a:lnTo>
                      <a:pt x="54231" y="34891"/>
                    </a:lnTo>
                    <a:lnTo>
                      <a:pt x="51885" y="33356"/>
                    </a:lnTo>
                    <a:lnTo>
                      <a:pt x="60699" y="30163"/>
                    </a:lnTo>
                    <a:close/>
                    <a:moveTo>
                      <a:pt x="43089" y="31153"/>
                    </a:moveTo>
                    <a:lnTo>
                      <a:pt x="48584" y="34472"/>
                    </a:lnTo>
                    <a:lnTo>
                      <a:pt x="43802" y="36211"/>
                    </a:lnTo>
                    <a:lnTo>
                      <a:pt x="43089" y="31153"/>
                    </a:lnTo>
                    <a:close/>
                    <a:moveTo>
                      <a:pt x="41938" y="30457"/>
                    </a:moveTo>
                    <a:lnTo>
                      <a:pt x="43000" y="31099"/>
                    </a:lnTo>
                    <a:lnTo>
                      <a:pt x="43722" y="36238"/>
                    </a:lnTo>
                    <a:lnTo>
                      <a:pt x="40511" y="37407"/>
                    </a:lnTo>
                    <a:lnTo>
                      <a:pt x="41938" y="30457"/>
                    </a:lnTo>
                    <a:close/>
                    <a:moveTo>
                      <a:pt x="35247" y="26407"/>
                    </a:moveTo>
                    <a:lnTo>
                      <a:pt x="41867" y="30404"/>
                    </a:lnTo>
                    <a:lnTo>
                      <a:pt x="40421" y="37424"/>
                    </a:lnTo>
                    <a:lnTo>
                      <a:pt x="35247" y="36737"/>
                    </a:lnTo>
                    <a:lnTo>
                      <a:pt x="35247" y="26407"/>
                    </a:lnTo>
                    <a:close/>
                    <a:moveTo>
                      <a:pt x="43731" y="36318"/>
                    </a:moveTo>
                    <a:lnTo>
                      <a:pt x="43918" y="37630"/>
                    </a:lnTo>
                    <a:lnTo>
                      <a:pt x="40698" y="37442"/>
                    </a:lnTo>
                    <a:lnTo>
                      <a:pt x="40698" y="37424"/>
                    </a:lnTo>
                    <a:lnTo>
                      <a:pt x="43731" y="36318"/>
                    </a:lnTo>
                    <a:close/>
                    <a:moveTo>
                      <a:pt x="51787" y="33401"/>
                    </a:moveTo>
                    <a:lnTo>
                      <a:pt x="54160" y="34935"/>
                    </a:lnTo>
                    <a:lnTo>
                      <a:pt x="49985" y="37969"/>
                    </a:lnTo>
                    <a:lnTo>
                      <a:pt x="48727" y="34552"/>
                    </a:lnTo>
                    <a:lnTo>
                      <a:pt x="48727" y="34552"/>
                    </a:lnTo>
                    <a:lnTo>
                      <a:pt x="48807" y="34605"/>
                    </a:lnTo>
                    <a:lnTo>
                      <a:pt x="48825" y="34579"/>
                    </a:lnTo>
                    <a:lnTo>
                      <a:pt x="48745" y="34498"/>
                    </a:lnTo>
                    <a:lnTo>
                      <a:pt x="51787" y="33401"/>
                    </a:lnTo>
                    <a:close/>
                    <a:moveTo>
                      <a:pt x="48629" y="34543"/>
                    </a:moveTo>
                    <a:lnTo>
                      <a:pt x="49904" y="37986"/>
                    </a:lnTo>
                    <a:lnTo>
                      <a:pt x="49904" y="37986"/>
                    </a:lnTo>
                    <a:lnTo>
                      <a:pt x="43999" y="37639"/>
                    </a:lnTo>
                    <a:lnTo>
                      <a:pt x="43811" y="36291"/>
                    </a:lnTo>
                    <a:lnTo>
                      <a:pt x="48629" y="34543"/>
                    </a:lnTo>
                    <a:close/>
                    <a:moveTo>
                      <a:pt x="54240" y="34989"/>
                    </a:moveTo>
                    <a:lnTo>
                      <a:pt x="59735" y="38557"/>
                    </a:lnTo>
                    <a:lnTo>
                      <a:pt x="59735" y="38557"/>
                    </a:lnTo>
                    <a:lnTo>
                      <a:pt x="50101" y="37995"/>
                    </a:lnTo>
                    <a:lnTo>
                      <a:pt x="54240" y="34989"/>
                    </a:lnTo>
                    <a:close/>
                    <a:moveTo>
                      <a:pt x="61163" y="29984"/>
                    </a:moveTo>
                    <a:lnTo>
                      <a:pt x="61243" y="30002"/>
                    </a:lnTo>
                    <a:lnTo>
                      <a:pt x="60217" y="38584"/>
                    </a:lnTo>
                    <a:lnTo>
                      <a:pt x="59905" y="38566"/>
                    </a:lnTo>
                    <a:lnTo>
                      <a:pt x="54311" y="34935"/>
                    </a:lnTo>
                    <a:lnTo>
                      <a:pt x="61056" y="30029"/>
                    </a:lnTo>
                    <a:lnTo>
                      <a:pt x="61163" y="29984"/>
                    </a:lnTo>
                    <a:close/>
                    <a:moveTo>
                      <a:pt x="60190" y="38664"/>
                    </a:moveTo>
                    <a:lnTo>
                      <a:pt x="60137" y="38718"/>
                    </a:lnTo>
                    <a:lnTo>
                      <a:pt x="60048" y="38664"/>
                    </a:lnTo>
                    <a:close/>
                    <a:moveTo>
                      <a:pt x="50029" y="38076"/>
                    </a:moveTo>
                    <a:lnTo>
                      <a:pt x="59878" y="38656"/>
                    </a:lnTo>
                    <a:lnTo>
                      <a:pt x="60074" y="38771"/>
                    </a:lnTo>
                    <a:lnTo>
                      <a:pt x="52715" y="45364"/>
                    </a:lnTo>
                    <a:lnTo>
                      <a:pt x="50029" y="38076"/>
                    </a:lnTo>
                    <a:close/>
                    <a:moveTo>
                      <a:pt x="40519" y="37514"/>
                    </a:moveTo>
                    <a:lnTo>
                      <a:pt x="43927" y="37719"/>
                    </a:lnTo>
                    <a:lnTo>
                      <a:pt x="45792" y="51074"/>
                    </a:lnTo>
                    <a:lnTo>
                      <a:pt x="45774" y="51082"/>
                    </a:lnTo>
                    <a:lnTo>
                      <a:pt x="40519" y="37514"/>
                    </a:lnTo>
                    <a:close/>
                    <a:moveTo>
                      <a:pt x="60288" y="38700"/>
                    </a:moveTo>
                    <a:lnTo>
                      <a:pt x="70128" y="50984"/>
                    </a:lnTo>
                    <a:lnTo>
                      <a:pt x="63571" y="51127"/>
                    </a:lnTo>
                    <a:lnTo>
                      <a:pt x="60280" y="38816"/>
                    </a:lnTo>
                    <a:lnTo>
                      <a:pt x="60280" y="38807"/>
                    </a:lnTo>
                    <a:lnTo>
                      <a:pt x="60288" y="38700"/>
                    </a:lnTo>
                    <a:close/>
                    <a:moveTo>
                      <a:pt x="35292" y="36827"/>
                    </a:moveTo>
                    <a:lnTo>
                      <a:pt x="40359" y="37496"/>
                    </a:lnTo>
                    <a:lnTo>
                      <a:pt x="40359" y="37505"/>
                    </a:lnTo>
                    <a:lnTo>
                      <a:pt x="40403" y="37514"/>
                    </a:lnTo>
                    <a:lnTo>
                      <a:pt x="40395" y="37531"/>
                    </a:lnTo>
                    <a:lnTo>
                      <a:pt x="40430" y="37523"/>
                    </a:lnTo>
                    <a:lnTo>
                      <a:pt x="45712" y="51163"/>
                    </a:lnTo>
                    <a:lnTo>
                      <a:pt x="45694" y="51172"/>
                    </a:lnTo>
                    <a:lnTo>
                      <a:pt x="35292" y="36827"/>
                    </a:lnTo>
                    <a:close/>
                    <a:moveTo>
                      <a:pt x="60271" y="39075"/>
                    </a:moveTo>
                    <a:lnTo>
                      <a:pt x="63482" y="51127"/>
                    </a:lnTo>
                    <a:lnTo>
                      <a:pt x="58799" y="51216"/>
                    </a:lnTo>
                    <a:lnTo>
                      <a:pt x="60244" y="39075"/>
                    </a:lnTo>
                    <a:close/>
                    <a:moveTo>
                      <a:pt x="44008" y="37719"/>
                    </a:moveTo>
                    <a:lnTo>
                      <a:pt x="49895" y="38067"/>
                    </a:lnTo>
                    <a:lnTo>
                      <a:pt x="45926" y="51279"/>
                    </a:lnTo>
                    <a:lnTo>
                      <a:pt x="45908" y="51279"/>
                    </a:lnTo>
                    <a:lnTo>
                      <a:pt x="44008" y="37719"/>
                    </a:lnTo>
                    <a:close/>
                    <a:moveTo>
                      <a:pt x="60146" y="38825"/>
                    </a:moveTo>
                    <a:lnTo>
                      <a:pt x="60190" y="38852"/>
                    </a:lnTo>
                    <a:lnTo>
                      <a:pt x="58718" y="51225"/>
                    </a:lnTo>
                    <a:lnTo>
                      <a:pt x="54909" y="51297"/>
                    </a:lnTo>
                    <a:lnTo>
                      <a:pt x="52750" y="45444"/>
                    </a:lnTo>
                    <a:lnTo>
                      <a:pt x="60146" y="38825"/>
                    </a:lnTo>
                    <a:close/>
                    <a:moveTo>
                      <a:pt x="49958" y="38138"/>
                    </a:moveTo>
                    <a:lnTo>
                      <a:pt x="52652" y="45427"/>
                    </a:lnTo>
                    <a:lnTo>
                      <a:pt x="45979" y="51404"/>
                    </a:lnTo>
                    <a:lnTo>
                      <a:pt x="49958" y="38138"/>
                    </a:lnTo>
                    <a:close/>
                    <a:moveTo>
                      <a:pt x="52679" y="45507"/>
                    </a:moveTo>
                    <a:lnTo>
                      <a:pt x="54820" y="51305"/>
                    </a:lnTo>
                    <a:lnTo>
                      <a:pt x="46015" y="51484"/>
                    </a:lnTo>
                    <a:lnTo>
                      <a:pt x="52679" y="45507"/>
                    </a:lnTo>
                    <a:close/>
                    <a:moveTo>
                      <a:pt x="58701" y="51305"/>
                    </a:moveTo>
                    <a:lnTo>
                      <a:pt x="57782" y="59022"/>
                    </a:lnTo>
                    <a:lnTo>
                      <a:pt x="57764" y="59022"/>
                    </a:lnTo>
                    <a:lnTo>
                      <a:pt x="54936" y="51386"/>
                    </a:lnTo>
                    <a:lnTo>
                      <a:pt x="58701" y="51305"/>
                    </a:lnTo>
                    <a:close/>
                    <a:moveTo>
                      <a:pt x="27" y="1"/>
                    </a:moveTo>
                    <a:lnTo>
                      <a:pt x="0" y="81"/>
                    </a:lnTo>
                    <a:lnTo>
                      <a:pt x="17048" y="4845"/>
                    </a:lnTo>
                    <a:lnTo>
                      <a:pt x="19823" y="16335"/>
                    </a:lnTo>
                    <a:lnTo>
                      <a:pt x="12525" y="14836"/>
                    </a:lnTo>
                    <a:lnTo>
                      <a:pt x="12507" y="14917"/>
                    </a:lnTo>
                    <a:lnTo>
                      <a:pt x="19796" y="16407"/>
                    </a:lnTo>
                    <a:lnTo>
                      <a:pt x="19849" y="16460"/>
                    </a:lnTo>
                    <a:lnTo>
                      <a:pt x="21776" y="24435"/>
                    </a:lnTo>
                    <a:lnTo>
                      <a:pt x="21767" y="24507"/>
                    </a:lnTo>
                    <a:lnTo>
                      <a:pt x="35104" y="26362"/>
                    </a:lnTo>
                    <a:lnTo>
                      <a:pt x="28280" y="32188"/>
                    </a:lnTo>
                    <a:lnTo>
                      <a:pt x="28333" y="32250"/>
                    </a:lnTo>
                    <a:lnTo>
                      <a:pt x="35158" y="26425"/>
                    </a:lnTo>
                    <a:lnTo>
                      <a:pt x="35158" y="36729"/>
                    </a:lnTo>
                    <a:lnTo>
                      <a:pt x="35113" y="36720"/>
                    </a:lnTo>
                    <a:lnTo>
                      <a:pt x="35158" y="36791"/>
                    </a:lnTo>
                    <a:lnTo>
                      <a:pt x="35158" y="36898"/>
                    </a:lnTo>
                    <a:lnTo>
                      <a:pt x="35247" y="36898"/>
                    </a:lnTo>
                    <a:lnTo>
                      <a:pt x="45845" y="51520"/>
                    </a:lnTo>
                    <a:lnTo>
                      <a:pt x="45836" y="51529"/>
                    </a:lnTo>
                    <a:lnTo>
                      <a:pt x="45863" y="51564"/>
                    </a:lnTo>
                    <a:lnTo>
                      <a:pt x="45872" y="51653"/>
                    </a:lnTo>
                    <a:lnTo>
                      <a:pt x="45899" y="51653"/>
                    </a:lnTo>
                    <a:lnTo>
                      <a:pt x="45917" y="51618"/>
                    </a:lnTo>
                    <a:lnTo>
                      <a:pt x="45997" y="51725"/>
                    </a:lnTo>
                    <a:lnTo>
                      <a:pt x="46015" y="51716"/>
                    </a:lnTo>
                    <a:lnTo>
                      <a:pt x="45961" y="51564"/>
                    </a:lnTo>
                    <a:lnTo>
                      <a:pt x="54856" y="51386"/>
                    </a:lnTo>
                    <a:lnTo>
                      <a:pt x="57755" y="59245"/>
                    </a:lnTo>
                    <a:lnTo>
                      <a:pt x="57746" y="59317"/>
                    </a:lnTo>
                    <a:lnTo>
                      <a:pt x="57826" y="59325"/>
                    </a:lnTo>
                    <a:lnTo>
                      <a:pt x="57835" y="59290"/>
                    </a:lnTo>
                    <a:lnTo>
                      <a:pt x="57853" y="59281"/>
                    </a:lnTo>
                    <a:lnTo>
                      <a:pt x="57853" y="59272"/>
                    </a:lnTo>
                    <a:lnTo>
                      <a:pt x="57844" y="59245"/>
                    </a:lnTo>
                    <a:lnTo>
                      <a:pt x="58790" y="51305"/>
                    </a:lnTo>
                    <a:lnTo>
                      <a:pt x="63509" y="51207"/>
                    </a:lnTo>
                    <a:lnTo>
                      <a:pt x="67880" y="67622"/>
                    </a:lnTo>
                    <a:lnTo>
                      <a:pt x="67961" y="67604"/>
                    </a:lnTo>
                    <a:lnTo>
                      <a:pt x="63589" y="51207"/>
                    </a:lnTo>
                    <a:lnTo>
                      <a:pt x="70200" y="51074"/>
                    </a:lnTo>
                    <a:lnTo>
                      <a:pt x="80352" y="63759"/>
                    </a:lnTo>
                    <a:lnTo>
                      <a:pt x="80423" y="63706"/>
                    </a:lnTo>
                    <a:lnTo>
                      <a:pt x="70298" y="51065"/>
                    </a:lnTo>
                    <a:lnTo>
                      <a:pt x="70360" y="51065"/>
                    </a:lnTo>
                    <a:lnTo>
                      <a:pt x="70360" y="50984"/>
                    </a:lnTo>
                    <a:lnTo>
                      <a:pt x="70235" y="50984"/>
                    </a:lnTo>
                    <a:lnTo>
                      <a:pt x="60315" y="38593"/>
                    </a:lnTo>
                    <a:lnTo>
                      <a:pt x="60306" y="38593"/>
                    </a:lnTo>
                    <a:lnTo>
                      <a:pt x="61341" y="29931"/>
                    </a:lnTo>
                    <a:lnTo>
                      <a:pt x="61297" y="29922"/>
                    </a:lnTo>
                    <a:lnTo>
                      <a:pt x="43820" y="21260"/>
                    </a:lnTo>
                    <a:lnTo>
                      <a:pt x="43811" y="21260"/>
                    </a:lnTo>
                    <a:lnTo>
                      <a:pt x="43686" y="21081"/>
                    </a:lnTo>
                    <a:lnTo>
                      <a:pt x="46844" y="8966"/>
                    </a:lnTo>
                    <a:lnTo>
                      <a:pt x="46844" y="8966"/>
                    </a:lnTo>
                    <a:lnTo>
                      <a:pt x="35247" y="9867"/>
                    </a:lnTo>
                    <a:lnTo>
                      <a:pt x="35247" y="9841"/>
                    </a:lnTo>
                    <a:lnTo>
                      <a:pt x="35220" y="9841"/>
                    </a:lnTo>
                    <a:lnTo>
                      <a:pt x="35203" y="9814"/>
                    </a:lnTo>
                    <a:lnTo>
                      <a:pt x="35185" y="9832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4"/>
              <p:cNvSpPr/>
              <p:nvPr/>
            </p:nvSpPr>
            <p:spPr>
              <a:xfrm>
                <a:off x="2192103" y="2550173"/>
                <a:ext cx="145835" cy="169590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927" extrusionOk="0">
                    <a:moveTo>
                      <a:pt x="1062" y="206"/>
                    </a:moveTo>
                    <a:lnTo>
                      <a:pt x="2338" y="1642"/>
                    </a:lnTo>
                    <a:lnTo>
                      <a:pt x="188" y="2722"/>
                    </a:lnTo>
                    <a:lnTo>
                      <a:pt x="1062" y="206"/>
                    </a:lnTo>
                    <a:close/>
                    <a:moveTo>
                      <a:pt x="1018" y="1"/>
                    </a:moveTo>
                    <a:lnTo>
                      <a:pt x="1" y="2927"/>
                    </a:lnTo>
                    <a:lnTo>
                      <a:pt x="2516" y="1678"/>
                    </a:lnTo>
                    <a:lnTo>
                      <a:pt x="10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4"/>
              <p:cNvSpPr/>
              <p:nvPr/>
            </p:nvSpPr>
            <p:spPr>
              <a:xfrm>
                <a:off x="1130913" y="1574741"/>
                <a:ext cx="206788" cy="218666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3774" extrusionOk="0">
                    <a:moveTo>
                      <a:pt x="143" y="206"/>
                    </a:moveTo>
                    <a:lnTo>
                      <a:pt x="3355" y="1990"/>
                    </a:lnTo>
                    <a:lnTo>
                      <a:pt x="750" y="3604"/>
                    </a:lnTo>
                    <a:lnTo>
                      <a:pt x="143" y="206"/>
                    </a:lnTo>
                    <a:close/>
                    <a:moveTo>
                      <a:pt x="0" y="0"/>
                    </a:moveTo>
                    <a:lnTo>
                      <a:pt x="670" y="3774"/>
                    </a:lnTo>
                    <a:lnTo>
                      <a:pt x="3569" y="19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396558" y="2420691"/>
                <a:ext cx="403726" cy="186683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3222" extrusionOk="0">
                    <a:moveTo>
                      <a:pt x="6584" y="188"/>
                    </a:moveTo>
                    <a:lnTo>
                      <a:pt x="2587" y="3088"/>
                    </a:lnTo>
                    <a:lnTo>
                      <a:pt x="268" y="1589"/>
                    </a:lnTo>
                    <a:lnTo>
                      <a:pt x="6584" y="188"/>
                    </a:lnTo>
                    <a:close/>
                    <a:moveTo>
                      <a:pt x="6950" y="1"/>
                    </a:moveTo>
                    <a:lnTo>
                      <a:pt x="0" y="1535"/>
                    </a:lnTo>
                    <a:lnTo>
                      <a:pt x="2587" y="3221"/>
                    </a:lnTo>
                    <a:lnTo>
                      <a:pt x="6967" y="37"/>
                    </a:lnTo>
                    <a:lnTo>
                      <a:pt x="69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4"/>
              <p:cNvSpPr/>
              <p:nvPr/>
            </p:nvSpPr>
            <p:spPr>
              <a:xfrm>
                <a:off x="2545565" y="3263517"/>
                <a:ext cx="101395" cy="91951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587" extrusionOk="0">
                    <a:moveTo>
                      <a:pt x="875" y="1"/>
                    </a:moveTo>
                    <a:cubicBezTo>
                      <a:pt x="672" y="1"/>
                      <a:pt x="469" y="79"/>
                      <a:pt x="313" y="235"/>
                    </a:cubicBezTo>
                    <a:cubicBezTo>
                      <a:pt x="1" y="538"/>
                      <a:pt x="1" y="1047"/>
                      <a:pt x="313" y="1359"/>
                    </a:cubicBezTo>
                    <a:cubicBezTo>
                      <a:pt x="469" y="1511"/>
                      <a:pt x="672" y="1586"/>
                      <a:pt x="875" y="1586"/>
                    </a:cubicBezTo>
                    <a:cubicBezTo>
                      <a:pt x="1078" y="1586"/>
                      <a:pt x="1281" y="1511"/>
                      <a:pt x="1437" y="1359"/>
                    </a:cubicBezTo>
                    <a:cubicBezTo>
                      <a:pt x="1749" y="1047"/>
                      <a:pt x="1749" y="538"/>
                      <a:pt x="1437" y="235"/>
                    </a:cubicBezTo>
                    <a:cubicBezTo>
                      <a:pt x="1281" y="79"/>
                      <a:pt x="1078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4"/>
              <p:cNvSpPr/>
              <p:nvPr/>
            </p:nvSpPr>
            <p:spPr>
              <a:xfrm>
                <a:off x="1542318" y="2773019"/>
                <a:ext cx="78625" cy="71672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237" extrusionOk="0">
                    <a:moveTo>
                      <a:pt x="679" y="1"/>
                    </a:moveTo>
                    <a:cubicBezTo>
                      <a:pt x="520" y="1"/>
                      <a:pt x="362" y="61"/>
                      <a:pt x="242" y="181"/>
                    </a:cubicBezTo>
                    <a:cubicBezTo>
                      <a:pt x="1" y="422"/>
                      <a:pt x="1" y="815"/>
                      <a:pt x="242" y="1056"/>
                    </a:cubicBezTo>
                    <a:cubicBezTo>
                      <a:pt x="362" y="1176"/>
                      <a:pt x="520" y="1236"/>
                      <a:pt x="679" y="1236"/>
                    </a:cubicBezTo>
                    <a:cubicBezTo>
                      <a:pt x="837" y="1236"/>
                      <a:pt x="996" y="1176"/>
                      <a:pt x="1116" y="1056"/>
                    </a:cubicBezTo>
                    <a:cubicBezTo>
                      <a:pt x="1357" y="815"/>
                      <a:pt x="1357" y="422"/>
                      <a:pt x="1116" y="181"/>
                    </a:cubicBezTo>
                    <a:cubicBezTo>
                      <a:pt x="996" y="61"/>
                      <a:pt x="837" y="1"/>
                      <a:pt x="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4"/>
              <p:cNvSpPr/>
              <p:nvPr/>
            </p:nvSpPr>
            <p:spPr>
              <a:xfrm>
                <a:off x="1037335" y="2106160"/>
                <a:ext cx="98788" cy="899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553" extrusionOk="0">
                    <a:moveTo>
                      <a:pt x="853" y="0"/>
                    </a:moveTo>
                    <a:cubicBezTo>
                      <a:pt x="654" y="0"/>
                      <a:pt x="456" y="76"/>
                      <a:pt x="304" y="228"/>
                    </a:cubicBezTo>
                    <a:cubicBezTo>
                      <a:pt x="1" y="531"/>
                      <a:pt x="1" y="1022"/>
                      <a:pt x="304" y="1325"/>
                    </a:cubicBezTo>
                    <a:cubicBezTo>
                      <a:pt x="456" y="1477"/>
                      <a:pt x="654" y="1553"/>
                      <a:pt x="853" y="1553"/>
                    </a:cubicBezTo>
                    <a:cubicBezTo>
                      <a:pt x="1051" y="1553"/>
                      <a:pt x="1250" y="1477"/>
                      <a:pt x="1402" y="1325"/>
                    </a:cubicBezTo>
                    <a:cubicBezTo>
                      <a:pt x="1705" y="1022"/>
                      <a:pt x="1705" y="531"/>
                      <a:pt x="1402" y="228"/>
                    </a:cubicBezTo>
                    <a:cubicBezTo>
                      <a:pt x="1250" y="76"/>
                      <a:pt x="1051" y="0"/>
                      <a:pt x="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4"/>
              <p:cNvSpPr/>
              <p:nvPr/>
            </p:nvSpPr>
            <p:spPr>
              <a:xfrm>
                <a:off x="170068" y="2496484"/>
                <a:ext cx="68775" cy="62749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83" extrusionOk="0">
                    <a:moveTo>
                      <a:pt x="594" y="1"/>
                    </a:moveTo>
                    <a:cubicBezTo>
                      <a:pt x="453" y="1"/>
                      <a:pt x="313" y="52"/>
                      <a:pt x="206" y="155"/>
                    </a:cubicBezTo>
                    <a:cubicBezTo>
                      <a:pt x="0" y="369"/>
                      <a:pt x="0" y="717"/>
                      <a:pt x="206" y="922"/>
                    </a:cubicBezTo>
                    <a:cubicBezTo>
                      <a:pt x="313" y="1029"/>
                      <a:pt x="453" y="1083"/>
                      <a:pt x="594" y="1083"/>
                    </a:cubicBezTo>
                    <a:cubicBezTo>
                      <a:pt x="734" y="1083"/>
                      <a:pt x="875" y="1029"/>
                      <a:pt x="982" y="922"/>
                    </a:cubicBezTo>
                    <a:cubicBezTo>
                      <a:pt x="1187" y="717"/>
                      <a:pt x="1187" y="369"/>
                      <a:pt x="982" y="155"/>
                    </a:cubicBezTo>
                    <a:cubicBezTo>
                      <a:pt x="875" y="52"/>
                      <a:pt x="734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4"/>
              <p:cNvSpPr/>
              <p:nvPr/>
            </p:nvSpPr>
            <p:spPr>
              <a:xfrm>
                <a:off x="1048227" y="2669137"/>
                <a:ext cx="87895" cy="8042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8" extrusionOk="0">
                    <a:moveTo>
                      <a:pt x="762" y="1"/>
                    </a:moveTo>
                    <a:cubicBezTo>
                      <a:pt x="585" y="1"/>
                      <a:pt x="406" y="70"/>
                      <a:pt x="268" y="208"/>
                    </a:cubicBezTo>
                    <a:cubicBezTo>
                      <a:pt x="0" y="476"/>
                      <a:pt x="0" y="913"/>
                      <a:pt x="268" y="1180"/>
                    </a:cubicBezTo>
                    <a:cubicBezTo>
                      <a:pt x="406" y="1319"/>
                      <a:pt x="585" y="1388"/>
                      <a:pt x="762" y="1388"/>
                    </a:cubicBezTo>
                    <a:cubicBezTo>
                      <a:pt x="939" y="1388"/>
                      <a:pt x="1115" y="1319"/>
                      <a:pt x="1249" y="1180"/>
                    </a:cubicBezTo>
                    <a:cubicBezTo>
                      <a:pt x="1517" y="913"/>
                      <a:pt x="1517" y="476"/>
                      <a:pt x="1249" y="208"/>
                    </a:cubicBezTo>
                    <a:cubicBezTo>
                      <a:pt x="1115" y="70"/>
                      <a:pt x="939" y="1"/>
                      <a:pt x="7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4"/>
              <p:cNvSpPr/>
              <p:nvPr/>
            </p:nvSpPr>
            <p:spPr>
              <a:xfrm>
                <a:off x="1713929" y="2061084"/>
                <a:ext cx="86389" cy="7833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52" extrusionOk="0">
                    <a:moveTo>
                      <a:pt x="741" y="0"/>
                    </a:moveTo>
                    <a:cubicBezTo>
                      <a:pt x="567" y="0"/>
                      <a:pt x="393" y="65"/>
                      <a:pt x="259" y="194"/>
                    </a:cubicBezTo>
                    <a:cubicBezTo>
                      <a:pt x="1" y="462"/>
                      <a:pt x="1" y="890"/>
                      <a:pt x="259" y="1158"/>
                    </a:cubicBezTo>
                    <a:cubicBezTo>
                      <a:pt x="393" y="1287"/>
                      <a:pt x="567" y="1352"/>
                      <a:pt x="741" y="1352"/>
                    </a:cubicBezTo>
                    <a:cubicBezTo>
                      <a:pt x="915" y="1352"/>
                      <a:pt x="1089" y="1287"/>
                      <a:pt x="1223" y="1158"/>
                    </a:cubicBezTo>
                    <a:cubicBezTo>
                      <a:pt x="1490" y="890"/>
                      <a:pt x="1490" y="462"/>
                      <a:pt x="1223" y="194"/>
                    </a:cubicBezTo>
                    <a:cubicBezTo>
                      <a:pt x="1089" y="65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4"/>
              <p:cNvSpPr/>
              <p:nvPr/>
            </p:nvSpPr>
            <p:spPr>
              <a:xfrm>
                <a:off x="628528" y="2594224"/>
                <a:ext cx="67268" cy="6130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58" extrusionOk="0">
                    <a:moveTo>
                      <a:pt x="584" y="0"/>
                    </a:moveTo>
                    <a:cubicBezTo>
                      <a:pt x="449" y="0"/>
                      <a:pt x="313" y="51"/>
                      <a:pt x="206" y="154"/>
                    </a:cubicBezTo>
                    <a:cubicBezTo>
                      <a:pt x="0" y="368"/>
                      <a:pt x="0" y="698"/>
                      <a:pt x="206" y="903"/>
                    </a:cubicBezTo>
                    <a:cubicBezTo>
                      <a:pt x="313" y="1006"/>
                      <a:pt x="449" y="1057"/>
                      <a:pt x="584" y="1057"/>
                    </a:cubicBezTo>
                    <a:cubicBezTo>
                      <a:pt x="719" y="1057"/>
                      <a:pt x="852" y="1006"/>
                      <a:pt x="955" y="903"/>
                    </a:cubicBezTo>
                    <a:cubicBezTo>
                      <a:pt x="1160" y="698"/>
                      <a:pt x="1160" y="368"/>
                      <a:pt x="955" y="154"/>
                    </a:cubicBezTo>
                    <a:cubicBezTo>
                      <a:pt x="852" y="51"/>
                      <a:pt x="719" y="0"/>
                      <a:pt x="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4"/>
              <p:cNvSpPr/>
              <p:nvPr/>
            </p:nvSpPr>
            <p:spPr>
              <a:xfrm>
                <a:off x="1480325" y="3129276"/>
                <a:ext cx="70861" cy="6466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116" extrusionOk="0">
                    <a:moveTo>
                      <a:pt x="611" y="1"/>
                    </a:moveTo>
                    <a:cubicBezTo>
                      <a:pt x="469" y="1"/>
                      <a:pt x="326" y="54"/>
                      <a:pt x="214" y="161"/>
                    </a:cubicBezTo>
                    <a:cubicBezTo>
                      <a:pt x="0" y="384"/>
                      <a:pt x="0" y="741"/>
                      <a:pt x="214" y="955"/>
                    </a:cubicBezTo>
                    <a:cubicBezTo>
                      <a:pt x="326" y="1062"/>
                      <a:pt x="469" y="1116"/>
                      <a:pt x="611" y="1116"/>
                    </a:cubicBezTo>
                    <a:cubicBezTo>
                      <a:pt x="754" y="1116"/>
                      <a:pt x="897" y="1062"/>
                      <a:pt x="1008" y="955"/>
                    </a:cubicBezTo>
                    <a:cubicBezTo>
                      <a:pt x="1222" y="741"/>
                      <a:pt x="1222" y="384"/>
                      <a:pt x="1008" y="161"/>
                    </a:cubicBezTo>
                    <a:cubicBezTo>
                      <a:pt x="897" y="54"/>
                      <a:pt x="754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4"/>
              <p:cNvSpPr/>
              <p:nvPr/>
            </p:nvSpPr>
            <p:spPr>
              <a:xfrm>
                <a:off x="2072099" y="4169599"/>
                <a:ext cx="77118" cy="705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18" extrusionOk="0">
                    <a:moveTo>
                      <a:pt x="664" y="0"/>
                    </a:moveTo>
                    <a:cubicBezTo>
                      <a:pt x="509" y="0"/>
                      <a:pt x="353" y="60"/>
                      <a:pt x="233" y="181"/>
                    </a:cubicBezTo>
                    <a:cubicBezTo>
                      <a:pt x="1" y="413"/>
                      <a:pt x="1" y="796"/>
                      <a:pt x="233" y="1037"/>
                    </a:cubicBezTo>
                    <a:cubicBezTo>
                      <a:pt x="353" y="1158"/>
                      <a:pt x="509" y="1218"/>
                      <a:pt x="664" y="1218"/>
                    </a:cubicBezTo>
                    <a:cubicBezTo>
                      <a:pt x="819" y="1218"/>
                      <a:pt x="973" y="1158"/>
                      <a:pt x="1089" y="1037"/>
                    </a:cubicBezTo>
                    <a:cubicBezTo>
                      <a:pt x="1330" y="796"/>
                      <a:pt x="1330" y="413"/>
                      <a:pt x="1089" y="181"/>
                    </a:cubicBezTo>
                    <a:cubicBezTo>
                      <a:pt x="973" y="60"/>
                      <a:pt x="819" y="0"/>
                      <a:pt x="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4"/>
              <p:cNvSpPr/>
              <p:nvPr/>
            </p:nvSpPr>
            <p:spPr>
              <a:xfrm>
                <a:off x="1055469" y="3068268"/>
                <a:ext cx="71382" cy="650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123" extrusionOk="0">
                    <a:moveTo>
                      <a:pt x="617" y="1"/>
                    </a:moveTo>
                    <a:cubicBezTo>
                      <a:pt x="473" y="1"/>
                      <a:pt x="330" y="54"/>
                      <a:pt x="223" y="161"/>
                    </a:cubicBezTo>
                    <a:cubicBezTo>
                      <a:pt x="0" y="384"/>
                      <a:pt x="0" y="741"/>
                      <a:pt x="223" y="955"/>
                    </a:cubicBezTo>
                    <a:cubicBezTo>
                      <a:pt x="330" y="1067"/>
                      <a:pt x="473" y="1123"/>
                      <a:pt x="617" y="1123"/>
                    </a:cubicBezTo>
                    <a:cubicBezTo>
                      <a:pt x="761" y="1123"/>
                      <a:pt x="906" y="1067"/>
                      <a:pt x="1017" y="955"/>
                    </a:cubicBezTo>
                    <a:cubicBezTo>
                      <a:pt x="1231" y="741"/>
                      <a:pt x="1231" y="384"/>
                      <a:pt x="1017" y="161"/>
                    </a:cubicBezTo>
                    <a:cubicBezTo>
                      <a:pt x="906" y="54"/>
                      <a:pt x="761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4"/>
              <p:cNvSpPr/>
              <p:nvPr/>
            </p:nvSpPr>
            <p:spPr>
              <a:xfrm>
                <a:off x="1911380" y="3749611"/>
                <a:ext cx="71904" cy="6547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30" extrusionOk="0">
                    <a:moveTo>
                      <a:pt x="625" y="1"/>
                    </a:moveTo>
                    <a:cubicBezTo>
                      <a:pt x="480" y="1"/>
                      <a:pt x="335" y="57"/>
                      <a:pt x="223" y="168"/>
                    </a:cubicBezTo>
                    <a:cubicBezTo>
                      <a:pt x="0" y="382"/>
                      <a:pt x="0" y="748"/>
                      <a:pt x="223" y="962"/>
                    </a:cubicBezTo>
                    <a:cubicBezTo>
                      <a:pt x="335" y="1074"/>
                      <a:pt x="480" y="1129"/>
                      <a:pt x="625" y="1129"/>
                    </a:cubicBezTo>
                    <a:cubicBezTo>
                      <a:pt x="770" y="1129"/>
                      <a:pt x="915" y="1074"/>
                      <a:pt x="1026" y="962"/>
                    </a:cubicBezTo>
                    <a:cubicBezTo>
                      <a:pt x="1240" y="748"/>
                      <a:pt x="1240" y="382"/>
                      <a:pt x="1026" y="168"/>
                    </a:cubicBezTo>
                    <a:cubicBezTo>
                      <a:pt x="915" y="57"/>
                      <a:pt x="770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4"/>
              <p:cNvSpPr/>
              <p:nvPr/>
            </p:nvSpPr>
            <p:spPr>
              <a:xfrm>
                <a:off x="1848866" y="3550538"/>
                <a:ext cx="46526" cy="4241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32" extrusionOk="0">
                    <a:moveTo>
                      <a:pt x="401" y="0"/>
                    </a:moveTo>
                    <a:cubicBezTo>
                      <a:pt x="308" y="0"/>
                      <a:pt x="214" y="36"/>
                      <a:pt x="143" y="107"/>
                    </a:cubicBezTo>
                    <a:cubicBezTo>
                      <a:pt x="0" y="250"/>
                      <a:pt x="0" y="482"/>
                      <a:pt x="143" y="625"/>
                    </a:cubicBezTo>
                    <a:cubicBezTo>
                      <a:pt x="214" y="696"/>
                      <a:pt x="308" y="732"/>
                      <a:pt x="401" y="732"/>
                    </a:cubicBezTo>
                    <a:cubicBezTo>
                      <a:pt x="495" y="732"/>
                      <a:pt x="589" y="696"/>
                      <a:pt x="660" y="625"/>
                    </a:cubicBezTo>
                    <a:cubicBezTo>
                      <a:pt x="803" y="482"/>
                      <a:pt x="803" y="250"/>
                      <a:pt x="660" y="107"/>
                    </a:cubicBezTo>
                    <a:cubicBezTo>
                      <a:pt x="589" y="36"/>
                      <a:pt x="495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4"/>
              <p:cNvSpPr/>
              <p:nvPr/>
            </p:nvSpPr>
            <p:spPr>
              <a:xfrm>
                <a:off x="2488728" y="3777016"/>
                <a:ext cx="110144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725" extrusionOk="0">
                    <a:moveTo>
                      <a:pt x="950" y="1"/>
                    </a:moveTo>
                    <a:cubicBezTo>
                      <a:pt x="730" y="1"/>
                      <a:pt x="509" y="83"/>
                      <a:pt x="339" y="248"/>
                    </a:cubicBezTo>
                    <a:cubicBezTo>
                      <a:pt x="0" y="587"/>
                      <a:pt x="0" y="1140"/>
                      <a:pt x="339" y="1470"/>
                    </a:cubicBezTo>
                    <a:cubicBezTo>
                      <a:pt x="509" y="1640"/>
                      <a:pt x="730" y="1725"/>
                      <a:pt x="950" y="1725"/>
                    </a:cubicBezTo>
                    <a:cubicBezTo>
                      <a:pt x="1171" y="1725"/>
                      <a:pt x="1392" y="1640"/>
                      <a:pt x="1561" y="1470"/>
                    </a:cubicBezTo>
                    <a:cubicBezTo>
                      <a:pt x="1900" y="1140"/>
                      <a:pt x="1900" y="587"/>
                      <a:pt x="1561" y="248"/>
                    </a:cubicBezTo>
                    <a:cubicBezTo>
                      <a:pt x="1392" y="83"/>
                      <a:pt x="1171" y="1"/>
                      <a:pt x="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4"/>
              <p:cNvSpPr/>
              <p:nvPr/>
            </p:nvSpPr>
            <p:spPr>
              <a:xfrm>
                <a:off x="591332" y="1973715"/>
                <a:ext cx="94616" cy="8621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88" extrusionOk="0">
                    <a:moveTo>
                      <a:pt x="817" y="0"/>
                    </a:moveTo>
                    <a:cubicBezTo>
                      <a:pt x="627" y="0"/>
                      <a:pt x="437" y="74"/>
                      <a:pt x="294" y="221"/>
                    </a:cubicBezTo>
                    <a:cubicBezTo>
                      <a:pt x="0" y="507"/>
                      <a:pt x="0" y="979"/>
                      <a:pt x="294" y="1274"/>
                    </a:cubicBezTo>
                    <a:cubicBezTo>
                      <a:pt x="437" y="1417"/>
                      <a:pt x="627" y="1488"/>
                      <a:pt x="817" y="1488"/>
                    </a:cubicBezTo>
                    <a:cubicBezTo>
                      <a:pt x="1008" y="1488"/>
                      <a:pt x="1200" y="1417"/>
                      <a:pt x="1347" y="1274"/>
                    </a:cubicBezTo>
                    <a:cubicBezTo>
                      <a:pt x="1633" y="979"/>
                      <a:pt x="1633" y="507"/>
                      <a:pt x="1347" y="221"/>
                    </a:cubicBezTo>
                    <a:cubicBezTo>
                      <a:pt x="1200" y="74"/>
                      <a:pt x="1008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4"/>
              <p:cNvSpPr/>
              <p:nvPr/>
            </p:nvSpPr>
            <p:spPr>
              <a:xfrm>
                <a:off x="1357845" y="3699264"/>
                <a:ext cx="87895" cy="8001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1" extrusionOk="0">
                    <a:moveTo>
                      <a:pt x="754" y="0"/>
                    </a:moveTo>
                    <a:cubicBezTo>
                      <a:pt x="578" y="0"/>
                      <a:pt x="401" y="69"/>
                      <a:pt x="268" y="208"/>
                    </a:cubicBezTo>
                    <a:cubicBezTo>
                      <a:pt x="0" y="475"/>
                      <a:pt x="0" y="912"/>
                      <a:pt x="268" y="1180"/>
                    </a:cubicBezTo>
                    <a:cubicBezTo>
                      <a:pt x="401" y="1314"/>
                      <a:pt x="578" y="1381"/>
                      <a:pt x="754" y="1381"/>
                    </a:cubicBezTo>
                    <a:cubicBezTo>
                      <a:pt x="930" y="1381"/>
                      <a:pt x="1106" y="1314"/>
                      <a:pt x="1240" y="1180"/>
                    </a:cubicBezTo>
                    <a:cubicBezTo>
                      <a:pt x="1517" y="912"/>
                      <a:pt x="1517" y="475"/>
                      <a:pt x="1240" y="208"/>
                    </a:cubicBezTo>
                    <a:cubicBezTo>
                      <a:pt x="1106" y="69"/>
                      <a:pt x="930" y="0"/>
                      <a:pt x="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2680965" y="4499727"/>
                <a:ext cx="97745" cy="88938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535" extrusionOk="0">
                    <a:moveTo>
                      <a:pt x="844" y="1"/>
                    </a:moveTo>
                    <a:cubicBezTo>
                      <a:pt x="648" y="1"/>
                      <a:pt x="451" y="76"/>
                      <a:pt x="304" y="228"/>
                    </a:cubicBezTo>
                    <a:cubicBezTo>
                      <a:pt x="1" y="522"/>
                      <a:pt x="1" y="1013"/>
                      <a:pt x="304" y="1307"/>
                    </a:cubicBezTo>
                    <a:cubicBezTo>
                      <a:pt x="451" y="1459"/>
                      <a:pt x="648" y="1535"/>
                      <a:pt x="844" y="1535"/>
                    </a:cubicBezTo>
                    <a:cubicBezTo>
                      <a:pt x="1040" y="1535"/>
                      <a:pt x="1236" y="1459"/>
                      <a:pt x="1384" y="1307"/>
                    </a:cubicBezTo>
                    <a:cubicBezTo>
                      <a:pt x="1687" y="1013"/>
                      <a:pt x="1687" y="522"/>
                      <a:pt x="1384" y="228"/>
                    </a:cubicBezTo>
                    <a:cubicBezTo>
                      <a:pt x="1236" y="76"/>
                      <a:pt x="1040" y="1"/>
                      <a:pt x="8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" name="Google Shape;904;p24"/>
          <p:cNvPicPr preferRelativeResize="0"/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5" name="Google Shape;905;p24"/>
          <p:cNvGrpSpPr/>
          <p:nvPr/>
        </p:nvGrpSpPr>
        <p:grpSpPr>
          <a:xfrm>
            <a:off x="-2685799" y="-2214919"/>
            <a:ext cx="16209052" cy="11665917"/>
            <a:chOff x="-2685799" y="-2214919"/>
            <a:chExt cx="16209052" cy="11665917"/>
          </a:xfrm>
        </p:grpSpPr>
        <p:grpSp>
          <p:nvGrpSpPr>
            <p:cNvPr id="906" name="Google Shape;906;p24"/>
            <p:cNvGrpSpPr/>
            <p:nvPr/>
          </p:nvGrpSpPr>
          <p:grpSpPr>
            <a:xfrm rot="5400000" flipH="1">
              <a:off x="-3203094" y="3468851"/>
              <a:ext cx="6499442" cy="5464852"/>
              <a:chOff x="-946852" y="1576612"/>
              <a:chExt cx="4659767" cy="3918019"/>
            </a:xfrm>
          </p:grpSpPr>
          <p:sp>
            <p:nvSpPr>
              <p:cNvPr id="907" name="Google Shape;907;p24"/>
              <p:cNvSpPr/>
              <p:nvPr/>
            </p:nvSpPr>
            <p:spPr>
              <a:xfrm>
                <a:off x="-946852" y="1576612"/>
                <a:ext cx="4659767" cy="3918019"/>
              </a:xfrm>
              <a:custGeom>
                <a:avLst/>
                <a:gdLst/>
                <a:ahLst/>
                <a:cxnLst/>
                <a:rect l="l" t="t" r="r" b="b"/>
                <a:pathLst>
                  <a:path w="80424" h="67622" extrusionOk="0">
                    <a:moveTo>
                      <a:pt x="27236" y="7691"/>
                    </a:moveTo>
                    <a:lnTo>
                      <a:pt x="35087" y="9885"/>
                    </a:lnTo>
                    <a:lnTo>
                      <a:pt x="35087" y="9894"/>
                    </a:lnTo>
                    <a:lnTo>
                      <a:pt x="35087" y="9948"/>
                    </a:lnTo>
                    <a:lnTo>
                      <a:pt x="31456" y="13935"/>
                    </a:lnTo>
                    <a:lnTo>
                      <a:pt x="27236" y="7691"/>
                    </a:lnTo>
                    <a:close/>
                    <a:moveTo>
                      <a:pt x="17137" y="4872"/>
                    </a:moveTo>
                    <a:lnTo>
                      <a:pt x="27156" y="7673"/>
                    </a:lnTo>
                    <a:lnTo>
                      <a:pt x="19894" y="16273"/>
                    </a:lnTo>
                    <a:lnTo>
                      <a:pt x="17137" y="4872"/>
                    </a:lnTo>
                    <a:close/>
                    <a:moveTo>
                      <a:pt x="27236" y="7842"/>
                    </a:moveTo>
                    <a:lnTo>
                      <a:pt x="31393" y="13998"/>
                    </a:lnTo>
                    <a:lnTo>
                      <a:pt x="27816" y="17941"/>
                    </a:lnTo>
                    <a:lnTo>
                      <a:pt x="27236" y="7842"/>
                    </a:lnTo>
                    <a:close/>
                    <a:moveTo>
                      <a:pt x="27156" y="7807"/>
                    </a:moveTo>
                    <a:lnTo>
                      <a:pt x="27736" y="17959"/>
                    </a:lnTo>
                    <a:lnTo>
                      <a:pt x="19930" y="16353"/>
                    </a:lnTo>
                    <a:lnTo>
                      <a:pt x="27156" y="7807"/>
                    </a:lnTo>
                    <a:close/>
                    <a:moveTo>
                      <a:pt x="35158" y="9983"/>
                    </a:moveTo>
                    <a:lnTo>
                      <a:pt x="35158" y="19422"/>
                    </a:lnTo>
                    <a:lnTo>
                      <a:pt x="31500" y="14007"/>
                    </a:lnTo>
                    <a:lnTo>
                      <a:pt x="35158" y="9983"/>
                    </a:lnTo>
                    <a:close/>
                    <a:moveTo>
                      <a:pt x="31447" y="14069"/>
                    </a:moveTo>
                    <a:lnTo>
                      <a:pt x="35087" y="19466"/>
                    </a:lnTo>
                    <a:lnTo>
                      <a:pt x="35087" y="19466"/>
                    </a:lnTo>
                    <a:lnTo>
                      <a:pt x="27887" y="17986"/>
                    </a:lnTo>
                    <a:lnTo>
                      <a:pt x="31447" y="14069"/>
                    </a:lnTo>
                    <a:close/>
                    <a:moveTo>
                      <a:pt x="35247" y="10001"/>
                    </a:moveTo>
                    <a:lnTo>
                      <a:pt x="39467" y="15621"/>
                    </a:lnTo>
                    <a:lnTo>
                      <a:pt x="35310" y="19431"/>
                    </a:lnTo>
                    <a:lnTo>
                      <a:pt x="35399" y="19529"/>
                    </a:lnTo>
                    <a:lnTo>
                      <a:pt x="35247" y="19502"/>
                    </a:lnTo>
                    <a:lnTo>
                      <a:pt x="35247" y="10001"/>
                    </a:lnTo>
                    <a:close/>
                    <a:moveTo>
                      <a:pt x="46737" y="9065"/>
                    </a:moveTo>
                    <a:lnTo>
                      <a:pt x="43615" y="21001"/>
                    </a:lnTo>
                    <a:lnTo>
                      <a:pt x="39583" y="15630"/>
                    </a:lnTo>
                    <a:lnTo>
                      <a:pt x="46630" y="9181"/>
                    </a:lnTo>
                    <a:lnTo>
                      <a:pt x="46577" y="9118"/>
                    </a:lnTo>
                    <a:lnTo>
                      <a:pt x="39529" y="15568"/>
                    </a:lnTo>
                    <a:lnTo>
                      <a:pt x="35301" y="9948"/>
                    </a:lnTo>
                    <a:lnTo>
                      <a:pt x="46737" y="9065"/>
                    </a:lnTo>
                    <a:close/>
                    <a:moveTo>
                      <a:pt x="39520" y="15693"/>
                    </a:moveTo>
                    <a:lnTo>
                      <a:pt x="43588" y="21108"/>
                    </a:lnTo>
                    <a:lnTo>
                      <a:pt x="43562" y="21206"/>
                    </a:lnTo>
                    <a:lnTo>
                      <a:pt x="35533" y="19556"/>
                    </a:lnTo>
                    <a:lnTo>
                      <a:pt x="35426" y="19440"/>
                    </a:lnTo>
                    <a:lnTo>
                      <a:pt x="39520" y="15693"/>
                    </a:lnTo>
                    <a:close/>
                    <a:moveTo>
                      <a:pt x="35622" y="19663"/>
                    </a:moveTo>
                    <a:lnTo>
                      <a:pt x="43481" y="21277"/>
                    </a:lnTo>
                    <a:lnTo>
                      <a:pt x="43481" y="21295"/>
                    </a:lnTo>
                    <a:lnTo>
                      <a:pt x="37799" y="22125"/>
                    </a:lnTo>
                    <a:lnTo>
                      <a:pt x="35622" y="19663"/>
                    </a:lnTo>
                    <a:close/>
                    <a:moveTo>
                      <a:pt x="35247" y="19582"/>
                    </a:moveTo>
                    <a:lnTo>
                      <a:pt x="35497" y="19636"/>
                    </a:lnTo>
                    <a:lnTo>
                      <a:pt x="37700" y="22134"/>
                    </a:lnTo>
                    <a:lnTo>
                      <a:pt x="35247" y="22491"/>
                    </a:lnTo>
                    <a:lnTo>
                      <a:pt x="35247" y="19582"/>
                    </a:lnTo>
                    <a:close/>
                    <a:moveTo>
                      <a:pt x="27816" y="18057"/>
                    </a:moveTo>
                    <a:lnTo>
                      <a:pt x="35158" y="19565"/>
                    </a:lnTo>
                    <a:lnTo>
                      <a:pt x="35158" y="22509"/>
                    </a:lnTo>
                    <a:lnTo>
                      <a:pt x="32205" y="22937"/>
                    </a:lnTo>
                    <a:lnTo>
                      <a:pt x="27816" y="18057"/>
                    </a:lnTo>
                    <a:close/>
                    <a:moveTo>
                      <a:pt x="27762" y="18128"/>
                    </a:moveTo>
                    <a:lnTo>
                      <a:pt x="32107" y="22946"/>
                    </a:lnTo>
                    <a:lnTo>
                      <a:pt x="22053" y="24409"/>
                    </a:lnTo>
                    <a:lnTo>
                      <a:pt x="27762" y="18128"/>
                    </a:lnTo>
                    <a:close/>
                    <a:moveTo>
                      <a:pt x="19930" y="16442"/>
                    </a:moveTo>
                    <a:lnTo>
                      <a:pt x="27727" y="18039"/>
                    </a:lnTo>
                    <a:lnTo>
                      <a:pt x="21910" y="24435"/>
                    </a:lnTo>
                    <a:lnTo>
                      <a:pt x="21857" y="24435"/>
                    </a:lnTo>
                    <a:lnTo>
                      <a:pt x="19930" y="16442"/>
                    </a:lnTo>
                    <a:close/>
                    <a:moveTo>
                      <a:pt x="35158" y="22589"/>
                    </a:moveTo>
                    <a:lnTo>
                      <a:pt x="35158" y="26211"/>
                    </a:lnTo>
                    <a:lnTo>
                      <a:pt x="32276" y="23008"/>
                    </a:lnTo>
                    <a:lnTo>
                      <a:pt x="35158" y="22589"/>
                    </a:lnTo>
                    <a:close/>
                    <a:moveTo>
                      <a:pt x="32178" y="23026"/>
                    </a:moveTo>
                    <a:lnTo>
                      <a:pt x="35113" y="26273"/>
                    </a:lnTo>
                    <a:lnTo>
                      <a:pt x="22240" y="24489"/>
                    </a:lnTo>
                    <a:lnTo>
                      <a:pt x="22240" y="24462"/>
                    </a:lnTo>
                    <a:lnTo>
                      <a:pt x="32178" y="23026"/>
                    </a:lnTo>
                    <a:close/>
                    <a:moveTo>
                      <a:pt x="37772" y="22214"/>
                    </a:moveTo>
                    <a:lnTo>
                      <a:pt x="42241" y="27272"/>
                    </a:lnTo>
                    <a:lnTo>
                      <a:pt x="35247" y="26300"/>
                    </a:lnTo>
                    <a:lnTo>
                      <a:pt x="35247" y="22580"/>
                    </a:lnTo>
                    <a:lnTo>
                      <a:pt x="37772" y="22214"/>
                    </a:lnTo>
                    <a:close/>
                    <a:moveTo>
                      <a:pt x="43731" y="21349"/>
                    </a:moveTo>
                    <a:lnTo>
                      <a:pt x="42536" y="27156"/>
                    </a:lnTo>
                    <a:lnTo>
                      <a:pt x="42455" y="27165"/>
                    </a:lnTo>
                    <a:lnTo>
                      <a:pt x="42473" y="27299"/>
                    </a:lnTo>
                    <a:lnTo>
                      <a:pt x="42375" y="27290"/>
                    </a:lnTo>
                    <a:lnTo>
                      <a:pt x="37870" y="22196"/>
                    </a:lnTo>
                    <a:lnTo>
                      <a:pt x="43731" y="21349"/>
                    </a:lnTo>
                    <a:close/>
                    <a:moveTo>
                      <a:pt x="43802" y="21447"/>
                    </a:moveTo>
                    <a:lnTo>
                      <a:pt x="46149" y="27817"/>
                    </a:lnTo>
                    <a:lnTo>
                      <a:pt x="42589" y="27317"/>
                    </a:lnTo>
                    <a:lnTo>
                      <a:pt x="43802" y="21447"/>
                    </a:lnTo>
                    <a:close/>
                    <a:moveTo>
                      <a:pt x="43865" y="21376"/>
                    </a:moveTo>
                    <a:lnTo>
                      <a:pt x="60975" y="29859"/>
                    </a:lnTo>
                    <a:lnTo>
                      <a:pt x="60966" y="29877"/>
                    </a:lnTo>
                    <a:lnTo>
                      <a:pt x="46247" y="27825"/>
                    </a:lnTo>
                    <a:lnTo>
                      <a:pt x="43865" y="21376"/>
                    </a:lnTo>
                    <a:close/>
                    <a:moveTo>
                      <a:pt x="42785" y="27433"/>
                    </a:moveTo>
                    <a:lnTo>
                      <a:pt x="46184" y="27906"/>
                    </a:lnTo>
                    <a:lnTo>
                      <a:pt x="47041" y="30216"/>
                    </a:lnTo>
                    <a:lnTo>
                      <a:pt x="42776" y="27451"/>
                    </a:lnTo>
                    <a:lnTo>
                      <a:pt x="42785" y="27433"/>
                    </a:lnTo>
                    <a:close/>
                    <a:moveTo>
                      <a:pt x="35452" y="26407"/>
                    </a:moveTo>
                    <a:lnTo>
                      <a:pt x="42330" y="27370"/>
                    </a:lnTo>
                    <a:lnTo>
                      <a:pt x="42464" y="27522"/>
                    </a:lnTo>
                    <a:lnTo>
                      <a:pt x="41884" y="30323"/>
                    </a:lnTo>
                    <a:lnTo>
                      <a:pt x="35443" y="26434"/>
                    </a:lnTo>
                    <a:lnTo>
                      <a:pt x="35452" y="26407"/>
                    </a:lnTo>
                    <a:close/>
                    <a:moveTo>
                      <a:pt x="42509" y="27709"/>
                    </a:moveTo>
                    <a:lnTo>
                      <a:pt x="42527" y="27718"/>
                    </a:lnTo>
                    <a:lnTo>
                      <a:pt x="42991" y="30992"/>
                    </a:lnTo>
                    <a:lnTo>
                      <a:pt x="41956" y="30368"/>
                    </a:lnTo>
                    <a:lnTo>
                      <a:pt x="42509" y="27709"/>
                    </a:lnTo>
                    <a:close/>
                    <a:moveTo>
                      <a:pt x="46274" y="27915"/>
                    </a:moveTo>
                    <a:lnTo>
                      <a:pt x="60949" y="29958"/>
                    </a:lnTo>
                    <a:lnTo>
                      <a:pt x="60949" y="29984"/>
                    </a:lnTo>
                    <a:lnTo>
                      <a:pt x="51787" y="33303"/>
                    </a:lnTo>
                    <a:lnTo>
                      <a:pt x="47148" y="30288"/>
                    </a:lnTo>
                    <a:lnTo>
                      <a:pt x="46274" y="27915"/>
                    </a:lnTo>
                    <a:close/>
                    <a:moveTo>
                      <a:pt x="42571" y="27415"/>
                    </a:moveTo>
                    <a:lnTo>
                      <a:pt x="47085" y="30350"/>
                    </a:lnTo>
                    <a:lnTo>
                      <a:pt x="48504" y="34186"/>
                    </a:lnTo>
                    <a:lnTo>
                      <a:pt x="48486" y="34195"/>
                    </a:lnTo>
                    <a:lnTo>
                      <a:pt x="42589" y="27531"/>
                    </a:lnTo>
                    <a:lnTo>
                      <a:pt x="42571" y="27415"/>
                    </a:lnTo>
                    <a:close/>
                    <a:moveTo>
                      <a:pt x="42607" y="27683"/>
                    </a:moveTo>
                    <a:lnTo>
                      <a:pt x="48406" y="34240"/>
                    </a:lnTo>
                    <a:lnTo>
                      <a:pt x="48397" y="34257"/>
                    </a:lnTo>
                    <a:lnTo>
                      <a:pt x="43080" y="31046"/>
                    </a:lnTo>
                    <a:lnTo>
                      <a:pt x="42607" y="27683"/>
                    </a:lnTo>
                    <a:close/>
                    <a:moveTo>
                      <a:pt x="47201" y="30421"/>
                    </a:moveTo>
                    <a:lnTo>
                      <a:pt x="51698" y="33339"/>
                    </a:lnTo>
                    <a:lnTo>
                      <a:pt x="48691" y="34436"/>
                    </a:lnTo>
                    <a:lnTo>
                      <a:pt x="48673" y="34418"/>
                    </a:lnTo>
                    <a:lnTo>
                      <a:pt x="47201" y="30421"/>
                    </a:lnTo>
                    <a:close/>
                    <a:moveTo>
                      <a:pt x="60699" y="30163"/>
                    </a:moveTo>
                    <a:lnTo>
                      <a:pt x="60708" y="30181"/>
                    </a:lnTo>
                    <a:lnTo>
                      <a:pt x="54231" y="34891"/>
                    </a:lnTo>
                    <a:lnTo>
                      <a:pt x="51885" y="33356"/>
                    </a:lnTo>
                    <a:lnTo>
                      <a:pt x="60699" y="30163"/>
                    </a:lnTo>
                    <a:close/>
                    <a:moveTo>
                      <a:pt x="43089" y="31153"/>
                    </a:moveTo>
                    <a:lnTo>
                      <a:pt x="48584" y="34472"/>
                    </a:lnTo>
                    <a:lnTo>
                      <a:pt x="43802" y="36211"/>
                    </a:lnTo>
                    <a:lnTo>
                      <a:pt x="43089" y="31153"/>
                    </a:lnTo>
                    <a:close/>
                    <a:moveTo>
                      <a:pt x="41938" y="30457"/>
                    </a:moveTo>
                    <a:lnTo>
                      <a:pt x="43000" y="31099"/>
                    </a:lnTo>
                    <a:lnTo>
                      <a:pt x="43722" y="36238"/>
                    </a:lnTo>
                    <a:lnTo>
                      <a:pt x="40511" y="37407"/>
                    </a:lnTo>
                    <a:lnTo>
                      <a:pt x="41938" y="30457"/>
                    </a:lnTo>
                    <a:close/>
                    <a:moveTo>
                      <a:pt x="35247" y="26407"/>
                    </a:moveTo>
                    <a:lnTo>
                      <a:pt x="41867" y="30404"/>
                    </a:lnTo>
                    <a:lnTo>
                      <a:pt x="40421" y="37424"/>
                    </a:lnTo>
                    <a:lnTo>
                      <a:pt x="35247" y="36737"/>
                    </a:lnTo>
                    <a:lnTo>
                      <a:pt x="35247" y="26407"/>
                    </a:lnTo>
                    <a:close/>
                    <a:moveTo>
                      <a:pt x="43731" y="36318"/>
                    </a:moveTo>
                    <a:lnTo>
                      <a:pt x="43918" y="37630"/>
                    </a:lnTo>
                    <a:lnTo>
                      <a:pt x="40698" y="37442"/>
                    </a:lnTo>
                    <a:lnTo>
                      <a:pt x="40698" y="37424"/>
                    </a:lnTo>
                    <a:lnTo>
                      <a:pt x="43731" y="36318"/>
                    </a:lnTo>
                    <a:close/>
                    <a:moveTo>
                      <a:pt x="51787" y="33401"/>
                    </a:moveTo>
                    <a:lnTo>
                      <a:pt x="54160" y="34935"/>
                    </a:lnTo>
                    <a:lnTo>
                      <a:pt x="49985" y="37969"/>
                    </a:lnTo>
                    <a:lnTo>
                      <a:pt x="48727" y="34552"/>
                    </a:lnTo>
                    <a:lnTo>
                      <a:pt x="48727" y="34552"/>
                    </a:lnTo>
                    <a:lnTo>
                      <a:pt x="48807" y="34605"/>
                    </a:lnTo>
                    <a:lnTo>
                      <a:pt x="48825" y="34579"/>
                    </a:lnTo>
                    <a:lnTo>
                      <a:pt x="48745" y="34498"/>
                    </a:lnTo>
                    <a:lnTo>
                      <a:pt x="51787" y="33401"/>
                    </a:lnTo>
                    <a:close/>
                    <a:moveTo>
                      <a:pt x="48629" y="34543"/>
                    </a:moveTo>
                    <a:lnTo>
                      <a:pt x="49904" y="37986"/>
                    </a:lnTo>
                    <a:lnTo>
                      <a:pt x="49904" y="37986"/>
                    </a:lnTo>
                    <a:lnTo>
                      <a:pt x="43999" y="37639"/>
                    </a:lnTo>
                    <a:lnTo>
                      <a:pt x="43811" y="36291"/>
                    </a:lnTo>
                    <a:lnTo>
                      <a:pt x="48629" y="34543"/>
                    </a:lnTo>
                    <a:close/>
                    <a:moveTo>
                      <a:pt x="54240" y="34989"/>
                    </a:moveTo>
                    <a:lnTo>
                      <a:pt x="59735" y="38557"/>
                    </a:lnTo>
                    <a:lnTo>
                      <a:pt x="59735" y="38557"/>
                    </a:lnTo>
                    <a:lnTo>
                      <a:pt x="50101" y="37995"/>
                    </a:lnTo>
                    <a:lnTo>
                      <a:pt x="54240" y="34989"/>
                    </a:lnTo>
                    <a:close/>
                    <a:moveTo>
                      <a:pt x="61163" y="29984"/>
                    </a:moveTo>
                    <a:lnTo>
                      <a:pt x="61243" y="30002"/>
                    </a:lnTo>
                    <a:lnTo>
                      <a:pt x="60217" y="38584"/>
                    </a:lnTo>
                    <a:lnTo>
                      <a:pt x="59905" y="38566"/>
                    </a:lnTo>
                    <a:lnTo>
                      <a:pt x="54311" y="34935"/>
                    </a:lnTo>
                    <a:lnTo>
                      <a:pt x="61056" y="30029"/>
                    </a:lnTo>
                    <a:lnTo>
                      <a:pt x="61163" y="29984"/>
                    </a:lnTo>
                    <a:close/>
                    <a:moveTo>
                      <a:pt x="60190" y="38664"/>
                    </a:moveTo>
                    <a:lnTo>
                      <a:pt x="60137" y="38718"/>
                    </a:lnTo>
                    <a:lnTo>
                      <a:pt x="60048" y="38664"/>
                    </a:lnTo>
                    <a:close/>
                    <a:moveTo>
                      <a:pt x="50029" y="38076"/>
                    </a:moveTo>
                    <a:lnTo>
                      <a:pt x="59878" y="38656"/>
                    </a:lnTo>
                    <a:lnTo>
                      <a:pt x="60074" y="38771"/>
                    </a:lnTo>
                    <a:lnTo>
                      <a:pt x="52715" y="45364"/>
                    </a:lnTo>
                    <a:lnTo>
                      <a:pt x="50029" y="38076"/>
                    </a:lnTo>
                    <a:close/>
                    <a:moveTo>
                      <a:pt x="40519" y="37514"/>
                    </a:moveTo>
                    <a:lnTo>
                      <a:pt x="43927" y="37719"/>
                    </a:lnTo>
                    <a:lnTo>
                      <a:pt x="45792" y="51074"/>
                    </a:lnTo>
                    <a:lnTo>
                      <a:pt x="45774" y="51082"/>
                    </a:lnTo>
                    <a:lnTo>
                      <a:pt x="40519" y="37514"/>
                    </a:lnTo>
                    <a:close/>
                    <a:moveTo>
                      <a:pt x="60288" y="38700"/>
                    </a:moveTo>
                    <a:lnTo>
                      <a:pt x="70128" y="50984"/>
                    </a:lnTo>
                    <a:lnTo>
                      <a:pt x="63571" y="51127"/>
                    </a:lnTo>
                    <a:lnTo>
                      <a:pt x="60280" y="38816"/>
                    </a:lnTo>
                    <a:lnTo>
                      <a:pt x="60280" y="38807"/>
                    </a:lnTo>
                    <a:lnTo>
                      <a:pt x="60288" y="38700"/>
                    </a:lnTo>
                    <a:close/>
                    <a:moveTo>
                      <a:pt x="35292" y="36827"/>
                    </a:moveTo>
                    <a:lnTo>
                      <a:pt x="40359" y="37496"/>
                    </a:lnTo>
                    <a:lnTo>
                      <a:pt x="40359" y="37505"/>
                    </a:lnTo>
                    <a:lnTo>
                      <a:pt x="40403" y="37514"/>
                    </a:lnTo>
                    <a:lnTo>
                      <a:pt x="40395" y="37531"/>
                    </a:lnTo>
                    <a:lnTo>
                      <a:pt x="40430" y="37523"/>
                    </a:lnTo>
                    <a:lnTo>
                      <a:pt x="45712" y="51163"/>
                    </a:lnTo>
                    <a:lnTo>
                      <a:pt x="45694" y="51172"/>
                    </a:lnTo>
                    <a:lnTo>
                      <a:pt x="35292" y="36827"/>
                    </a:lnTo>
                    <a:close/>
                    <a:moveTo>
                      <a:pt x="60271" y="39075"/>
                    </a:moveTo>
                    <a:lnTo>
                      <a:pt x="63482" y="51127"/>
                    </a:lnTo>
                    <a:lnTo>
                      <a:pt x="58799" y="51216"/>
                    </a:lnTo>
                    <a:lnTo>
                      <a:pt x="60244" y="39075"/>
                    </a:lnTo>
                    <a:close/>
                    <a:moveTo>
                      <a:pt x="44008" y="37719"/>
                    </a:moveTo>
                    <a:lnTo>
                      <a:pt x="49895" y="38067"/>
                    </a:lnTo>
                    <a:lnTo>
                      <a:pt x="45926" y="51279"/>
                    </a:lnTo>
                    <a:lnTo>
                      <a:pt x="45908" y="51279"/>
                    </a:lnTo>
                    <a:lnTo>
                      <a:pt x="44008" y="37719"/>
                    </a:lnTo>
                    <a:close/>
                    <a:moveTo>
                      <a:pt x="60146" y="38825"/>
                    </a:moveTo>
                    <a:lnTo>
                      <a:pt x="60190" y="38852"/>
                    </a:lnTo>
                    <a:lnTo>
                      <a:pt x="58718" y="51225"/>
                    </a:lnTo>
                    <a:lnTo>
                      <a:pt x="54909" y="51297"/>
                    </a:lnTo>
                    <a:lnTo>
                      <a:pt x="52750" y="45444"/>
                    </a:lnTo>
                    <a:lnTo>
                      <a:pt x="60146" y="38825"/>
                    </a:lnTo>
                    <a:close/>
                    <a:moveTo>
                      <a:pt x="49958" y="38138"/>
                    </a:moveTo>
                    <a:lnTo>
                      <a:pt x="52652" y="45427"/>
                    </a:lnTo>
                    <a:lnTo>
                      <a:pt x="45979" y="51404"/>
                    </a:lnTo>
                    <a:lnTo>
                      <a:pt x="49958" y="38138"/>
                    </a:lnTo>
                    <a:close/>
                    <a:moveTo>
                      <a:pt x="52679" y="45507"/>
                    </a:moveTo>
                    <a:lnTo>
                      <a:pt x="54820" y="51305"/>
                    </a:lnTo>
                    <a:lnTo>
                      <a:pt x="46015" y="51484"/>
                    </a:lnTo>
                    <a:lnTo>
                      <a:pt x="52679" y="45507"/>
                    </a:lnTo>
                    <a:close/>
                    <a:moveTo>
                      <a:pt x="58701" y="51305"/>
                    </a:moveTo>
                    <a:lnTo>
                      <a:pt x="57782" y="59022"/>
                    </a:lnTo>
                    <a:lnTo>
                      <a:pt x="57764" y="59022"/>
                    </a:lnTo>
                    <a:lnTo>
                      <a:pt x="54936" y="51386"/>
                    </a:lnTo>
                    <a:lnTo>
                      <a:pt x="58701" y="51305"/>
                    </a:lnTo>
                    <a:close/>
                    <a:moveTo>
                      <a:pt x="27" y="1"/>
                    </a:moveTo>
                    <a:lnTo>
                      <a:pt x="0" y="81"/>
                    </a:lnTo>
                    <a:lnTo>
                      <a:pt x="17048" y="4845"/>
                    </a:lnTo>
                    <a:lnTo>
                      <a:pt x="19823" y="16335"/>
                    </a:lnTo>
                    <a:lnTo>
                      <a:pt x="12525" y="14836"/>
                    </a:lnTo>
                    <a:lnTo>
                      <a:pt x="12507" y="14917"/>
                    </a:lnTo>
                    <a:lnTo>
                      <a:pt x="19796" y="16407"/>
                    </a:lnTo>
                    <a:lnTo>
                      <a:pt x="19849" y="16460"/>
                    </a:lnTo>
                    <a:lnTo>
                      <a:pt x="21776" y="24435"/>
                    </a:lnTo>
                    <a:lnTo>
                      <a:pt x="21767" y="24507"/>
                    </a:lnTo>
                    <a:lnTo>
                      <a:pt x="35104" y="26362"/>
                    </a:lnTo>
                    <a:lnTo>
                      <a:pt x="28280" y="32188"/>
                    </a:lnTo>
                    <a:lnTo>
                      <a:pt x="28333" y="32250"/>
                    </a:lnTo>
                    <a:lnTo>
                      <a:pt x="35158" y="26425"/>
                    </a:lnTo>
                    <a:lnTo>
                      <a:pt x="35158" y="36729"/>
                    </a:lnTo>
                    <a:lnTo>
                      <a:pt x="35113" y="36720"/>
                    </a:lnTo>
                    <a:lnTo>
                      <a:pt x="35158" y="36791"/>
                    </a:lnTo>
                    <a:lnTo>
                      <a:pt x="35158" y="36898"/>
                    </a:lnTo>
                    <a:lnTo>
                      <a:pt x="35247" y="36898"/>
                    </a:lnTo>
                    <a:lnTo>
                      <a:pt x="45845" y="51520"/>
                    </a:lnTo>
                    <a:lnTo>
                      <a:pt x="45836" y="51529"/>
                    </a:lnTo>
                    <a:lnTo>
                      <a:pt x="45863" y="51564"/>
                    </a:lnTo>
                    <a:lnTo>
                      <a:pt x="45872" y="51653"/>
                    </a:lnTo>
                    <a:lnTo>
                      <a:pt x="45899" y="51653"/>
                    </a:lnTo>
                    <a:lnTo>
                      <a:pt x="45917" y="51618"/>
                    </a:lnTo>
                    <a:lnTo>
                      <a:pt x="45997" y="51725"/>
                    </a:lnTo>
                    <a:lnTo>
                      <a:pt x="46015" y="51716"/>
                    </a:lnTo>
                    <a:lnTo>
                      <a:pt x="45961" y="51564"/>
                    </a:lnTo>
                    <a:lnTo>
                      <a:pt x="54856" y="51386"/>
                    </a:lnTo>
                    <a:lnTo>
                      <a:pt x="57755" y="59245"/>
                    </a:lnTo>
                    <a:lnTo>
                      <a:pt x="57746" y="59317"/>
                    </a:lnTo>
                    <a:lnTo>
                      <a:pt x="57826" y="59325"/>
                    </a:lnTo>
                    <a:lnTo>
                      <a:pt x="57835" y="59290"/>
                    </a:lnTo>
                    <a:lnTo>
                      <a:pt x="57853" y="59281"/>
                    </a:lnTo>
                    <a:lnTo>
                      <a:pt x="57853" y="59272"/>
                    </a:lnTo>
                    <a:lnTo>
                      <a:pt x="57844" y="59245"/>
                    </a:lnTo>
                    <a:lnTo>
                      <a:pt x="58790" y="51305"/>
                    </a:lnTo>
                    <a:lnTo>
                      <a:pt x="63509" y="51207"/>
                    </a:lnTo>
                    <a:lnTo>
                      <a:pt x="67880" y="67622"/>
                    </a:lnTo>
                    <a:lnTo>
                      <a:pt x="67961" y="67604"/>
                    </a:lnTo>
                    <a:lnTo>
                      <a:pt x="63589" y="51207"/>
                    </a:lnTo>
                    <a:lnTo>
                      <a:pt x="70200" y="51074"/>
                    </a:lnTo>
                    <a:lnTo>
                      <a:pt x="80352" y="63759"/>
                    </a:lnTo>
                    <a:lnTo>
                      <a:pt x="80423" y="63706"/>
                    </a:lnTo>
                    <a:lnTo>
                      <a:pt x="70298" y="51065"/>
                    </a:lnTo>
                    <a:lnTo>
                      <a:pt x="70360" y="51065"/>
                    </a:lnTo>
                    <a:lnTo>
                      <a:pt x="70360" y="50984"/>
                    </a:lnTo>
                    <a:lnTo>
                      <a:pt x="70235" y="50984"/>
                    </a:lnTo>
                    <a:lnTo>
                      <a:pt x="60315" y="38593"/>
                    </a:lnTo>
                    <a:lnTo>
                      <a:pt x="60306" y="38593"/>
                    </a:lnTo>
                    <a:lnTo>
                      <a:pt x="61341" y="29931"/>
                    </a:lnTo>
                    <a:lnTo>
                      <a:pt x="61297" y="29922"/>
                    </a:lnTo>
                    <a:lnTo>
                      <a:pt x="43820" y="21260"/>
                    </a:lnTo>
                    <a:lnTo>
                      <a:pt x="43811" y="21260"/>
                    </a:lnTo>
                    <a:lnTo>
                      <a:pt x="43686" y="21081"/>
                    </a:lnTo>
                    <a:lnTo>
                      <a:pt x="46844" y="8966"/>
                    </a:lnTo>
                    <a:lnTo>
                      <a:pt x="46844" y="8966"/>
                    </a:lnTo>
                    <a:lnTo>
                      <a:pt x="35247" y="9867"/>
                    </a:lnTo>
                    <a:lnTo>
                      <a:pt x="35247" y="9841"/>
                    </a:lnTo>
                    <a:lnTo>
                      <a:pt x="35220" y="9841"/>
                    </a:lnTo>
                    <a:lnTo>
                      <a:pt x="35203" y="9814"/>
                    </a:lnTo>
                    <a:lnTo>
                      <a:pt x="35185" y="9832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2067986" y="2770064"/>
                <a:ext cx="355694" cy="19803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3418" extrusionOk="0">
                    <a:moveTo>
                      <a:pt x="2472" y="170"/>
                    </a:moveTo>
                    <a:lnTo>
                      <a:pt x="5844" y="3301"/>
                    </a:lnTo>
                    <a:lnTo>
                      <a:pt x="224" y="3185"/>
                    </a:lnTo>
                    <a:lnTo>
                      <a:pt x="2472" y="170"/>
                    </a:lnTo>
                    <a:close/>
                    <a:moveTo>
                      <a:pt x="2454" y="0"/>
                    </a:moveTo>
                    <a:lnTo>
                      <a:pt x="1" y="3292"/>
                    </a:lnTo>
                    <a:lnTo>
                      <a:pt x="6138" y="3417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2793653" y="3343760"/>
                <a:ext cx="145835" cy="169590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927" extrusionOk="0">
                    <a:moveTo>
                      <a:pt x="1062" y="206"/>
                    </a:moveTo>
                    <a:lnTo>
                      <a:pt x="2338" y="1642"/>
                    </a:lnTo>
                    <a:lnTo>
                      <a:pt x="188" y="2722"/>
                    </a:lnTo>
                    <a:lnTo>
                      <a:pt x="1062" y="206"/>
                    </a:lnTo>
                    <a:close/>
                    <a:moveTo>
                      <a:pt x="1018" y="1"/>
                    </a:moveTo>
                    <a:lnTo>
                      <a:pt x="1" y="2927"/>
                    </a:lnTo>
                    <a:lnTo>
                      <a:pt x="2516" y="1678"/>
                    </a:lnTo>
                    <a:lnTo>
                      <a:pt x="10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4"/>
              <p:cNvSpPr/>
              <p:nvPr/>
            </p:nvSpPr>
            <p:spPr>
              <a:xfrm>
                <a:off x="726210" y="1671224"/>
                <a:ext cx="206788" cy="218666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3774" extrusionOk="0">
                    <a:moveTo>
                      <a:pt x="143" y="206"/>
                    </a:moveTo>
                    <a:lnTo>
                      <a:pt x="3355" y="1990"/>
                    </a:lnTo>
                    <a:lnTo>
                      <a:pt x="750" y="3604"/>
                    </a:lnTo>
                    <a:lnTo>
                      <a:pt x="143" y="206"/>
                    </a:lnTo>
                    <a:close/>
                    <a:moveTo>
                      <a:pt x="0" y="0"/>
                    </a:moveTo>
                    <a:lnTo>
                      <a:pt x="670" y="3774"/>
                    </a:lnTo>
                    <a:lnTo>
                      <a:pt x="3569" y="19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4"/>
              <p:cNvSpPr/>
              <p:nvPr/>
            </p:nvSpPr>
            <p:spPr>
              <a:xfrm>
                <a:off x="1396558" y="2420691"/>
                <a:ext cx="403726" cy="186683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3222" extrusionOk="0">
                    <a:moveTo>
                      <a:pt x="6584" y="188"/>
                    </a:moveTo>
                    <a:lnTo>
                      <a:pt x="2587" y="3088"/>
                    </a:lnTo>
                    <a:lnTo>
                      <a:pt x="268" y="1589"/>
                    </a:lnTo>
                    <a:lnTo>
                      <a:pt x="6584" y="188"/>
                    </a:lnTo>
                    <a:close/>
                    <a:moveTo>
                      <a:pt x="6950" y="1"/>
                    </a:moveTo>
                    <a:lnTo>
                      <a:pt x="0" y="1535"/>
                    </a:lnTo>
                    <a:lnTo>
                      <a:pt x="2587" y="3221"/>
                    </a:lnTo>
                    <a:lnTo>
                      <a:pt x="6967" y="37"/>
                    </a:lnTo>
                    <a:lnTo>
                      <a:pt x="69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4"/>
              <p:cNvSpPr/>
              <p:nvPr/>
            </p:nvSpPr>
            <p:spPr>
              <a:xfrm>
                <a:off x="2545565" y="3263517"/>
                <a:ext cx="101395" cy="91951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587" extrusionOk="0">
                    <a:moveTo>
                      <a:pt x="875" y="1"/>
                    </a:moveTo>
                    <a:cubicBezTo>
                      <a:pt x="672" y="1"/>
                      <a:pt x="469" y="79"/>
                      <a:pt x="313" y="235"/>
                    </a:cubicBezTo>
                    <a:cubicBezTo>
                      <a:pt x="1" y="538"/>
                      <a:pt x="1" y="1047"/>
                      <a:pt x="313" y="1359"/>
                    </a:cubicBezTo>
                    <a:cubicBezTo>
                      <a:pt x="469" y="1511"/>
                      <a:pt x="672" y="1586"/>
                      <a:pt x="875" y="1586"/>
                    </a:cubicBezTo>
                    <a:cubicBezTo>
                      <a:pt x="1078" y="1586"/>
                      <a:pt x="1281" y="1511"/>
                      <a:pt x="1437" y="1359"/>
                    </a:cubicBezTo>
                    <a:cubicBezTo>
                      <a:pt x="1749" y="1047"/>
                      <a:pt x="1749" y="538"/>
                      <a:pt x="1437" y="235"/>
                    </a:cubicBezTo>
                    <a:cubicBezTo>
                      <a:pt x="1281" y="79"/>
                      <a:pt x="1078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4"/>
              <p:cNvSpPr/>
              <p:nvPr/>
            </p:nvSpPr>
            <p:spPr>
              <a:xfrm>
                <a:off x="1542318" y="2773019"/>
                <a:ext cx="78625" cy="71672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237" extrusionOk="0">
                    <a:moveTo>
                      <a:pt x="679" y="1"/>
                    </a:moveTo>
                    <a:cubicBezTo>
                      <a:pt x="520" y="1"/>
                      <a:pt x="362" y="61"/>
                      <a:pt x="242" y="181"/>
                    </a:cubicBezTo>
                    <a:cubicBezTo>
                      <a:pt x="1" y="422"/>
                      <a:pt x="1" y="815"/>
                      <a:pt x="242" y="1056"/>
                    </a:cubicBezTo>
                    <a:cubicBezTo>
                      <a:pt x="362" y="1176"/>
                      <a:pt x="520" y="1236"/>
                      <a:pt x="679" y="1236"/>
                    </a:cubicBezTo>
                    <a:cubicBezTo>
                      <a:pt x="837" y="1236"/>
                      <a:pt x="996" y="1176"/>
                      <a:pt x="1116" y="1056"/>
                    </a:cubicBezTo>
                    <a:cubicBezTo>
                      <a:pt x="1357" y="815"/>
                      <a:pt x="1357" y="422"/>
                      <a:pt x="1116" y="181"/>
                    </a:cubicBezTo>
                    <a:cubicBezTo>
                      <a:pt x="996" y="61"/>
                      <a:pt x="837" y="1"/>
                      <a:pt x="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4"/>
              <p:cNvSpPr/>
              <p:nvPr/>
            </p:nvSpPr>
            <p:spPr>
              <a:xfrm>
                <a:off x="1037335" y="2106160"/>
                <a:ext cx="98788" cy="899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553" extrusionOk="0">
                    <a:moveTo>
                      <a:pt x="853" y="0"/>
                    </a:moveTo>
                    <a:cubicBezTo>
                      <a:pt x="654" y="0"/>
                      <a:pt x="456" y="76"/>
                      <a:pt x="304" y="228"/>
                    </a:cubicBezTo>
                    <a:cubicBezTo>
                      <a:pt x="1" y="531"/>
                      <a:pt x="1" y="1022"/>
                      <a:pt x="304" y="1325"/>
                    </a:cubicBezTo>
                    <a:cubicBezTo>
                      <a:pt x="456" y="1477"/>
                      <a:pt x="654" y="1553"/>
                      <a:pt x="853" y="1553"/>
                    </a:cubicBezTo>
                    <a:cubicBezTo>
                      <a:pt x="1051" y="1553"/>
                      <a:pt x="1250" y="1477"/>
                      <a:pt x="1402" y="1325"/>
                    </a:cubicBezTo>
                    <a:cubicBezTo>
                      <a:pt x="1705" y="1022"/>
                      <a:pt x="1705" y="531"/>
                      <a:pt x="1402" y="228"/>
                    </a:cubicBezTo>
                    <a:cubicBezTo>
                      <a:pt x="1250" y="76"/>
                      <a:pt x="1051" y="0"/>
                      <a:pt x="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4"/>
              <p:cNvSpPr/>
              <p:nvPr/>
            </p:nvSpPr>
            <p:spPr>
              <a:xfrm>
                <a:off x="170068" y="2496484"/>
                <a:ext cx="68775" cy="62749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83" extrusionOk="0">
                    <a:moveTo>
                      <a:pt x="594" y="1"/>
                    </a:moveTo>
                    <a:cubicBezTo>
                      <a:pt x="453" y="1"/>
                      <a:pt x="313" y="52"/>
                      <a:pt x="206" y="155"/>
                    </a:cubicBezTo>
                    <a:cubicBezTo>
                      <a:pt x="0" y="369"/>
                      <a:pt x="0" y="717"/>
                      <a:pt x="206" y="922"/>
                    </a:cubicBezTo>
                    <a:cubicBezTo>
                      <a:pt x="313" y="1029"/>
                      <a:pt x="453" y="1083"/>
                      <a:pt x="594" y="1083"/>
                    </a:cubicBezTo>
                    <a:cubicBezTo>
                      <a:pt x="734" y="1083"/>
                      <a:pt x="875" y="1029"/>
                      <a:pt x="982" y="922"/>
                    </a:cubicBezTo>
                    <a:cubicBezTo>
                      <a:pt x="1187" y="717"/>
                      <a:pt x="1187" y="369"/>
                      <a:pt x="982" y="155"/>
                    </a:cubicBezTo>
                    <a:cubicBezTo>
                      <a:pt x="875" y="52"/>
                      <a:pt x="734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4"/>
              <p:cNvSpPr/>
              <p:nvPr/>
            </p:nvSpPr>
            <p:spPr>
              <a:xfrm>
                <a:off x="1048227" y="2669137"/>
                <a:ext cx="87895" cy="8042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8" extrusionOk="0">
                    <a:moveTo>
                      <a:pt x="762" y="1"/>
                    </a:moveTo>
                    <a:cubicBezTo>
                      <a:pt x="585" y="1"/>
                      <a:pt x="406" y="70"/>
                      <a:pt x="268" y="208"/>
                    </a:cubicBezTo>
                    <a:cubicBezTo>
                      <a:pt x="0" y="476"/>
                      <a:pt x="0" y="913"/>
                      <a:pt x="268" y="1180"/>
                    </a:cubicBezTo>
                    <a:cubicBezTo>
                      <a:pt x="406" y="1319"/>
                      <a:pt x="585" y="1388"/>
                      <a:pt x="762" y="1388"/>
                    </a:cubicBezTo>
                    <a:cubicBezTo>
                      <a:pt x="939" y="1388"/>
                      <a:pt x="1115" y="1319"/>
                      <a:pt x="1249" y="1180"/>
                    </a:cubicBezTo>
                    <a:cubicBezTo>
                      <a:pt x="1517" y="913"/>
                      <a:pt x="1517" y="476"/>
                      <a:pt x="1249" y="208"/>
                    </a:cubicBezTo>
                    <a:cubicBezTo>
                      <a:pt x="1115" y="70"/>
                      <a:pt x="939" y="1"/>
                      <a:pt x="7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4"/>
              <p:cNvSpPr/>
              <p:nvPr/>
            </p:nvSpPr>
            <p:spPr>
              <a:xfrm>
                <a:off x="1713929" y="2061084"/>
                <a:ext cx="86389" cy="7833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52" extrusionOk="0">
                    <a:moveTo>
                      <a:pt x="741" y="0"/>
                    </a:moveTo>
                    <a:cubicBezTo>
                      <a:pt x="567" y="0"/>
                      <a:pt x="393" y="65"/>
                      <a:pt x="259" y="194"/>
                    </a:cubicBezTo>
                    <a:cubicBezTo>
                      <a:pt x="1" y="462"/>
                      <a:pt x="1" y="890"/>
                      <a:pt x="259" y="1158"/>
                    </a:cubicBezTo>
                    <a:cubicBezTo>
                      <a:pt x="393" y="1287"/>
                      <a:pt x="567" y="1352"/>
                      <a:pt x="741" y="1352"/>
                    </a:cubicBezTo>
                    <a:cubicBezTo>
                      <a:pt x="915" y="1352"/>
                      <a:pt x="1089" y="1287"/>
                      <a:pt x="1223" y="1158"/>
                    </a:cubicBezTo>
                    <a:cubicBezTo>
                      <a:pt x="1490" y="890"/>
                      <a:pt x="1490" y="462"/>
                      <a:pt x="1223" y="194"/>
                    </a:cubicBezTo>
                    <a:cubicBezTo>
                      <a:pt x="1089" y="65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4"/>
              <p:cNvSpPr/>
              <p:nvPr/>
            </p:nvSpPr>
            <p:spPr>
              <a:xfrm>
                <a:off x="628528" y="2594224"/>
                <a:ext cx="67268" cy="6130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58" extrusionOk="0">
                    <a:moveTo>
                      <a:pt x="584" y="0"/>
                    </a:moveTo>
                    <a:cubicBezTo>
                      <a:pt x="449" y="0"/>
                      <a:pt x="313" y="51"/>
                      <a:pt x="206" y="154"/>
                    </a:cubicBezTo>
                    <a:cubicBezTo>
                      <a:pt x="0" y="368"/>
                      <a:pt x="0" y="698"/>
                      <a:pt x="206" y="903"/>
                    </a:cubicBezTo>
                    <a:cubicBezTo>
                      <a:pt x="313" y="1006"/>
                      <a:pt x="449" y="1057"/>
                      <a:pt x="584" y="1057"/>
                    </a:cubicBezTo>
                    <a:cubicBezTo>
                      <a:pt x="719" y="1057"/>
                      <a:pt x="852" y="1006"/>
                      <a:pt x="955" y="903"/>
                    </a:cubicBezTo>
                    <a:cubicBezTo>
                      <a:pt x="1160" y="698"/>
                      <a:pt x="1160" y="368"/>
                      <a:pt x="955" y="154"/>
                    </a:cubicBezTo>
                    <a:cubicBezTo>
                      <a:pt x="852" y="51"/>
                      <a:pt x="719" y="0"/>
                      <a:pt x="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4"/>
              <p:cNvSpPr/>
              <p:nvPr/>
            </p:nvSpPr>
            <p:spPr>
              <a:xfrm>
                <a:off x="1480325" y="3129276"/>
                <a:ext cx="70861" cy="6466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116" extrusionOk="0">
                    <a:moveTo>
                      <a:pt x="611" y="1"/>
                    </a:moveTo>
                    <a:cubicBezTo>
                      <a:pt x="469" y="1"/>
                      <a:pt x="326" y="54"/>
                      <a:pt x="214" y="161"/>
                    </a:cubicBezTo>
                    <a:cubicBezTo>
                      <a:pt x="0" y="384"/>
                      <a:pt x="0" y="741"/>
                      <a:pt x="214" y="955"/>
                    </a:cubicBezTo>
                    <a:cubicBezTo>
                      <a:pt x="326" y="1062"/>
                      <a:pt x="469" y="1116"/>
                      <a:pt x="611" y="1116"/>
                    </a:cubicBezTo>
                    <a:cubicBezTo>
                      <a:pt x="754" y="1116"/>
                      <a:pt x="897" y="1062"/>
                      <a:pt x="1008" y="955"/>
                    </a:cubicBezTo>
                    <a:cubicBezTo>
                      <a:pt x="1222" y="741"/>
                      <a:pt x="1222" y="384"/>
                      <a:pt x="1008" y="161"/>
                    </a:cubicBezTo>
                    <a:cubicBezTo>
                      <a:pt x="897" y="54"/>
                      <a:pt x="754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4"/>
              <p:cNvSpPr/>
              <p:nvPr/>
            </p:nvSpPr>
            <p:spPr>
              <a:xfrm>
                <a:off x="2072099" y="4169599"/>
                <a:ext cx="77118" cy="705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18" extrusionOk="0">
                    <a:moveTo>
                      <a:pt x="664" y="0"/>
                    </a:moveTo>
                    <a:cubicBezTo>
                      <a:pt x="509" y="0"/>
                      <a:pt x="353" y="60"/>
                      <a:pt x="233" y="181"/>
                    </a:cubicBezTo>
                    <a:cubicBezTo>
                      <a:pt x="1" y="413"/>
                      <a:pt x="1" y="796"/>
                      <a:pt x="233" y="1037"/>
                    </a:cubicBezTo>
                    <a:cubicBezTo>
                      <a:pt x="353" y="1158"/>
                      <a:pt x="509" y="1218"/>
                      <a:pt x="664" y="1218"/>
                    </a:cubicBezTo>
                    <a:cubicBezTo>
                      <a:pt x="819" y="1218"/>
                      <a:pt x="973" y="1158"/>
                      <a:pt x="1089" y="1037"/>
                    </a:cubicBezTo>
                    <a:cubicBezTo>
                      <a:pt x="1330" y="796"/>
                      <a:pt x="1330" y="413"/>
                      <a:pt x="1089" y="181"/>
                    </a:cubicBezTo>
                    <a:cubicBezTo>
                      <a:pt x="973" y="60"/>
                      <a:pt x="819" y="0"/>
                      <a:pt x="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4"/>
              <p:cNvSpPr/>
              <p:nvPr/>
            </p:nvSpPr>
            <p:spPr>
              <a:xfrm>
                <a:off x="1055469" y="3068268"/>
                <a:ext cx="71382" cy="650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123" extrusionOk="0">
                    <a:moveTo>
                      <a:pt x="617" y="1"/>
                    </a:moveTo>
                    <a:cubicBezTo>
                      <a:pt x="473" y="1"/>
                      <a:pt x="330" y="54"/>
                      <a:pt x="223" y="161"/>
                    </a:cubicBezTo>
                    <a:cubicBezTo>
                      <a:pt x="0" y="384"/>
                      <a:pt x="0" y="741"/>
                      <a:pt x="223" y="955"/>
                    </a:cubicBezTo>
                    <a:cubicBezTo>
                      <a:pt x="330" y="1067"/>
                      <a:pt x="473" y="1123"/>
                      <a:pt x="617" y="1123"/>
                    </a:cubicBezTo>
                    <a:cubicBezTo>
                      <a:pt x="761" y="1123"/>
                      <a:pt x="906" y="1067"/>
                      <a:pt x="1017" y="955"/>
                    </a:cubicBezTo>
                    <a:cubicBezTo>
                      <a:pt x="1231" y="741"/>
                      <a:pt x="1231" y="384"/>
                      <a:pt x="1017" y="161"/>
                    </a:cubicBezTo>
                    <a:cubicBezTo>
                      <a:pt x="906" y="54"/>
                      <a:pt x="761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4"/>
              <p:cNvSpPr/>
              <p:nvPr/>
            </p:nvSpPr>
            <p:spPr>
              <a:xfrm>
                <a:off x="1911380" y="3749611"/>
                <a:ext cx="71904" cy="6547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30" extrusionOk="0">
                    <a:moveTo>
                      <a:pt x="625" y="1"/>
                    </a:moveTo>
                    <a:cubicBezTo>
                      <a:pt x="480" y="1"/>
                      <a:pt x="335" y="57"/>
                      <a:pt x="223" y="168"/>
                    </a:cubicBezTo>
                    <a:cubicBezTo>
                      <a:pt x="0" y="382"/>
                      <a:pt x="0" y="748"/>
                      <a:pt x="223" y="962"/>
                    </a:cubicBezTo>
                    <a:cubicBezTo>
                      <a:pt x="335" y="1074"/>
                      <a:pt x="480" y="1129"/>
                      <a:pt x="625" y="1129"/>
                    </a:cubicBezTo>
                    <a:cubicBezTo>
                      <a:pt x="770" y="1129"/>
                      <a:pt x="915" y="1074"/>
                      <a:pt x="1026" y="962"/>
                    </a:cubicBezTo>
                    <a:cubicBezTo>
                      <a:pt x="1240" y="748"/>
                      <a:pt x="1240" y="382"/>
                      <a:pt x="1026" y="168"/>
                    </a:cubicBezTo>
                    <a:cubicBezTo>
                      <a:pt x="915" y="57"/>
                      <a:pt x="770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4"/>
              <p:cNvSpPr/>
              <p:nvPr/>
            </p:nvSpPr>
            <p:spPr>
              <a:xfrm>
                <a:off x="1848866" y="3550538"/>
                <a:ext cx="46526" cy="4241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32" extrusionOk="0">
                    <a:moveTo>
                      <a:pt x="401" y="0"/>
                    </a:moveTo>
                    <a:cubicBezTo>
                      <a:pt x="308" y="0"/>
                      <a:pt x="214" y="36"/>
                      <a:pt x="143" y="107"/>
                    </a:cubicBezTo>
                    <a:cubicBezTo>
                      <a:pt x="0" y="250"/>
                      <a:pt x="0" y="482"/>
                      <a:pt x="143" y="625"/>
                    </a:cubicBezTo>
                    <a:cubicBezTo>
                      <a:pt x="214" y="696"/>
                      <a:pt x="308" y="732"/>
                      <a:pt x="401" y="732"/>
                    </a:cubicBezTo>
                    <a:cubicBezTo>
                      <a:pt x="495" y="732"/>
                      <a:pt x="589" y="696"/>
                      <a:pt x="660" y="625"/>
                    </a:cubicBezTo>
                    <a:cubicBezTo>
                      <a:pt x="803" y="482"/>
                      <a:pt x="803" y="250"/>
                      <a:pt x="660" y="107"/>
                    </a:cubicBezTo>
                    <a:cubicBezTo>
                      <a:pt x="589" y="36"/>
                      <a:pt x="495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4"/>
              <p:cNvSpPr/>
              <p:nvPr/>
            </p:nvSpPr>
            <p:spPr>
              <a:xfrm>
                <a:off x="2488728" y="3777016"/>
                <a:ext cx="110144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725" extrusionOk="0">
                    <a:moveTo>
                      <a:pt x="950" y="1"/>
                    </a:moveTo>
                    <a:cubicBezTo>
                      <a:pt x="730" y="1"/>
                      <a:pt x="509" y="83"/>
                      <a:pt x="339" y="248"/>
                    </a:cubicBezTo>
                    <a:cubicBezTo>
                      <a:pt x="0" y="587"/>
                      <a:pt x="0" y="1140"/>
                      <a:pt x="339" y="1470"/>
                    </a:cubicBezTo>
                    <a:cubicBezTo>
                      <a:pt x="509" y="1640"/>
                      <a:pt x="730" y="1725"/>
                      <a:pt x="950" y="1725"/>
                    </a:cubicBezTo>
                    <a:cubicBezTo>
                      <a:pt x="1171" y="1725"/>
                      <a:pt x="1392" y="1640"/>
                      <a:pt x="1561" y="1470"/>
                    </a:cubicBezTo>
                    <a:cubicBezTo>
                      <a:pt x="1900" y="1140"/>
                      <a:pt x="1900" y="587"/>
                      <a:pt x="1561" y="248"/>
                    </a:cubicBezTo>
                    <a:cubicBezTo>
                      <a:pt x="1392" y="83"/>
                      <a:pt x="1171" y="1"/>
                      <a:pt x="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591332" y="1973715"/>
                <a:ext cx="94616" cy="8621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88" extrusionOk="0">
                    <a:moveTo>
                      <a:pt x="817" y="0"/>
                    </a:moveTo>
                    <a:cubicBezTo>
                      <a:pt x="627" y="0"/>
                      <a:pt x="437" y="74"/>
                      <a:pt x="294" y="221"/>
                    </a:cubicBezTo>
                    <a:cubicBezTo>
                      <a:pt x="0" y="507"/>
                      <a:pt x="0" y="979"/>
                      <a:pt x="294" y="1274"/>
                    </a:cubicBezTo>
                    <a:cubicBezTo>
                      <a:pt x="437" y="1417"/>
                      <a:pt x="627" y="1488"/>
                      <a:pt x="817" y="1488"/>
                    </a:cubicBezTo>
                    <a:cubicBezTo>
                      <a:pt x="1008" y="1488"/>
                      <a:pt x="1200" y="1417"/>
                      <a:pt x="1347" y="1274"/>
                    </a:cubicBezTo>
                    <a:cubicBezTo>
                      <a:pt x="1633" y="979"/>
                      <a:pt x="1633" y="507"/>
                      <a:pt x="1347" y="221"/>
                    </a:cubicBezTo>
                    <a:cubicBezTo>
                      <a:pt x="1200" y="74"/>
                      <a:pt x="1008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1357845" y="3699264"/>
                <a:ext cx="87895" cy="8001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1" extrusionOk="0">
                    <a:moveTo>
                      <a:pt x="754" y="0"/>
                    </a:moveTo>
                    <a:cubicBezTo>
                      <a:pt x="578" y="0"/>
                      <a:pt x="401" y="69"/>
                      <a:pt x="268" y="208"/>
                    </a:cubicBezTo>
                    <a:cubicBezTo>
                      <a:pt x="0" y="475"/>
                      <a:pt x="0" y="912"/>
                      <a:pt x="268" y="1180"/>
                    </a:cubicBezTo>
                    <a:cubicBezTo>
                      <a:pt x="401" y="1314"/>
                      <a:pt x="578" y="1381"/>
                      <a:pt x="754" y="1381"/>
                    </a:cubicBezTo>
                    <a:cubicBezTo>
                      <a:pt x="930" y="1381"/>
                      <a:pt x="1106" y="1314"/>
                      <a:pt x="1240" y="1180"/>
                    </a:cubicBezTo>
                    <a:cubicBezTo>
                      <a:pt x="1517" y="912"/>
                      <a:pt x="1517" y="475"/>
                      <a:pt x="1240" y="208"/>
                    </a:cubicBezTo>
                    <a:cubicBezTo>
                      <a:pt x="1106" y="69"/>
                      <a:pt x="930" y="0"/>
                      <a:pt x="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>
                <a:off x="2680965" y="4499727"/>
                <a:ext cx="97745" cy="88938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535" extrusionOk="0">
                    <a:moveTo>
                      <a:pt x="844" y="1"/>
                    </a:moveTo>
                    <a:cubicBezTo>
                      <a:pt x="648" y="1"/>
                      <a:pt x="451" y="76"/>
                      <a:pt x="304" y="228"/>
                    </a:cubicBezTo>
                    <a:cubicBezTo>
                      <a:pt x="1" y="522"/>
                      <a:pt x="1" y="1013"/>
                      <a:pt x="304" y="1307"/>
                    </a:cubicBezTo>
                    <a:cubicBezTo>
                      <a:pt x="451" y="1459"/>
                      <a:pt x="648" y="1535"/>
                      <a:pt x="844" y="1535"/>
                    </a:cubicBezTo>
                    <a:cubicBezTo>
                      <a:pt x="1040" y="1535"/>
                      <a:pt x="1236" y="1459"/>
                      <a:pt x="1384" y="1307"/>
                    </a:cubicBezTo>
                    <a:cubicBezTo>
                      <a:pt x="1687" y="1013"/>
                      <a:pt x="1687" y="522"/>
                      <a:pt x="1384" y="228"/>
                    </a:cubicBezTo>
                    <a:cubicBezTo>
                      <a:pt x="1236" y="76"/>
                      <a:pt x="1040" y="1"/>
                      <a:pt x="8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8" name="Google Shape;928;p24"/>
            <p:cNvGrpSpPr/>
            <p:nvPr/>
          </p:nvGrpSpPr>
          <p:grpSpPr>
            <a:xfrm rot="-5400000" flipH="1">
              <a:off x="7541106" y="-1697624"/>
              <a:ext cx="6499442" cy="5464852"/>
              <a:chOff x="-946852" y="1576612"/>
              <a:chExt cx="4659767" cy="3918019"/>
            </a:xfrm>
          </p:grpSpPr>
          <p:sp>
            <p:nvSpPr>
              <p:cNvPr id="929" name="Google Shape;929;p24"/>
              <p:cNvSpPr/>
              <p:nvPr/>
            </p:nvSpPr>
            <p:spPr>
              <a:xfrm>
                <a:off x="-946852" y="1576612"/>
                <a:ext cx="4659767" cy="3918019"/>
              </a:xfrm>
              <a:custGeom>
                <a:avLst/>
                <a:gdLst/>
                <a:ahLst/>
                <a:cxnLst/>
                <a:rect l="l" t="t" r="r" b="b"/>
                <a:pathLst>
                  <a:path w="80424" h="67622" extrusionOk="0">
                    <a:moveTo>
                      <a:pt x="27236" y="7691"/>
                    </a:moveTo>
                    <a:lnTo>
                      <a:pt x="35087" y="9885"/>
                    </a:lnTo>
                    <a:lnTo>
                      <a:pt x="35087" y="9894"/>
                    </a:lnTo>
                    <a:lnTo>
                      <a:pt x="35087" y="9948"/>
                    </a:lnTo>
                    <a:lnTo>
                      <a:pt x="31456" y="13935"/>
                    </a:lnTo>
                    <a:lnTo>
                      <a:pt x="27236" y="7691"/>
                    </a:lnTo>
                    <a:close/>
                    <a:moveTo>
                      <a:pt x="17137" y="4872"/>
                    </a:moveTo>
                    <a:lnTo>
                      <a:pt x="27156" y="7673"/>
                    </a:lnTo>
                    <a:lnTo>
                      <a:pt x="19894" y="16273"/>
                    </a:lnTo>
                    <a:lnTo>
                      <a:pt x="17137" y="4872"/>
                    </a:lnTo>
                    <a:close/>
                    <a:moveTo>
                      <a:pt x="27236" y="7842"/>
                    </a:moveTo>
                    <a:lnTo>
                      <a:pt x="31393" y="13998"/>
                    </a:lnTo>
                    <a:lnTo>
                      <a:pt x="27816" y="17941"/>
                    </a:lnTo>
                    <a:lnTo>
                      <a:pt x="27236" y="7842"/>
                    </a:lnTo>
                    <a:close/>
                    <a:moveTo>
                      <a:pt x="27156" y="7807"/>
                    </a:moveTo>
                    <a:lnTo>
                      <a:pt x="27736" y="17959"/>
                    </a:lnTo>
                    <a:lnTo>
                      <a:pt x="19930" y="16353"/>
                    </a:lnTo>
                    <a:lnTo>
                      <a:pt x="27156" y="7807"/>
                    </a:lnTo>
                    <a:close/>
                    <a:moveTo>
                      <a:pt x="35158" y="9983"/>
                    </a:moveTo>
                    <a:lnTo>
                      <a:pt x="35158" y="19422"/>
                    </a:lnTo>
                    <a:lnTo>
                      <a:pt x="31500" y="14007"/>
                    </a:lnTo>
                    <a:lnTo>
                      <a:pt x="35158" y="9983"/>
                    </a:lnTo>
                    <a:close/>
                    <a:moveTo>
                      <a:pt x="31447" y="14069"/>
                    </a:moveTo>
                    <a:lnTo>
                      <a:pt x="35087" y="19466"/>
                    </a:lnTo>
                    <a:lnTo>
                      <a:pt x="35087" y="19466"/>
                    </a:lnTo>
                    <a:lnTo>
                      <a:pt x="27887" y="17986"/>
                    </a:lnTo>
                    <a:lnTo>
                      <a:pt x="31447" y="14069"/>
                    </a:lnTo>
                    <a:close/>
                    <a:moveTo>
                      <a:pt x="35247" y="10001"/>
                    </a:moveTo>
                    <a:lnTo>
                      <a:pt x="39467" y="15621"/>
                    </a:lnTo>
                    <a:lnTo>
                      <a:pt x="35310" y="19431"/>
                    </a:lnTo>
                    <a:lnTo>
                      <a:pt x="35399" y="19529"/>
                    </a:lnTo>
                    <a:lnTo>
                      <a:pt x="35247" y="19502"/>
                    </a:lnTo>
                    <a:lnTo>
                      <a:pt x="35247" y="10001"/>
                    </a:lnTo>
                    <a:close/>
                    <a:moveTo>
                      <a:pt x="46737" y="9065"/>
                    </a:moveTo>
                    <a:lnTo>
                      <a:pt x="43615" y="21001"/>
                    </a:lnTo>
                    <a:lnTo>
                      <a:pt x="39583" y="15630"/>
                    </a:lnTo>
                    <a:lnTo>
                      <a:pt x="46630" y="9181"/>
                    </a:lnTo>
                    <a:lnTo>
                      <a:pt x="46577" y="9118"/>
                    </a:lnTo>
                    <a:lnTo>
                      <a:pt x="39529" y="15568"/>
                    </a:lnTo>
                    <a:lnTo>
                      <a:pt x="35301" y="9948"/>
                    </a:lnTo>
                    <a:lnTo>
                      <a:pt x="46737" y="9065"/>
                    </a:lnTo>
                    <a:close/>
                    <a:moveTo>
                      <a:pt x="39520" y="15693"/>
                    </a:moveTo>
                    <a:lnTo>
                      <a:pt x="43588" y="21108"/>
                    </a:lnTo>
                    <a:lnTo>
                      <a:pt x="43562" y="21206"/>
                    </a:lnTo>
                    <a:lnTo>
                      <a:pt x="35533" y="19556"/>
                    </a:lnTo>
                    <a:lnTo>
                      <a:pt x="35426" y="19440"/>
                    </a:lnTo>
                    <a:lnTo>
                      <a:pt x="39520" y="15693"/>
                    </a:lnTo>
                    <a:close/>
                    <a:moveTo>
                      <a:pt x="35622" y="19663"/>
                    </a:moveTo>
                    <a:lnTo>
                      <a:pt x="43481" y="21277"/>
                    </a:lnTo>
                    <a:lnTo>
                      <a:pt x="43481" y="21295"/>
                    </a:lnTo>
                    <a:lnTo>
                      <a:pt x="37799" y="22125"/>
                    </a:lnTo>
                    <a:lnTo>
                      <a:pt x="35622" y="19663"/>
                    </a:lnTo>
                    <a:close/>
                    <a:moveTo>
                      <a:pt x="35247" y="19582"/>
                    </a:moveTo>
                    <a:lnTo>
                      <a:pt x="35497" y="19636"/>
                    </a:lnTo>
                    <a:lnTo>
                      <a:pt x="37700" y="22134"/>
                    </a:lnTo>
                    <a:lnTo>
                      <a:pt x="35247" y="22491"/>
                    </a:lnTo>
                    <a:lnTo>
                      <a:pt x="35247" y="19582"/>
                    </a:lnTo>
                    <a:close/>
                    <a:moveTo>
                      <a:pt x="27816" y="18057"/>
                    </a:moveTo>
                    <a:lnTo>
                      <a:pt x="35158" y="19565"/>
                    </a:lnTo>
                    <a:lnTo>
                      <a:pt x="35158" y="22509"/>
                    </a:lnTo>
                    <a:lnTo>
                      <a:pt x="32205" y="22937"/>
                    </a:lnTo>
                    <a:lnTo>
                      <a:pt x="27816" y="18057"/>
                    </a:lnTo>
                    <a:close/>
                    <a:moveTo>
                      <a:pt x="27762" y="18128"/>
                    </a:moveTo>
                    <a:lnTo>
                      <a:pt x="32107" y="22946"/>
                    </a:lnTo>
                    <a:lnTo>
                      <a:pt x="22053" y="24409"/>
                    </a:lnTo>
                    <a:lnTo>
                      <a:pt x="27762" y="18128"/>
                    </a:lnTo>
                    <a:close/>
                    <a:moveTo>
                      <a:pt x="19930" y="16442"/>
                    </a:moveTo>
                    <a:lnTo>
                      <a:pt x="27727" y="18039"/>
                    </a:lnTo>
                    <a:lnTo>
                      <a:pt x="21910" y="24435"/>
                    </a:lnTo>
                    <a:lnTo>
                      <a:pt x="21857" y="24435"/>
                    </a:lnTo>
                    <a:lnTo>
                      <a:pt x="19930" y="16442"/>
                    </a:lnTo>
                    <a:close/>
                    <a:moveTo>
                      <a:pt x="35158" y="22589"/>
                    </a:moveTo>
                    <a:lnTo>
                      <a:pt x="35158" y="26211"/>
                    </a:lnTo>
                    <a:lnTo>
                      <a:pt x="32276" y="23008"/>
                    </a:lnTo>
                    <a:lnTo>
                      <a:pt x="35158" y="22589"/>
                    </a:lnTo>
                    <a:close/>
                    <a:moveTo>
                      <a:pt x="32178" y="23026"/>
                    </a:moveTo>
                    <a:lnTo>
                      <a:pt x="35113" y="26273"/>
                    </a:lnTo>
                    <a:lnTo>
                      <a:pt x="22240" y="24489"/>
                    </a:lnTo>
                    <a:lnTo>
                      <a:pt x="22240" y="24462"/>
                    </a:lnTo>
                    <a:lnTo>
                      <a:pt x="32178" y="23026"/>
                    </a:lnTo>
                    <a:close/>
                    <a:moveTo>
                      <a:pt x="37772" y="22214"/>
                    </a:moveTo>
                    <a:lnTo>
                      <a:pt x="42241" y="27272"/>
                    </a:lnTo>
                    <a:lnTo>
                      <a:pt x="35247" y="26300"/>
                    </a:lnTo>
                    <a:lnTo>
                      <a:pt x="35247" y="22580"/>
                    </a:lnTo>
                    <a:lnTo>
                      <a:pt x="37772" y="22214"/>
                    </a:lnTo>
                    <a:close/>
                    <a:moveTo>
                      <a:pt x="43731" y="21349"/>
                    </a:moveTo>
                    <a:lnTo>
                      <a:pt x="42536" y="27156"/>
                    </a:lnTo>
                    <a:lnTo>
                      <a:pt x="42455" y="27165"/>
                    </a:lnTo>
                    <a:lnTo>
                      <a:pt x="42473" y="27299"/>
                    </a:lnTo>
                    <a:lnTo>
                      <a:pt x="42375" y="27290"/>
                    </a:lnTo>
                    <a:lnTo>
                      <a:pt x="37870" y="22196"/>
                    </a:lnTo>
                    <a:lnTo>
                      <a:pt x="43731" y="21349"/>
                    </a:lnTo>
                    <a:close/>
                    <a:moveTo>
                      <a:pt x="43802" y="21447"/>
                    </a:moveTo>
                    <a:lnTo>
                      <a:pt x="46149" y="27817"/>
                    </a:lnTo>
                    <a:lnTo>
                      <a:pt x="42589" y="27317"/>
                    </a:lnTo>
                    <a:lnTo>
                      <a:pt x="43802" y="21447"/>
                    </a:lnTo>
                    <a:close/>
                    <a:moveTo>
                      <a:pt x="43865" y="21376"/>
                    </a:moveTo>
                    <a:lnTo>
                      <a:pt x="60975" y="29859"/>
                    </a:lnTo>
                    <a:lnTo>
                      <a:pt x="60966" y="29877"/>
                    </a:lnTo>
                    <a:lnTo>
                      <a:pt x="46247" y="27825"/>
                    </a:lnTo>
                    <a:lnTo>
                      <a:pt x="43865" y="21376"/>
                    </a:lnTo>
                    <a:close/>
                    <a:moveTo>
                      <a:pt x="42785" y="27433"/>
                    </a:moveTo>
                    <a:lnTo>
                      <a:pt x="46184" y="27906"/>
                    </a:lnTo>
                    <a:lnTo>
                      <a:pt x="47041" y="30216"/>
                    </a:lnTo>
                    <a:lnTo>
                      <a:pt x="42776" y="27451"/>
                    </a:lnTo>
                    <a:lnTo>
                      <a:pt x="42785" y="27433"/>
                    </a:lnTo>
                    <a:close/>
                    <a:moveTo>
                      <a:pt x="35452" y="26407"/>
                    </a:moveTo>
                    <a:lnTo>
                      <a:pt x="42330" y="27370"/>
                    </a:lnTo>
                    <a:lnTo>
                      <a:pt x="42464" y="27522"/>
                    </a:lnTo>
                    <a:lnTo>
                      <a:pt x="41884" y="30323"/>
                    </a:lnTo>
                    <a:lnTo>
                      <a:pt x="35443" y="26434"/>
                    </a:lnTo>
                    <a:lnTo>
                      <a:pt x="35452" y="26407"/>
                    </a:lnTo>
                    <a:close/>
                    <a:moveTo>
                      <a:pt x="42509" y="27709"/>
                    </a:moveTo>
                    <a:lnTo>
                      <a:pt x="42527" y="27718"/>
                    </a:lnTo>
                    <a:lnTo>
                      <a:pt x="42991" y="30992"/>
                    </a:lnTo>
                    <a:lnTo>
                      <a:pt x="41956" y="30368"/>
                    </a:lnTo>
                    <a:lnTo>
                      <a:pt x="42509" y="27709"/>
                    </a:lnTo>
                    <a:close/>
                    <a:moveTo>
                      <a:pt x="46274" y="27915"/>
                    </a:moveTo>
                    <a:lnTo>
                      <a:pt x="60949" y="29958"/>
                    </a:lnTo>
                    <a:lnTo>
                      <a:pt x="60949" y="29984"/>
                    </a:lnTo>
                    <a:lnTo>
                      <a:pt x="51787" y="33303"/>
                    </a:lnTo>
                    <a:lnTo>
                      <a:pt x="47148" y="30288"/>
                    </a:lnTo>
                    <a:lnTo>
                      <a:pt x="46274" y="27915"/>
                    </a:lnTo>
                    <a:close/>
                    <a:moveTo>
                      <a:pt x="42571" y="27415"/>
                    </a:moveTo>
                    <a:lnTo>
                      <a:pt x="47085" y="30350"/>
                    </a:lnTo>
                    <a:lnTo>
                      <a:pt x="48504" y="34186"/>
                    </a:lnTo>
                    <a:lnTo>
                      <a:pt x="48486" y="34195"/>
                    </a:lnTo>
                    <a:lnTo>
                      <a:pt x="42589" y="27531"/>
                    </a:lnTo>
                    <a:lnTo>
                      <a:pt x="42571" y="27415"/>
                    </a:lnTo>
                    <a:close/>
                    <a:moveTo>
                      <a:pt x="42607" y="27683"/>
                    </a:moveTo>
                    <a:lnTo>
                      <a:pt x="48406" y="34240"/>
                    </a:lnTo>
                    <a:lnTo>
                      <a:pt x="48397" y="34257"/>
                    </a:lnTo>
                    <a:lnTo>
                      <a:pt x="43080" y="31046"/>
                    </a:lnTo>
                    <a:lnTo>
                      <a:pt x="42607" y="27683"/>
                    </a:lnTo>
                    <a:close/>
                    <a:moveTo>
                      <a:pt x="47201" y="30421"/>
                    </a:moveTo>
                    <a:lnTo>
                      <a:pt x="51698" y="33339"/>
                    </a:lnTo>
                    <a:lnTo>
                      <a:pt x="48691" y="34436"/>
                    </a:lnTo>
                    <a:lnTo>
                      <a:pt x="48673" y="34418"/>
                    </a:lnTo>
                    <a:lnTo>
                      <a:pt x="47201" y="30421"/>
                    </a:lnTo>
                    <a:close/>
                    <a:moveTo>
                      <a:pt x="60699" y="30163"/>
                    </a:moveTo>
                    <a:lnTo>
                      <a:pt x="60708" y="30181"/>
                    </a:lnTo>
                    <a:lnTo>
                      <a:pt x="54231" y="34891"/>
                    </a:lnTo>
                    <a:lnTo>
                      <a:pt x="51885" y="33356"/>
                    </a:lnTo>
                    <a:lnTo>
                      <a:pt x="60699" y="30163"/>
                    </a:lnTo>
                    <a:close/>
                    <a:moveTo>
                      <a:pt x="43089" y="31153"/>
                    </a:moveTo>
                    <a:lnTo>
                      <a:pt x="48584" y="34472"/>
                    </a:lnTo>
                    <a:lnTo>
                      <a:pt x="43802" y="36211"/>
                    </a:lnTo>
                    <a:lnTo>
                      <a:pt x="43089" y="31153"/>
                    </a:lnTo>
                    <a:close/>
                    <a:moveTo>
                      <a:pt x="41938" y="30457"/>
                    </a:moveTo>
                    <a:lnTo>
                      <a:pt x="43000" y="31099"/>
                    </a:lnTo>
                    <a:lnTo>
                      <a:pt x="43722" y="36238"/>
                    </a:lnTo>
                    <a:lnTo>
                      <a:pt x="40511" y="37407"/>
                    </a:lnTo>
                    <a:lnTo>
                      <a:pt x="41938" y="30457"/>
                    </a:lnTo>
                    <a:close/>
                    <a:moveTo>
                      <a:pt x="35247" y="26407"/>
                    </a:moveTo>
                    <a:lnTo>
                      <a:pt x="41867" y="30404"/>
                    </a:lnTo>
                    <a:lnTo>
                      <a:pt x="40421" y="37424"/>
                    </a:lnTo>
                    <a:lnTo>
                      <a:pt x="35247" y="36737"/>
                    </a:lnTo>
                    <a:lnTo>
                      <a:pt x="35247" y="26407"/>
                    </a:lnTo>
                    <a:close/>
                    <a:moveTo>
                      <a:pt x="43731" y="36318"/>
                    </a:moveTo>
                    <a:lnTo>
                      <a:pt x="43918" y="37630"/>
                    </a:lnTo>
                    <a:lnTo>
                      <a:pt x="40698" y="37442"/>
                    </a:lnTo>
                    <a:lnTo>
                      <a:pt x="40698" y="37424"/>
                    </a:lnTo>
                    <a:lnTo>
                      <a:pt x="43731" y="36318"/>
                    </a:lnTo>
                    <a:close/>
                    <a:moveTo>
                      <a:pt x="51787" y="33401"/>
                    </a:moveTo>
                    <a:lnTo>
                      <a:pt x="54160" y="34935"/>
                    </a:lnTo>
                    <a:lnTo>
                      <a:pt x="49985" y="37969"/>
                    </a:lnTo>
                    <a:lnTo>
                      <a:pt x="48727" y="34552"/>
                    </a:lnTo>
                    <a:lnTo>
                      <a:pt x="48727" y="34552"/>
                    </a:lnTo>
                    <a:lnTo>
                      <a:pt x="48807" y="34605"/>
                    </a:lnTo>
                    <a:lnTo>
                      <a:pt x="48825" y="34579"/>
                    </a:lnTo>
                    <a:lnTo>
                      <a:pt x="48745" y="34498"/>
                    </a:lnTo>
                    <a:lnTo>
                      <a:pt x="51787" y="33401"/>
                    </a:lnTo>
                    <a:close/>
                    <a:moveTo>
                      <a:pt x="48629" y="34543"/>
                    </a:moveTo>
                    <a:lnTo>
                      <a:pt x="49904" y="37986"/>
                    </a:lnTo>
                    <a:lnTo>
                      <a:pt x="49904" y="37986"/>
                    </a:lnTo>
                    <a:lnTo>
                      <a:pt x="43999" y="37639"/>
                    </a:lnTo>
                    <a:lnTo>
                      <a:pt x="43811" y="36291"/>
                    </a:lnTo>
                    <a:lnTo>
                      <a:pt x="48629" y="34543"/>
                    </a:lnTo>
                    <a:close/>
                    <a:moveTo>
                      <a:pt x="54240" y="34989"/>
                    </a:moveTo>
                    <a:lnTo>
                      <a:pt x="59735" y="38557"/>
                    </a:lnTo>
                    <a:lnTo>
                      <a:pt x="59735" y="38557"/>
                    </a:lnTo>
                    <a:lnTo>
                      <a:pt x="50101" y="37995"/>
                    </a:lnTo>
                    <a:lnTo>
                      <a:pt x="54240" y="34989"/>
                    </a:lnTo>
                    <a:close/>
                    <a:moveTo>
                      <a:pt x="61163" y="29984"/>
                    </a:moveTo>
                    <a:lnTo>
                      <a:pt x="61243" y="30002"/>
                    </a:lnTo>
                    <a:lnTo>
                      <a:pt x="60217" y="38584"/>
                    </a:lnTo>
                    <a:lnTo>
                      <a:pt x="59905" y="38566"/>
                    </a:lnTo>
                    <a:lnTo>
                      <a:pt x="54311" y="34935"/>
                    </a:lnTo>
                    <a:lnTo>
                      <a:pt x="61056" y="30029"/>
                    </a:lnTo>
                    <a:lnTo>
                      <a:pt x="61163" y="29984"/>
                    </a:lnTo>
                    <a:close/>
                    <a:moveTo>
                      <a:pt x="60190" y="38664"/>
                    </a:moveTo>
                    <a:lnTo>
                      <a:pt x="60137" y="38718"/>
                    </a:lnTo>
                    <a:lnTo>
                      <a:pt x="60048" y="38664"/>
                    </a:lnTo>
                    <a:close/>
                    <a:moveTo>
                      <a:pt x="50029" y="38076"/>
                    </a:moveTo>
                    <a:lnTo>
                      <a:pt x="59878" y="38656"/>
                    </a:lnTo>
                    <a:lnTo>
                      <a:pt x="60074" y="38771"/>
                    </a:lnTo>
                    <a:lnTo>
                      <a:pt x="52715" y="45364"/>
                    </a:lnTo>
                    <a:lnTo>
                      <a:pt x="50029" y="38076"/>
                    </a:lnTo>
                    <a:close/>
                    <a:moveTo>
                      <a:pt x="40519" y="37514"/>
                    </a:moveTo>
                    <a:lnTo>
                      <a:pt x="43927" y="37719"/>
                    </a:lnTo>
                    <a:lnTo>
                      <a:pt x="45792" y="51074"/>
                    </a:lnTo>
                    <a:lnTo>
                      <a:pt x="45774" y="51082"/>
                    </a:lnTo>
                    <a:lnTo>
                      <a:pt x="40519" y="37514"/>
                    </a:lnTo>
                    <a:close/>
                    <a:moveTo>
                      <a:pt x="60288" y="38700"/>
                    </a:moveTo>
                    <a:lnTo>
                      <a:pt x="70128" y="50984"/>
                    </a:lnTo>
                    <a:lnTo>
                      <a:pt x="63571" y="51127"/>
                    </a:lnTo>
                    <a:lnTo>
                      <a:pt x="60280" y="38816"/>
                    </a:lnTo>
                    <a:lnTo>
                      <a:pt x="60280" y="38807"/>
                    </a:lnTo>
                    <a:lnTo>
                      <a:pt x="60288" y="38700"/>
                    </a:lnTo>
                    <a:close/>
                    <a:moveTo>
                      <a:pt x="35292" y="36827"/>
                    </a:moveTo>
                    <a:lnTo>
                      <a:pt x="40359" y="37496"/>
                    </a:lnTo>
                    <a:lnTo>
                      <a:pt x="40359" y="37505"/>
                    </a:lnTo>
                    <a:lnTo>
                      <a:pt x="40403" y="37514"/>
                    </a:lnTo>
                    <a:lnTo>
                      <a:pt x="40395" y="37531"/>
                    </a:lnTo>
                    <a:lnTo>
                      <a:pt x="40430" y="37523"/>
                    </a:lnTo>
                    <a:lnTo>
                      <a:pt x="45712" y="51163"/>
                    </a:lnTo>
                    <a:lnTo>
                      <a:pt x="45694" y="51172"/>
                    </a:lnTo>
                    <a:lnTo>
                      <a:pt x="35292" y="36827"/>
                    </a:lnTo>
                    <a:close/>
                    <a:moveTo>
                      <a:pt x="60271" y="39075"/>
                    </a:moveTo>
                    <a:lnTo>
                      <a:pt x="63482" y="51127"/>
                    </a:lnTo>
                    <a:lnTo>
                      <a:pt x="58799" y="51216"/>
                    </a:lnTo>
                    <a:lnTo>
                      <a:pt x="60244" y="39075"/>
                    </a:lnTo>
                    <a:close/>
                    <a:moveTo>
                      <a:pt x="44008" y="37719"/>
                    </a:moveTo>
                    <a:lnTo>
                      <a:pt x="49895" y="38067"/>
                    </a:lnTo>
                    <a:lnTo>
                      <a:pt x="45926" y="51279"/>
                    </a:lnTo>
                    <a:lnTo>
                      <a:pt x="45908" y="51279"/>
                    </a:lnTo>
                    <a:lnTo>
                      <a:pt x="44008" y="37719"/>
                    </a:lnTo>
                    <a:close/>
                    <a:moveTo>
                      <a:pt x="60146" y="38825"/>
                    </a:moveTo>
                    <a:lnTo>
                      <a:pt x="60190" y="38852"/>
                    </a:lnTo>
                    <a:lnTo>
                      <a:pt x="58718" y="51225"/>
                    </a:lnTo>
                    <a:lnTo>
                      <a:pt x="54909" y="51297"/>
                    </a:lnTo>
                    <a:lnTo>
                      <a:pt x="52750" y="45444"/>
                    </a:lnTo>
                    <a:lnTo>
                      <a:pt x="60146" y="38825"/>
                    </a:lnTo>
                    <a:close/>
                    <a:moveTo>
                      <a:pt x="49958" y="38138"/>
                    </a:moveTo>
                    <a:lnTo>
                      <a:pt x="52652" y="45427"/>
                    </a:lnTo>
                    <a:lnTo>
                      <a:pt x="45979" y="51404"/>
                    </a:lnTo>
                    <a:lnTo>
                      <a:pt x="49958" y="38138"/>
                    </a:lnTo>
                    <a:close/>
                    <a:moveTo>
                      <a:pt x="52679" y="45507"/>
                    </a:moveTo>
                    <a:lnTo>
                      <a:pt x="54820" y="51305"/>
                    </a:lnTo>
                    <a:lnTo>
                      <a:pt x="46015" y="51484"/>
                    </a:lnTo>
                    <a:lnTo>
                      <a:pt x="52679" y="45507"/>
                    </a:lnTo>
                    <a:close/>
                    <a:moveTo>
                      <a:pt x="58701" y="51305"/>
                    </a:moveTo>
                    <a:lnTo>
                      <a:pt x="57782" y="59022"/>
                    </a:lnTo>
                    <a:lnTo>
                      <a:pt x="57764" y="59022"/>
                    </a:lnTo>
                    <a:lnTo>
                      <a:pt x="54936" y="51386"/>
                    </a:lnTo>
                    <a:lnTo>
                      <a:pt x="58701" y="51305"/>
                    </a:lnTo>
                    <a:close/>
                    <a:moveTo>
                      <a:pt x="27" y="1"/>
                    </a:moveTo>
                    <a:lnTo>
                      <a:pt x="0" y="81"/>
                    </a:lnTo>
                    <a:lnTo>
                      <a:pt x="17048" y="4845"/>
                    </a:lnTo>
                    <a:lnTo>
                      <a:pt x="19823" y="16335"/>
                    </a:lnTo>
                    <a:lnTo>
                      <a:pt x="12525" y="14836"/>
                    </a:lnTo>
                    <a:lnTo>
                      <a:pt x="12507" y="14917"/>
                    </a:lnTo>
                    <a:lnTo>
                      <a:pt x="19796" y="16407"/>
                    </a:lnTo>
                    <a:lnTo>
                      <a:pt x="19849" y="16460"/>
                    </a:lnTo>
                    <a:lnTo>
                      <a:pt x="21776" y="24435"/>
                    </a:lnTo>
                    <a:lnTo>
                      <a:pt x="21767" y="24507"/>
                    </a:lnTo>
                    <a:lnTo>
                      <a:pt x="35104" y="26362"/>
                    </a:lnTo>
                    <a:lnTo>
                      <a:pt x="28280" y="32188"/>
                    </a:lnTo>
                    <a:lnTo>
                      <a:pt x="28333" y="32250"/>
                    </a:lnTo>
                    <a:lnTo>
                      <a:pt x="35158" y="26425"/>
                    </a:lnTo>
                    <a:lnTo>
                      <a:pt x="35158" y="36729"/>
                    </a:lnTo>
                    <a:lnTo>
                      <a:pt x="35113" y="36720"/>
                    </a:lnTo>
                    <a:lnTo>
                      <a:pt x="35158" y="36791"/>
                    </a:lnTo>
                    <a:lnTo>
                      <a:pt x="35158" y="36898"/>
                    </a:lnTo>
                    <a:lnTo>
                      <a:pt x="35247" y="36898"/>
                    </a:lnTo>
                    <a:lnTo>
                      <a:pt x="45845" y="51520"/>
                    </a:lnTo>
                    <a:lnTo>
                      <a:pt x="45836" y="51529"/>
                    </a:lnTo>
                    <a:lnTo>
                      <a:pt x="45863" y="51564"/>
                    </a:lnTo>
                    <a:lnTo>
                      <a:pt x="45872" y="51653"/>
                    </a:lnTo>
                    <a:lnTo>
                      <a:pt x="45899" y="51653"/>
                    </a:lnTo>
                    <a:lnTo>
                      <a:pt x="45917" y="51618"/>
                    </a:lnTo>
                    <a:lnTo>
                      <a:pt x="45997" y="51725"/>
                    </a:lnTo>
                    <a:lnTo>
                      <a:pt x="46015" y="51716"/>
                    </a:lnTo>
                    <a:lnTo>
                      <a:pt x="45961" y="51564"/>
                    </a:lnTo>
                    <a:lnTo>
                      <a:pt x="54856" y="51386"/>
                    </a:lnTo>
                    <a:lnTo>
                      <a:pt x="57755" y="59245"/>
                    </a:lnTo>
                    <a:lnTo>
                      <a:pt x="57746" y="59317"/>
                    </a:lnTo>
                    <a:lnTo>
                      <a:pt x="57826" y="59325"/>
                    </a:lnTo>
                    <a:lnTo>
                      <a:pt x="57835" y="59290"/>
                    </a:lnTo>
                    <a:lnTo>
                      <a:pt x="57853" y="59281"/>
                    </a:lnTo>
                    <a:lnTo>
                      <a:pt x="57853" y="59272"/>
                    </a:lnTo>
                    <a:lnTo>
                      <a:pt x="57844" y="59245"/>
                    </a:lnTo>
                    <a:lnTo>
                      <a:pt x="58790" y="51305"/>
                    </a:lnTo>
                    <a:lnTo>
                      <a:pt x="63509" y="51207"/>
                    </a:lnTo>
                    <a:lnTo>
                      <a:pt x="67880" y="67622"/>
                    </a:lnTo>
                    <a:lnTo>
                      <a:pt x="67961" y="67604"/>
                    </a:lnTo>
                    <a:lnTo>
                      <a:pt x="63589" y="51207"/>
                    </a:lnTo>
                    <a:lnTo>
                      <a:pt x="70200" y="51074"/>
                    </a:lnTo>
                    <a:lnTo>
                      <a:pt x="80352" y="63759"/>
                    </a:lnTo>
                    <a:lnTo>
                      <a:pt x="80423" y="63706"/>
                    </a:lnTo>
                    <a:lnTo>
                      <a:pt x="70298" y="51065"/>
                    </a:lnTo>
                    <a:lnTo>
                      <a:pt x="70360" y="51065"/>
                    </a:lnTo>
                    <a:lnTo>
                      <a:pt x="70360" y="50984"/>
                    </a:lnTo>
                    <a:lnTo>
                      <a:pt x="70235" y="50984"/>
                    </a:lnTo>
                    <a:lnTo>
                      <a:pt x="60315" y="38593"/>
                    </a:lnTo>
                    <a:lnTo>
                      <a:pt x="60306" y="38593"/>
                    </a:lnTo>
                    <a:lnTo>
                      <a:pt x="61341" y="29931"/>
                    </a:lnTo>
                    <a:lnTo>
                      <a:pt x="61297" y="29922"/>
                    </a:lnTo>
                    <a:lnTo>
                      <a:pt x="43820" y="21260"/>
                    </a:lnTo>
                    <a:lnTo>
                      <a:pt x="43811" y="21260"/>
                    </a:lnTo>
                    <a:lnTo>
                      <a:pt x="43686" y="21081"/>
                    </a:lnTo>
                    <a:lnTo>
                      <a:pt x="46844" y="8966"/>
                    </a:lnTo>
                    <a:lnTo>
                      <a:pt x="46844" y="8966"/>
                    </a:lnTo>
                    <a:lnTo>
                      <a:pt x="35247" y="9867"/>
                    </a:lnTo>
                    <a:lnTo>
                      <a:pt x="35247" y="9841"/>
                    </a:lnTo>
                    <a:lnTo>
                      <a:pt x="35220" y="9841"/>
                    </a:lnTo>
                    <a:lnTo>
                      <a:pt x="35203" y="9814"/>
                    </a:lnTo>
                    <a:lnTo>
                      <a:pt x="35185" y="9832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4"/>
              <p:cNvSpPr/>
              <p:nvPr/>
            </p:nvSpPr>
            <p:spPr>
              <a:xfrm>
                <a:off x="2067986" y="2770064"/>
                <a:ext cx="355694" cy="19803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3418" extrusionOk="0">
                    <a:moveTo>
                      <a:pt x="2472" y="170"/>
                    </a:moveTo>
                    <a:lnTo>
                      <a:pt x="5844" y="3301"/>
                    </a:lnTo>
                    <a:lnTo>
                      <a:pt x="224" y="3185"/>
                    </a:lnTo>
                    <a:lnTo>
                      <a:pt x="2472" y="170"/>
                    </a:lnTo>
                    <a:close/>
                    <a:moveTo>
                      <a:pt x="2454" y="0"/>
                    </a:moveTo>
                    <a:lnTo>
                      <a:pt x="1" y="3292"/>
                    </a:lnTo>
                    <a:lnTo>
                      <a:pt x="6138" y="3417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4"/>
              <p:cNvSpPr/>
              <p:nvPr/>
            </p:nvSpPr>
            <p:spPr>
              <a:xfrm>
                <a:off x="2793653" y="3343760"/>
                <a:ext cx="145835" cy="169590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927" extrusionOk="0">
                    <a:moveTo>
                      <a:pt x="1062" y="206"/>
                    </a:moveTo>
                    <a:lnTo>
                      <a:pt x="2338" y="1642"/>
                    </a:lnTo>
                    <a:lnTo>
                      <a:pt x="188" y="2722"/>
                    </a:lnTo>
                    <a:lnTo>
                      <a:pt x="1062" y="206"/>
                    </a:lnTo>
                    <a:close/>
                    <a:moveTo>
                      <a:pt x="1018" y="1"/>
                    </a:moveTo>
                    <a:lnTo>
                      <a:pt x="1" y="2927"/>
                    </a:lnTo>
                    <a:lnTo>
                      <a:pt x="2516" y="1678"/>
                    </a:lnTo>
                    <a:lnTo>
                      <a:pt x="10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4"/>
              <p:cNvSpPr/>
              <p:nvPr/>
            </p:nvSpPr>
            <p:spPr>
              <a:xfrm>
                <a:off x="726210" y="1671224"/>
                <a:ext cx="206788" cy="218666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3774" extrusionOk="0">
                    <a:moveTo>
                      <a:pt x="143" y="206"/>
                    </a:moveTo>
                    <a:lnTo>
                      <a:pt x="3355" y="1990"/>
                    </a:lnTo>
                    <a:lnTo>
                      <a:pt x="750" y="3604"/>
                    </a:lnTo>
                    <a:lnTo>
                      <a:pt x="143" y="206"/>
                    </a:lnTo>
                    <a:close/>
                    <a:moveTo>
                      <a:pt x="0" y="0"/>
                    </a:moveTo>
                    <a:lnTo>
                      <a:pt x="670" y="3774"/>
                    </a:lnTo>
                    <a:lnTo>
                      <a:pt x="3569" y="19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1396558" y="2420691"/>
                <a:ext cx="403726" cy="186683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3222" extrusionOk="0">
                    <a:moveTo>
                      <a:pt x="6584" y="188"/>
                    </a:moveTo>
                    <a:lnTo>
                      <a:pt x="2587" y="3088"/>
                    </a:lnTo>
                    <a:lnTo>
                      <a:pt x="268" y="1589"/>
                    </a:lnTo>
                    <a:lnTo>
                      <a:pt x="6584" y="188"/>
                    </a:lnTo>
                    <a:close/>
                    <a:moveTo>
                      <a:pt x="6950" y="1"/>
                    </a:moveTo>
                    <a:lnTo>
                      <a:pt x="0" y="1535"/>
                    </a:lnTo>
                    <a:lnTo>
                      <a:pt x="2587" y="3221"/>
                    </a:lnTo>
                    <a:lnTo>
                      <a:pt x="6967" y="37"/>
                    </a:lnTo>
                    <a:lnTo>
                      <a:pt x="69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2545565" y="3263517"/>
                <a:ext cx="101395" cy="91951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587" extrusionOk="0">
                    <a:moveTo>
                      <a:pt x="875" y="1"/>
                    </a:moveTo>
                    <a:cubicBezTo>
                      <a:pt x="672" y="1"/>
                      <a:pt x="469" y="79"/>
                      <a:pt x="313" y="235"/>
                    </a:cubicBezTo>
                    <a:cubicBezTo>
                      <a:pt x="1" y="538"/>
                      <a:pt x="1" y="1047"/>
                      <a:pt x="313" y="1359"/>
                    </a:cubicBezTo>
                    <a:cubicBezTo>
                      <a:pt x="469" y="1511"/>
                      <a:pt x="672" y="1586"/>
                      <a:pt x="875" y="1586"/>
                    </a:cubicBezTo>
                    <a:cubicBezTo>
                      <a:pt x="1078" y="1586"/>
                      <a:pt x="1281" y="1511"/>
                      <a:pt x="1437" y="1359"/>
                    </a:cubicBezTo>
                    <a:cubicBezTo>
                      <a:pt x="1749" y="1047"/>
                      <a:pt x="1749" y="538"/>
                      <a:pt x="1437" y="235"/>
                    </a:cubicBezTo>
                    <a:cubicBezTo>
                      <a:pt x="1281" y="79"/>
                      <a:pt x="1078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1542318" y="2773019"/>
                <a:ext cx="78625" cy="71672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237" extrusionOk="0">
                    <a:moveTo>
                      <a:pt x="679" y="1"/>
                    </a:moveTo>
                    <a:cubicBezTo>
                      <a:pt x="520" y="1"/>
                      <a:pt x="362" y="61"/>
                      <a:pt x="242" y="181"/>
                    </a:cubicBezTo>
                    <a:cubicBezTo>
                      <a:pt x="1" y="422"/>
                      <a:pt x="1" y="815"/>
                      <a:pt x="242" y="1056"/>
                    </a:cubicBezTo>
                    <a:cubicBezTo>
                      <a:pt x="362" y="1176"/>
                      <a:pt x="520" y="1236"/>
                      <a:pt x="679" y="1236"/>
                    </a:cubicBezTo>
                    <a:cubicBezTo>
                      <a:pt x="837" y="1236"/>
                      <a:pt x="996" y="1176"/>
                      <a:pt x="1116" y="1056"/>
                    </a:cubicBezTo>
                    <a:cubicBezTo>
                      <a:pt x="1357" y="815"/>
                      <a:pt x="1357" y="422"/>
                      <a:pt x="1116" y="181"/>
                    </a:cubicBezTo>
                    <a:cubicBezTo>
                      <a:pt x="996" y="61"/>
                      <a:pt x="837" y="1"/>
                      <a:pt x="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4"/>
              <p:cNvSpPr/>
              <p:nvPr/>
            </p:nvSpPr>
            <p:spPr>
              <a:xfrm>
                <a:off x="1037335" y="2106160"/>
                <a:ext cx="98788" cy="899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553" extrusionOk="0">
                    <a:moveTo>
                      <a:pt x="853" y="0"/>
                    </a:moveTo>
                    <a:cubicBezTo>
                      <a:pt x="654" y="0"/>
                      <a:pt x="456" y="76"/>
                      <a:pt x="304" y="228"/>
                    </a:cubicBezTo>
                    <a:cubicBezTo>
                      <a:pt x="1" y="531"/>
                      <a:pt x="1" y="1022"/>
                      <a:pt x="304" y="1325"/>
                    </a:cubicBezTo>
                    <a:cubicBezTo>
                      <a:pt x="456" y="1477"/>
                      <a:pt x="654" y="1553"/>
                      <a:pt x="853" y="1553"/>
                    </a:cubicBezTo>
                    <a:cubicBezTo>
                      <a:pt x="1051" y="1553"/>
                      <a:pt x="1250" y="1477"/>
                      <a:pt x="1402" y="1325"/>
                    </a:cubicBezTo>
                    <a:cubicBezTo>
                      <a:pt x="1705" y="1022"/>
                      <a:pt x="1705" y="531"/>
                      <a:pt x="1402" y="228"/>
                    </a:cubicBezTo>
                    <a:cubicBezTo>
                      <a:pt x="1250" y="76"/>
                      <a:pt x="1051" y="0"/>
                      <a:pt x="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4"/>
              <p:cNvSpPr/>
              <p:nvPr/>
            </p:nvSpPr>
            <p:spPr>
              <a:xfrm>
                <a:off x="170068" y="2496484"/>
                <a:ext cx="68775" cy="62749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83" extrusionOk="0">
                    <a:moveTo>
                      <a:pt x="594" y="1"/>
                    </a:moveTo>
                    <a:cubicBezTo>
                      <a:pt x="453" y="1"/>
                      <a:pt x="313" y="52"/>
                      <a:pt x="206" y="155"/>
                    </a:cubicBezTo>
                    <a:cubicBezTo>
                      <a:pt x="0" y="369"/>
                      <a:pt x="0" y="717"/>
                      <a:pt x="206" y="922"/>
                    </a:cubicBezTo>
                    <a:cubicBezTo>
                      <a:pt x="313" y="1029"/>
                      <a:pt x="453" y="1083"/>
                      <a:pt x="594" y="1083"/>
                    </a:cubicBezTo>
                    <a:cubicBezTo>
                      <a:pt x="734" y="1083"/>
                      <a:pt x="875" y="1029"/>
                      <a:pt x="982" y="922"/>
                    </a:cubicBezTo>
                    <a:cubicBezTo>
                      <a:pt x="1187" y="717"/>
                      <a:pt x="1187" y="369"/>
                      <a:pt x="982" y="155"/>
                    </a:cubicBezTo>
                    <a:cubicBezTo>
                      <a:pt x="875" y="52"/>
                      <a:pt x="734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4"/>
              <p:cNvSpPr/>
              <p:nvPr/>
            </p:nvSpPr>
            <p:spPr>
              <a:xfrm>
                <a:off x="1048227" y="2669137"/>
                <a:ext cx="87895" cy="8042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8" extrusionOk="0">
                    <a:moveTo>
                      <a:pt x="762" y="1"/>
                    </a:moveTo>
                    <a:cubicBezTo>
                      <a:pt x="585" y="1"/>
                      <a:pt x="406" y="70"/>
                      <a:pt x="268" y="208"/>
                    </a:cubicBezTo>
                    <a:cubicBezTo>
                      <a:pt x="0" y="476"/>
                      <a:pt x="0" y="913"/>
                      <a:pt x="268" y="1180"/>
                    </a:cubicBezTo>
                    <a:cubicBezTo>
                      <a:pt x="406" y="1319"/>
                      <a:pt x="585" y="1388"/>
                      <a:pt x="762" y="1388"/>
                    </a:cubicBezTo>
                    <a:cubicBezTo>
                      <a:pt x="939" y="1388"/>
                      <a:pt x="1115" y="1319"/>
                      <a:pt x="1249" y="1180"/>
                    </a:cubicBezTo>
                    <a:cubicBezTo>
                      <a:pt x="1517" y="913"/>
                      <a:pt x="1517" y="476"/>
                      <a:pt x="1249" y="208"/>
                    </a:cubicBezTo>
                    <a:cubicBezTo>
                      <a:pt x="1115" y="70"/>
                      <a:pt x="939" y="1"/>
                      <a:pt x="7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4"/>
              <p:cNvSpPr/>
              <p:nvPr/>
            </p:nvSpPr>
            <p:spPr>
              <a:xfrm>
                <a:off x="1713929" y="2061084"/>
                <a:ext cx="86389" cy="7833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52" extrusionOk="0">
                    <a:moveTo>
                      <a:pt x="741" y="0"/>
                    </a:moveTo>
                    <a:cubicBezTo>
                      <a:pt x="567" y="0"/>
                      <a:pt x="393" y="65"/>
                      <a:pt x="259" y="194"/>
                    </a:cubicBezTo>
                    <a:cubicBezTo>
                      <a:pt x="1" y="462"/>
                      <a:pt x="1" y="890"/>
                      <a:pt x="259" y="1158"/>
                    </a:cubicBezTo>
                    <a:cubicBezTo>
                      <a:pt x="393" y="1287"/>
                      <a:pt x="567" y="1352"/>
                      <a:pt x="741" y="1352"/>
                    </a:cubicBezTo>
                    <a:cubicBezTo>
                      <a:pt x="915" y="1352"/>
                      <a:pt x="1089" y="1287"/>
                      <a:pt x="1223" y="1158"/>
                    </a:cubicBezTo>
                    <a:cubicBezTo>
                      <a:pt x="1490" y="890"/>
                      <a:pt x="1490" y="462"/>
                      <a:pt x="1223" y="194"/>
                    </a:cubicBezTo>
                    <a:cubicBezTo>
                      <a:pt x="1089" y="65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4"/>
              <p:cNvSpPr/>
              <p:nvPr/>
            </p:nvSpPr>
            <p:spPr>
              <a:xfrm>
                <a:off x="628528" y="2594224"/>
                <a:ext cx="67268" cy="6130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58" extrusionOk="0">
                    <a:moveTo>
                      <a:pt x="584" y="0"/>
                    </a:moveTo>
                    <a:cubicBezTo>
                      <a:pt x="449" y="0"/>
                      <a:pt x="313" y="51"/>
                      <a:pt x="206" y="154"/>
                    </a:cubicBezTo>
                    <a:cubicBezTo>
                      <a:pt x="0" y="368"/>
                      <a:pt x="0" y="698"/>
                      <a:pt x="206" y="903"/>
                    </a:cubicBezTo>
                    <a:cubicBezTo>
                      <a:pt x="313" y="1006"/>
                      <a:pt x="449" y="1057"/>
                      <a:pt x="584" y="1057"/>
                    </a:cubicBezTo>
                    <a:cubicBezTo>
                      <a:pt x="719" y="1057"/>
                      <a:pt x="852" y="1006"/>
                      <a:pt x="955" y="903"/>
                    </a:cubicBezTo>
                    <a:cubicBezTo>
                      <a:pt x="1160" y="698"/>
                      <a:pt x="1160" y="368"/>
                      <a:pt x="955" y="154"/>
                    </a:cubicBezTo>
                    <a:cubicBezTo>
                      <a:pt x="852" y="51"/>
                      <a:pt x="719" y="0"/>
                      <a:pt x="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4"/>
              <p:cNvSpPr/>
              <p:nvPr/>
            </p:nvSpPr>
            <p:spPr>
              <a:xfrm>
                <a:off x="1480325" y="3129276"/>
                <a:ext cx="70861" cy="6466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116" extrusionOk="0">
                    <a:moveTo>
                      <a:pt x="611" y="1"/>
                    </a:moveTo>
                    <a:cubicBezTo>
                      <a:pt x="469" y="1"/>
                      <a:pt x="326" y="54"/>
                      <a:pt x="214" y="161"/>
                    </a:cubicBezTo>
                    <a:cubicBezTo>
                      <a:pt x="0" y="384"/>
                      <a:pt x="0" y="741"/>
                      <a:pt x="214" y="955"/>
                    </a:cubicBezTo>
                    <a:cubicBezTo>
                      <a:pt x="326" y="1062"/>
                      <a:pt x="469" y="1116"/>
                      <a:pt x="611" y="1116"/>
                    </a:cubicBezTo>
                    <a:cubicBezTo>
                      <a:pt x="754" y="1116"/>
                      <a:pt x="897" y="1062"/>
                      <a:pt x="1008" y="955"/>
                    </a:cubicBezTo>
                    <a:cubicBezTo>
                      <a:pt x="1222" y="741"/>
                      <a:pt x="1222" y="384"/>
                      <a:pt x="1008" y="161"/>
                    </a:cubicBezTo>
                    <a:cubicBezTo>
                      <a:pt x="897" y="54"/>
                      <a:pt x="754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4"/>
              <p:cNvSpPr/>
              <p:nvPr/>
            </p:nvSpPr>
            <p:spPr>
              <a:xfrm>
                <a:off x="2072099" y="4169599"/>
                <a:ext cx="77118" cy="705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18" extrusionOk="0">
                    <a:moveTo>
                      <a:pt x="664" y="0"/>
                    </a:moveTo>
                    <a:cubicBezTo>
                      <a:pt x="509" y="0"/>
                      <a:pt x="353" y="60"/>
                      <a:pt x="233" y="181"/>
                    </a:cubicBezTo>
                    <a:cubicBezTo>
                      <a:pt x="1" y="413"/>
                      <a:pt x="1" y="796"/>
                      <a:pt x="233" y="1037"/>
                    </a:cubicBezTo>
                    <a:cubicBezTo>
                      <a:pt x="353" y="1158"/>
                      <a:pt x="509" y="1218"/>
                      <a:pt x="664" y="1218"/>
                    </a:cubicBezTo>
                    <a:cubicBezTo>
                      <a:pt x="819" y="1218"/>
                      <a:pt x="973" y="1158"/>
                      <a:pt x="1089" y="1037"/>
                    </a:cubicBezTo>
                    <a:cubicBezTo>
                      <a:pt x="1330" y="796"/>
                      <a:pt x="1330" y="413"/>
                      <a:pt x="1089" y="181"/>
                    </a:cubicBezTo>
                    <a:cubicBezTo>
                      <a:pt x="973" y="60"/>
                      <a:pt x="819" y="0"/>
                      <a:pt x="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4"/>
              <p:cNvSpPr/>
              <p:nvPr/>
            </p:nvSpPr>
            <p:spPr>
              <a:xfrm>
                <a:off x="1055469" y="3068268"/>
                <a:ext cx="71382" cy="650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123" extrusionOk="0">
                    <a:moveTo>
                      <a:pt x="617" y="1"/>
                    </a:moveTo>
                    <a:cubicBezTo>
                      <a:pt x="473" y="1"/>
                      <a:pt x="330" y="54"/>
                      <a:pt x="223" y="161"/>
                    </a:cubicBezTo>
                    <a:cubicBezTo>
                      <a:pt x="0" y="384"/>
                      <a:pt x="0" y="741"/>
                      <a:pt x="223" y="955"/>
                    </a:cubicBezTo>
                    <a:cubicBezTo>
                      <a:pt x="330" y="1067"/>
                      <a:pt x="473" y="1123"/>
                      <a:pt x="617" y="1123"/>
                    </a:cubicBezTo>
                    <a:cubicBezTo>
                      <a:pt x="761" y="1123"/>
                      <a:pt x="906" y="1067"/>
                      <a:pt x="1017" y="955"/>
                    </a:cubicBezTo>
                    <a:cubicBezTo>
                      <a:pt x="1231" y="741"/>
                      <a:pt x="1231" y="384"/>
                      <a:pt x="1017" y="161"/>
                    </a:cubicBezTo>
                    <a:cubicBezTo>
                      <a:pt x="906" y="54"/>
                      <a:pt x="761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4"/>
              <p:cNvSpPr/>
              <p:nvPr/>
            </p:nvSpPr>
            <p:spPr>
              <a:xfrm>
                <a:off x="1911380" y="3749611"/>
                <a:ext cx="71904" cy="6547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30" extrusionOk="0">
                    <a:moveTo>
                      <a:pt x="625" y="1"/>
                    </a:moveTo>
                    <a:cubicBezTo>
                      <a:pt x="480" y="1"/>
                      <a:pt x="335" y="57"/>
                      <a:pt x="223" y="168"/>
                    </a:cubicBezTo>
                    <a:cubicBezTo>
                      <a:pt x="0" y="382"/>
                      <a:pt x="0" y="748"/>
                      <a:pt x="223" y="962"/>
                    </a:cubicBezTo>
                    <a:cubicBezTo>
                      <a:pt x="335" y="1074"/>
                      <a:pt x="480" y="1129"/>
                      <a:pt x="625" y="1129"/>
                    </a:cubicBezTo>
                    <a:cubicBezTo>
                      <a:pt x="770" y="1129"/>
                      <a:pt x="915" y="1074"/>
                      <a:pt x="1026" y="962"/>
                    </a:cubicBezTo>
                    <a:cubicBezTo>
                      <a:pt x="1240" y="748"/>
                      <a:pt x="1240" y="382"/>
                      <a:pt x="1026" y="168"/>
                    </a:cubicBezTo>
                    <a:cubicBezTo>
                      <a:pt x="915" y="57"/>
                      <a:pt x="770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4"/>
              <p:cNvSpPr/>
              <p:nvPr/>
            </p:nvSpPr>
            <p:spPr>
              <a:xfrm>
                <a:off x="1848866" y="3550538"/>
                <a:ext cx="46526" cy="4241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32" extrusionOk="0">
                    <a:moveTo>
                      <a:pt x="401" y="0"/>
                    </a:moveTo>
                    <a:cubicBezTo>
                      <a:pt x="308" y="0"/>
                      <a:pt x="214" y="36"/>
                      <a:pt x="143" y="107"/>
                    </a:cubicBezTo>
                    <a:cubicBezTo>
                      <a:pt x="0" y="250"/>
                      <a:pt x="0" y="482"/>
                      <a:pt x="143" y="625"/>
                    </a:cubicBezTo>
                    <a:cubicBezTo>
                      <a:pt x="214" y="696"/>
                      <a:pt x="308" y="732"/>
                      <a:pt x="401" y="732"/>
                    </a:cubicBezTo>
                    <a:cubicBezTo>
                      <a:pt x="495" y="732"/>
                      <a:pt x="589" y="696"/>
                      <a:pt x="660" y="625"/>
                    </a:cubicBezTo>
                    <a:cubicBezTo>
                      <a:pt x="803" y="482"/>
                      <a:pt x="803" y="250"/>
                      <a:pt x="660" y="107"/>
                    </a:cubicBezTo>
                    <a:cubicBezTo>
                      <a:pt x="589" y="36"/>
                      <a:pt x="495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4"/>
              <p:cNvSpPr/>
              <p:nvPr/>
            </p:nvSpPr>
            <p:spPr>
              <a:xfrm>
                <a:off x="2488728" y="3777016"/>
                <a:ext cx="110144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725" extrusionOk="0">
                    <a:moveTo>
                      <a:pt x="950" y="1"/>
                    </a:moveTo>
                    <a:cubicBezTo>
                      <a:pt x="730" y="1"/>
                      <a:pt x="509" y="83"/>
                      <a:pt x="339" y="248"/>
                    </a:cubicBezTo>
                    <a:cubicBezTo>
                      <a:pt x="0" y="587"/>
                      <a:pt x="0" y="1140"/>
                      <a:pt x="339" y="1470"/>
                    </a:cubicBezTo>
                    <a:cubicBezTo>
                      <a:pt x="509" y="1640"/>
                      <a:pt x="730" y="1725"/>
                      <a:pt x="950" y="1725"/>
                    </a:cubicBezTo>
                    <a:cubicBezTo>
                      <a:pt x="1171" y="1725"/>
                      <a:pt x="1392" y="1640"/>
                      <a:pt x="1561" y="1470"/>
                    </a:cubicBezTo>
                    <a:cubicBezTo>
                      <a:pt x="1900" y="1140"/>
                      <a:pt x="1900" y="587"/>
                      <a:pt x="1561" y="248"/>
                    </a:cubicBezTo>
                    <a:cubicBezTo>
                      <a:pt x="1392" y="83"/>
                      <a:pt x="1171" y="1"/>
                      <a:pt x="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4"/>
              <p:cNvSpPr/>
              <p:nvPr/>
            </p:nvSpPr>
            <p:spPr>
              <a:xfrm>
                <a:off x="591332" y="1973715"/>
                <a:ext cx="94616" cy="8621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88" extrusionOk="0">
                    <a:moveTo>
                      <a:pt x="817" y="0"/>
                    </a:moveTo>
                    <a:cubicBezTo>
                      <a:pt x="627" y="0"/>
                      <a:pt x="437" y="74"/>
                      <a:pt x="294" y="221"/>
                    </a:cubicBezTo>
                    <a:cubicBezTo>
                      <a:pt x="0" y="507"/>
                      <a:pt x="0" y="979"/>
                      <a:pt x="294" y="1274"/>
                    </a:cubicBezTo>
                    <a:cubicBezTo>
                      <a:pt x="437" y="1417"/>
                      <a:pt x="627" y="1488"/>
                      <a:pt x="817" y="1488"/>
                    </a:cubicBezTo>
                    <a:cubicBezTo>
                      <a:pt x="1008" y="1488"/>
                      <a:pt x="1200" y="1417"/>
                      <a:pt x="1347" y="1274"/>
                    </a:cubicBezTo>
                    <a:cubicBezTo>
                      <a:pt x="1633" y="979"/>
                      <a:pt x="1633" y="507"/>
                      <a:pt x="1347" y="221"/>
                    </a:cubicBezTo>
                    <a:cubicBezTo>
                      <a:pt x="1200" y="74"/>
                      <a:pt x="1008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4"/>
              <p:cNvSpPr/>
              <p:nvPr/>
            </p:nvSpPr>
            <p:spPr>
              <a:xfrm>
                <a:off x="1357845" y="3699264"/>
                <a:ext cx="87895" cy="8001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1" extrusionOk="0">
                    <a:moveTo>
                      <a:pt x="754" y="0"/>
                    </a:moveTo>
                    <a:cubicBezTo>
                      <a:pt x="578" y="0"/>
                      <a:pt x="401" y="69"/>
                      <a:pt x="268" y="208"/>
                    </a:cubicBezTo>
                    <a:cubicBezTo>
                      <a:pt x="0" y="475"/>
                      <a:pt x="0" y="912"/>
                      <a:pt x="268" y="1180"/>
                    </a:cubicBezTo>
                    <a:cubicBezTo>
                      <a:pt x="401" y="1314"/>
                      <a:pt x="578" y="1381"/>
                      <a:pt x="754" y="1381"/>
                    </a:cubicBezTo>
                    <a:cubicBezTo>
                      <a:pt x="930" y="1381"/>
                      <a:pt x="1106" y="1314"/>
                      <a:pt x="1240" y="1180"/>
                    </a:cubicBezTo>
                    <a:cubicBezTo>
                      <a:pt x="1517" y="912"/>
                      <a:pt x="1517" y="475"/>
                      <a:pt x="1240" y="208"/>
                    </a:cubicBezTo>
                    <a:cubicBezTo>
                      <a:pt x="1106" y="69"/>
                      <a:pt x="930" y="0"/>
                      <a:pt x="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4"/>
              <p:cNvSpPr/>
              <p:nvPr/>
            </p:nvSpPr>
            <p:spPr>
              <a:xfrm>
                <a:off x="2680965" y="4499727"/>
                <a:ext cx="97745" cy="88938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535" extrusionOk="0">
                    <a:moveTo>
                      <a:pt x="844" y="1"/>
                    </a:moveTo>
                    <a:cubicBezTo>
                      <a:pt x="648" y="1"/>
                      <a:pt x="451" y="76"/>
                      <a:pt x="304" y="228"/>
                    </a:cubicBezTo>
                    <a:cubicBezTo>
                      <a:pt x="1" y="522"/>
                      <a:pt x="1" y="1013"/>
                      <a:pt x="304" y="1307"/>
                    </a:cubicBezTo>
                    <a:cubicBezTo>
                      <a:pt x="451" y="1459"/>
                      <a:pt x="648" y="1535"/>
                      <a:pt x="844" y="1535"/>
                    </a:cubicBezTo>
                    <a:cubicBezTo>
                      <a:pt x="1040" y="1535"/>
                      <a:pt x="1236" y="1459"/>
                      <a:pt x="1384" y="1307"/>
                    </a:cubicBezTo>
                    <a:cubicBezTo>
                      <a:pt x="1687" y="1013"/>
                      <a:pt x="1687" y="522"/>
                      <a:pt x="1384" y="228"/>
                    </a:cubicBezTo>
                    <a:cubicBezTo>
                      <a:pt x="1236" y="76"/>
                      <a:pt x="1040" y="1"/>
                      <a:pt x="8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0" name="Google Shape;950;p24"/>
          <p:cNvGrpSpPr/>
          <p:nvPr/>
        </p:nvGrpSpPr>
        <p:grpSpPr>
          <a:xfrm>
            <a:off x="-489699" y="2022826"/>
            <a:ext cx="1733643" cy="2328949"/>
            <a:chOff x="-489699" y="2022826"/>
            <a:chExt cx="1733643" cy="2328949"/>
          </a:xfrm>
        </p:grpSpPr>
        <p:pic>
          <p:nvPicPr>
            <p:cNvPr id="951" name="Google Shape;95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-489694" y="2777975"/>
              <a:ext cx="1733638" cy="1573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2" name="Google Shape;952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7645782">
              <a:off x="-416591" y="2316562"/>
              <a:ext cx="1098784" cy="7268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25"/>
          <p:cNvPicPr preferRelativeResize="0"/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5" name="Google Shape;955;p25"/>
          <p:cNvGrpSpPr/>
          <p:nvPr/>
        </p:nvGrpSpPr>
        <p:grpSpPr>
          <a:xfrm rot="10800000" flipH="1">
            <a:off x="-4473044" y="-1697974"/>
            <a:ext cx="6499442" cy="5464852"/>
            <a:chOff x="-946852" y="1576612"/>
            <a:chExt cx="4659767" cy="3918019"/>
          </a:xfrm>
        </p:grpSpPr>
        <p:sp>
          <p:nvSpPr>
            <p:cNvPr id="956" name="Google Shape;956;p25"/>
            <p:cNvSpPr/>
            <p:nvPr/>
          </p:nvSpPr>
          <p:spPr>
            <a:xfrm>
              <a:off x="-946852" y="1576612"/>
              <a:ext cx="4659767" cy="3918019"/>
            </a:xfrm>
            <a:custGeom>
              <a:avLst/>
              <a:gdLst/>
              <a:ahLst/>
              <a:cxnLst/>
              <a:rect l="l" t="t" r="r" b="b"/>
              <a:pathLst>
                <a:path w="80424" h="67622" extrusionOk="0">
                  <a:moveTo>
                    <a:pt x="27236" y="7691"/>
                  </a:moveTo>
                  <a:lnTo>
                    <a:pt x="35087" y="9885"/>
                  </a:lnTo>
                  <a:lnTo>
                    <a:pt x="35087" y="9894"/>
                  </a:lnTo>
                  <a:lnTo>
                    <a:pt x="35087" y="9948"/>
                  </a:lnTo>
                  <a:lnTo>
                    <a:pt x="31456" y="13935"/>
                  </a:lnTo>
                  <a:lnTo>
                    <a:pt x="27236" y="7691"/>
                  </a:lnTo>
                  <a:close/>
                  <a:moveTo>
                    <a:pt x="17137" y="4872"/>
                  </a:moveTo>
                  <a:lnTo>
                    <a:pt x="27156" y="7673"/>
                  </a:lnTo>
                  <a:lnTo>
                    <a:pt x="19894" y="16273"/>
                  </a:lnTo>
                  <a:lnTo>
                    <a:pt x="17137" y="4872"/>
                  </a:lnTo>
                  <a:close/>
                  <a:moveTo>
                    <a:pt x="27236" y="7842"/>
                  </a:moveTo>
                  <a:lnTo>
                    <a:pt x="31393" y="13998"/>
                  </a:lnTo>
                  <a:lnTo>
                    <a:pt x="27816" y="17941"/>
                  </a:lnTo>
                  <a:lnTo>
                    <a:pt x="27236" y="7842"/>
                  </a:lnTo>
                  <a:close/>
                  <a:moveTo>
                    <a:pt x="27156" y="7807"/>
                  </a:moveTo>
                  <a:lnTo>
                    <a:pt x="27736" y="17959"/>
                  </a:lnTo>
                  <a:lnTo>
                    <a:pt x="19930" y="16353"/>
                  </a:lnTo>
                  <a:lnTo>
                    <a:pt x="27156" y="7807"/>
                  </a:lnTo>
                  <a:close/>
                  <a:moveTo>
                    <a:pt x="35158" y="9983"/>
                  </a:moveTo>
                  <a:lnTo>
                    <a:pt x="35158" y="19422"/>
                  </a:lnTo>
                  <a:lnTo>
                    <a:pt x="31500" y="14007"/>
                  </a:lnTo>
                  <a:lnTo>
                    <a:pt x="35158" y="9983"/>
                  </a:lnTo>
                  <a:close/>
                  <a:moveTo>
                    <a:pt x="31447" y="14069"/>
                  </a:moveTo>
                  <a:lnTo>
                    <a:pt x="35087" y="19466"/>
                  </a:lnTo>
                  <a:lnTo>
                    <a:pt x="35087" y="19466"/>
                  </a:lnTo>
                  <a:lnTo>
                    <a:pt x="27887" y="17986"/>
                  </a:lnTo>
                  <a:lnTo>
                    <a:pt x="31447" y="14069"/>
                  </a:lnTo>
                  <a:close/>
                  <a:moveTo>
                    <a:pt x="35247" y="10001"/>
                  </a:moveTo>
                  <a:lnTo>
                    <a:pt x="39467" y="15621"/>
                  </a:lnTo>
                  <a:lnTo>
                    <a:pt x="35310" y="19431"/>
                  </a:lnTo>
                  <a:lnTo>
                    <a:pt x="35399" y="19529"/>
                  </a:lnTo>
                  <a:lnTo>
                    <a:pt x="35247" y="19502"/>
                  </a:lnTo>
                  <a:lnTo>
                    <a:pt x="35247" y="10001"/>
                  </a:lnTo>
                  <a:close/>
                  <a:moveTo>
                    <a:pt x="46737" y="9065"/>
                  </a:moveTo>
                  <a:lnTo>
                    <a:pt x="43615" y="21001"/>
                  </a:lnTo>
                  <a:lnTo>
                    <a:pt x="39583" y="15630"/>
                  </a:lnTo>
                  <a:lnTo>
                    <a:pt x="46630" y="9181"/>
                  </a:lnTo>
                  <a:lnTo>
                    <a:pt x="46577" y="9118"/>
                  </a:lnTo>
                  <a:lnTo>
                    <a:pt x="39529" y="15568"/>
                  </a:lnTo>
                  <a:lnTo>
                    <a:pt x="35301" y="9948"/>
                  </a:lnTo>
                  <a:lnTo>
                    <a:pt x="46737" y="9065"/>
                  </a:lnTo>
                  <a:close/>
                  <a:moveTo>
                    <a:pt x="39520" y="15693"/>
                  </a:moveTo>
                  <a:lnTo>
                    <a:pt x="43588" y="21108"/>
                  </a:lnTo>
                  <a:lnTo>
                    <a:pt x="43562" y="21206"/>
                  </a:lnTo>
                  <a:lnTo>
                    <a:pt x="35533" y="19556"/>
                  </a:lnTo>
                  <a:lnTo>
                    <a:pt x="35426" y="19440"/>
                  </a:lnTo>
                  <a:lnTo>
                    <a:pt x="39520" y="15693"/>
                  </a:lnTo>
                  <a:close/>
                  <a:moveTo>
                    <a:pt x="35622" y="19663"/>
                  </a:moveTo>
                  <a:lnTo>
                    <a:pt x="43481" y="21277"/>
                  </a:lnTo>
                  <a:lnTo>
                    <a:pt x="43481" y="21295"/>
                  </a:lnTo>
                  <a:lnTo>
                    <a:pt x="37799" y="22125"/>
                  </a:lnTo>
                  <a:lnTo>
                    <a:pt x="35622" y="19663"/>
                  </a:lnTo>
                  <a:close/>
                  <a:moveTo>
                    <a:pt x="35247" y="19582"/>
                  </a:moveTo>
                  <a:lnTo>
                    <a:pt x="35497" y="19636"/>
                  </a:lnTo>
                  <a:lnTo>
                    <a:pt x="37700" y="22134"/>
                  </a:lnTo>
                  <a:lnTo>
                    <a:pt x="35247" y="22491"/>
                  </a:lnTo>
                  <a:lnTo>
                    <a:pt x="35247" y="19582"/>
                  </a:lnTo>
                  <a:close/>
                  <a:moveTo>
                    <a:pt x="27816" y="18057"/>
                  </a:moveTo>
                  <a:lnTo>
                    <a:pt x="35158" y="19565"/>
                  </a:lnTo>
                  <a:lnTo>
                    <a:pt x="35158" y="22509"/>
                  </a:lnTo>
                  <a:lnTo>
                    <a:pt x="32205" y="22937"/>
                  </a:lnTo>
                  <a:lnTo>
                    <a:pt x="27816" y="18057"/>
                  </a:lnTo>
                  <a:close/>
                  <a:moveTo>
                    <a:pt x="27762" y="18128"/>
                  </a:moveTo>
                  <a:lnTo>
                    <a:pt x="32107" y="22946"/>
                  </a:lnTo>
                  <a:lnTo>
                    <a:pt x="22053" y="24409"/>
                  </a:lnTo>
                  <a:lnTo>
                    <a:pt x="27762" y="18128"/>
                  </a:lnTo>
                  <a:close/>
                  <a:moveTo>
                    <a:pt x="19930" y="16442"/>
                  </a:moveTo>
                  <a:lnTo>
                    <a:pt x="27727" y="18039"/>
                  </a:lnTo>
                  <a:lnTo>
                    <a:pt x="21910" y="24435"/>
                  </a:lnTo>
                  <a:lnTo>
                    <a:pt x="21857" y="24435"/>
                  </a:lnTo>
                  <a:lnTo>
                    <a:pt x="19930" y="16442"/>
                  </a:lnTo>
                  <a:close/>
                  <a:moveTo>
                    <a:pt x="35158" y="22589"/>
                  </a:moveTo>
                  <a:lnTo>
                    <a:pt x="35158" y="26211"/>
                  </a:lnTo>
                  <a:lnTo>
                    <a:pt x="32276" y="23008"/>
                  </a:lnTo>
                  <a:lnTo>
                    <a:pt x="35158" y="22589"/>
                  </a:lnTo>
                  <a:close/>
                  <a:moveTo>
                    <a:pt x="32178" y="23026"/>
                  </a:moveTo>
                  <a:lnTo>
                    <a:pt x="35113" y="26273"/>
                  </a:lnTo>
                  <a:lnTo>
                    <a:pt x="22240" y="24489"/>
                  </a:lnTo>
                  <a:lnTo>
                    <a:pt x="22240" y="24462"/>
                  </a:lnTo>
                  <a:lnTo>
                    <a:pt x="32178" y="23026"/>
                  </a:lnTo>
                  <a:close/>
                  <a:moveTo>
                    <a:pt x="37772" y="22214"/>
                  </a:moveTo>
                  <a:lnTo>
                    <a:pt x="42241" y="27272"/>
                  </a:lnTo>
                  <a:lnTo>
                    <a:pt x="35247" y="26300"/>
                  </a:lnTo>
                  <a:lnTo>
                    <a:pt x="35247" y="22580"/>
                  </a:lnTo>
                  <a:lnTo>
                    <a:pt x="37772" y="22214"/>
                  </a:lnTo>
                  <a:close/>
                  <a:moveTo>
                    <a:pt x="43731" y="21349"/>
                  </a:moveTo>
                  <a:lnTo>
                    <a:pt x="42536" y="27156"/>
                  </a:lnTo>
                  <a:lnTo>
                    <a:pt x="42455" y="27165"/>
                  </a:lnTo>
                  <a:lnTo>
                    <a:pt x="42473" y="27299"/>
                  </a:lnTo>
                  <a:lnTo>
                    <a:pt x="42375" y="27290"/>
                  </a:lnTo>
                  <a:lnTo>
                    <a:pt x="37870" y="22196"/>
                  </a:lnTo>
                  <a:lnTo>
                    <a:pt x="43731" y="21349"/>
                  </a:lnTo>
                  <a:close/>
                  <a:moveTo>
                    <a:pt x="43802" y="21447"/>
                  </a:moveTo>
                  <a:lnTo>
                    <a:pt x="46149" y="27817"/>
                  </a:lnTo>
                  <a:lnTo>
                    <a:pt x="42589" y="27317"/>
                  </a:lnTo>
                  <a:lnTo>
                    <a:pt x="43802" y="21447"/>
                  </a:lnTo>
                  <a:close/>
                  <a:moveTo>
                    <a:pt x="43865" y="21376"/>
                  </a:moveTo>
                  <a:lnTo>
                    <a:pt x="60975" y="29859"/>
                  </a:lnTo>
                  <a:lnTo>
                    <a:pt x="60966" y="29877"/>
                  </a:lnTo>
                  <a:lnTo>
                    <a:pt x="46247" y="27825"/>
                  </a:lnTo>
                  <a:lnTo>
                    <a:pt x="43865" y="21376"/>
                  </a:lnTo>
                  <a:close/>
                  <a:moveTo>
                    <a:pt x="42785" y="27433"/>
                  </a:moveTo>
                  <a:lnTo>
                    <a:pt x="46184" y="27906"/>
                  </a:lnTo>
                  <a:lnTo>
                    <a:pt x="47041" y="30216"/>
                  </a:lnTo>
                  <a:lnTo>
                    <a:pt x="42776" y="27451"/>
                  </a:lnTo>
                  <a:lnTo>
                    <a:pt x="42785" y="27433"/>
                  </a:lnTo>
                  <a:close/>
                  <a:moveTo>
                    <a:pt x="35452" y="26407"/>
                  </a:moveTo>
                  <a:lnTo>
                    <a:pt x="42330" y="27370"/>
                  </a:lnTo>
                  <a:lnTo>
                    <a:pt x="42464" y="27522"/>
                  </a:lnTo>
                  <a:lnTo>
                    <a:pt x="41884" y="30323"/>
                  </a:lnTo>
                  <a:lnTo>
                    <a:pt x="35443" y="26434"/>
                  </a:lnTo>
                  <a:lnTo>
                    <a:pt x="35452" y="26407"/>
                  </a:lnTo>
                  <a:close/>
                  <a:moveTo>
                    <a:pt x="42509" y="27709"/>
                  </a:moveTo>
                  <a:lnTo>
                    <a:pt x="42527" y="27718"/>
                  </a:lnTo>
                  <a:lnTo>
                    <a:pt x="42991" y="30992"/>
                  </a:lnTo>
                  <a:lnTo>
                    <a:pt x="41956" y="30368"/>
                  </a:lnTo>
                  <a:lnTo>
                    <a:pt x="42509" y="27709"/>
                  </a:lnTo>
                  <a:close/>
                  <a:moveTo>
                    <a:pt x="46274" y="27915"/>
                  </a:moveTo>
                  <a:lnTo>
                    <a:pt x="60949" y="29958"/>
                  </a:lnTo>
                  <a:lnTo>
                    <a:pt x="60949" y="29984"/>
                  </a:lnTo>
                  <a:lnTo>
                    <a:pt x="51787" y="33303"/>
                  </a:lnTo>
                  <a:lnTo>
                    <a:pt x="47148" y="30288"/>
                  </a:lnTo>
                  <a:lnTo>
                    <a:pt x="46274" y="27915"/>
                  </a:lnTo>
                  <a:close/>
                  <a:moveTo>
                    <a:pt x="42571" y="27415"/>
                  </a:moveTo>
                  <a:lnTo>
                    <a:pt x="47085" y="30350"/>
                  </a:lnTo>
                  <a:lnTo>
                    <a:pt x="48504" y="34186"/>
                  </a:lnTo>
                  <a:lnTo>
                    <a:pt x="48486" y="34195"/>
                  </a:lnTo>
                  <a:lnTo>
                    <a:pt x="42589" y="27531"/>
                  </a:lnTo>
                  <a:lnTo>
                    <a:pt x="42571" y="27415"/>
                  </a:lnTo>
                  <a:close/>
                  <a:moveTo>
                    <a:pt x="42607" y="27683"/>
                  </a:moveTo>
                  <a:lnTo>
                    <a:pt x="48406" y="34240"/>
                  </a:lnTo>
                  <a:lnTo>
                    <a:pt x="48397" y="34257"/>
                  </a:lnTo>
                  <a:lnTo>
                    <a:pt x="43080" y="31046"/>
                  </a:lnTo>
                  <a:lnTo>
                    <a:pt x="42607" y="27683"/>
                  </a:lnTo>
                  <a:close/>
                  <a:moveTo>
                    <a:pt x="47201" y="30421"/>
                  </a:moveTo>
                  <a:lnTo>
                    <a:pt x="51698" y="33339"/>
                  </a:lnTo>
                  <a:lnTo>
                    <a:pt x="48691" y="34436"/>
                  </a:lnTo>
                  <a:lnTo>
                    <a:pt x="48673" y="34418"/>
                  </a:lnTo>
                  <a:lnTo>
                    <a:pt x="47201" y="30421"/>
                  </a:lnTo>
                  <a:close/>
                  <a:moveTo>
                    <a:pt x="60699" y="30163"/>
                  </a:moveTo>
                  <a:lnTo>
                    <a:pt x="60708" y="30181"/>
                  </a:lnTo>
                  <a:lnTo>
                    <a:pt x="54231" y="34891"/>
                  </a:lnTo>
                  <a:lnTo>
                    <a:pt x="51885" y="33356"/>
                  </a:lnTo>
                  <a:lnTo>
                    <a:pt x="60699" y="30163"/>
                  </a:lnTo>
                  <a:close/>
                  <a:moveTo>
                    <a:pt x="43089" y="31153"/>
                  </a:moveTo>
                  <a:lnTo>
                    <a:pt x="48584" y="34472"/>
                  </a:lnTo>
                  <a:lnTo>
                    <a:pt x="43802" y="36211"/>
                  </a:lnTo>
                  <a:lnTo>
                    <a:pt x="43089" y="31153"/>
                  </a:lnTo>
                  <a:close/>
                  <a:moveTo>
                    <a:pt x="41938" y="30457"/>
                  </a:moveTo>
                  <a:lnTo>
                    <a:pt x="43000" y="31099"/>
                  </a:lnTo>
                  <a:lnTo>
                    <a:pt x="43722" y="36238"/>
                  </a:lnTo>
                  <a:lnTo>
                    <a:pt x="40511" y="37407"/>
                  </a:lnTo>
                  <a:lnTo>
                    <a:pt x="41938" y="30457"/>
                  </a:lnTo>
                  <a:close/>
                  <a:moveTo>
                    <a:pt x="35247" y="26407"/>
                  </a:moveTo>
                  <a:lnTo>
                    <a:pt x="41867" y="30404"/>
                  </a:lnTo>
                  <a:lnTo>
                    <a:pt x="40421" y="37424"/>
                  </a:lnTo>
                  <a:lnTo>
                    <a:pt x="35247" y="36737"/>
                  </a:lnTo>
                  <a:lnTo>
                    <a:pt x="35247" y="26407"/>
                  </a:lnTo>
                  <a:close/>
                  <a:moveTo>
                    <a:pt x="43731" y="36318"/>
                  </a:moveTo>
                  <a:lnTo>
                    <a:pt x="43918" y="37630"/>
                  </a:lnTo>
                  <a:lnTo>
                    <a:pt x="40698" y="37442"/>
                  </a:lnTo>
                  <a:lnTo>
                    <a:pt x="40698" y="37424"/>
                  </a:lnTo>
                  <a:lnTo>
                    <a:pt x="43731" y="36318"/>
                  </a:lnTo>
                  <a:close/>
                  <a:moveTo>
                    <a:pt x="51787" y="33401"/>
                  </a:moveTo>
                  <a:lnTo>
                    <a:pt x="54160" y="34935"/>
                  </a:lnTo>
                  <a:lnTo>
                    <a:pt x="49985" y="37969"/>
                  </a:lnTo>
                  <a:lnTo>
                    <a:pt x="48727" y="34552"/>
                  </a:lnTo>
                  <a:lnTo>
                    <a:pt x="48727" y="34552"/>
                  </a:lnTo>
                  <a:lnTo>
                    <a:pt x="48807" y="34605"/>
                  </a:lnTo>
                  <a:lnTo>
                    <a:pt x="48825" y="34579"/>
                  </a:lnTo>
                  <a:lnTo>
                    <a:pt x="48745" y="34498"/>
                  </a:lnTo>
                  <a:lnTo>
                    <a:pt x="51787" y="33401"/>
                  </a:lnTo>
                  <a:close/>
                  <a:moveTo>
                    <a:pt x="48629" y="34543"/>
                  </a:moveTo>
                  <a:lnTo>
                    <a:pt x="49904" y="37986"/>
                  </a:lnTo>
                  <a:lnTo>
                    <a:pt x="49904" y="37986"/>
                  </a:lnTo>
                  <a:lnTo>
                    <a:pt x="43999" y="37639"/>
                  </a:lnTo>
                  <a:lnTo>
                    <a:pt x="43811" y="36291"/>
                  </a:lnTo>
                  <a:lnTo>
                    <a:pt x="48629" y="34543"/>
                  </a:lnTo>
                  <a:close/>
                  <a:moveTo>
                    <a:pt x="54240" y="34989"/>
                  </a:moveTo>
                  <a:lnTo>
                    <a:pt x="59735" y="38557"/>
                  </a:lnTo>
                  <a:lnTo>
                    <a:pt x="59735" y="38557"/>
                  </a:lnTo>
                  <a:lnTo>
                    <a:pt x="50101" y="37995"/>
                  </a:lnTo>
                  <a:lnTo>
                    <a:pt x="54240" y="34989"/>
                  </a:lnTo>
                  <a:close/>
                  <a:moveTo>
                    <a:pt x="61163" y="29984"/>
                  </a:moveTo>
                  <a:lnTo>
                    <a:pt x="61243" y="30002"/>
                  </a:lnTo>
                  <a:lnTo>
                    <a:pt x="60217" y="38584"/>
                  </a:lnTo>
                  <a:lnTo>
                    <a:pt x="59905" y="38566"/>
                  </a:lnTo>
                  <a:lnTo>
                    <a:pt x="54311" y="34935"/>
                  </a:lnTo>
                  <a:lnTo>
                    <a:pt x="61056" y="30029"/>
                  </a:lnTo>
                  <a:lnTo>
                    <a:pt x="61163" y="29984"/>
                  </a:lnTo>
                  <a:close/>
                  <a:moveTo>
                    <a:pt x="60190" y="38664"/>
                  </a:moveTo>
                  <a:lnTo>
                    <a:pt x="60137" y="38718"/>
                  </a:lnTo>
                  <a:lnTo>
                    <a:pt x="60048" y="38664"/>
                  </a:lnTo>
                  <a:close/>
                  <a:moveTo>
                    <a:pt x="50029" y="38076"/>
                  </a:moveTo>
                  <a:lnTo>
                    <a:pt x="59878" y="38656"/>
                  </a:lnTo>
                  <a:lnTo>
                    <a:pt x="60074" y="38771"/>
                  </a:lnTo>
                  <a:lnTo>
                    <a:pt x="52715" y="45364"/>
                  </a:lnTo>
                  <a:lnTo>
                    <a:pt x="50029" y="38076"/>
                  </a:lnTo>
                  <a:close/>
                  <a:moveTo>
                    <a:pt x="40519" y="37514"/>
                  </a:moveTo>
                  <a:lnTo>
                    <a:pt x="43927" y="37719"/>
                  </a:lnTo>
                  <a:lnTo>
                    <a:pt x="45792" y="51074"/>
                  </a:lnTo>
                  <a:lnTo>
                    <a:pt x="45774" y="51082"/>
                  </a:lnTo>
                  <a:lnTo>
                    <a:pt x="40519" y="37514"/>
                  </a:lnTo>
                  <a:close/>
                  <a:moveTo>
                    <a:pt x="60288" y="38700"/>
                  </a:moveTo>
                  <a:lnTo>
                    <a:pt x="70128" y="50984"/>
                  </a:lnTo>
                  <a:lnTo>
                    <a:pt x="63571" y="51127"/>
                  </a:lnTo>
                  <a:lnTo>
                    <a:pt x="60280" y="38816"/>
                  </a:lnTo>
                  <a:lnTo>
                    <a:pt x="60280" y="38807"/>
                  </a:lnTo>
                  <a:lnTo>
                    <a:pt x="60288" y="38700"/>
                  </a:lnTo>
                  <a:close/>
                  <a:moveTo>
                    <a:pt x="35292" y="36827"/>
                  </a:moveTo>
                  <a:lnTo>
                    <a:pt x="40359" y="37496"/>
                  </a:lnTo>
                  <a:lnTo>
                    <a:pt x="40359" y="37505"/>
                  </a:lnTo>
                  <a:lnTo>
                    <a:pt x="40403" y="37514"/>
                  </a:lnTo>
                  <a:lnTo>
                    <a:pt x="40395" y="37531"/>
                  </a:lnTo>
                  <a:lnTo>
                    <a:pt x="40430" y="37523"/>
                  </a:lnTo>
                  <a:lnTo>
                    <a:pt x="45712" y="51163"/>
                  </a:lnTo>
                  <a:lnTo>
                    <a:pt x="45694" y="51172"/>
                  </a:lnTo>
                  <a:lnTo>
                    <a:pt x="35292" y="36827"/>
                  </a:lnTo>
                  <a:close/>
                  <a:moveTo>
                    <a:pt x="60271" y="39075"/>
                  </a:moveTo>
                  <a:lnTo>
                    <a:pt x="63482" y="51127"/>
                  </a:lnTo>
                  <a:lnTo>
                    <a:pt x="58799" y="51216"/>
                  </a:lnTo>
                  <a:lnTo>
                    <a:pt x="60244" y="39075"/>
                  </a:lnTo>
                  <a:close/>
                  <a:moveTo>
                    <a:pt x="44008" y="37719"/>
                  </a:moveTo>
                  <a:lnTo>
                    <a:pt x="49895" y="38067"/>
                  </a:lnTo>
                  <a:lnTo>
                    <a:pt x="45926" y="51279"/>
                  </a:lnTo>
                  <a:lnTo>
                    <a:pt x="45908" y="51279"/>
                  </a:lnTo>
                  <a:lnTo>
                    <a:pt x="44008" y="37719"/>
                  </a:lnTo>
                  <a:close/>
                  <a:moveTo>
                    <a:pt x="60146" y="38825"/>
                  </a:moveTo>
                  <a:lnTo>
                    <a:pt x="60190" y="38852"/>
                  </a:lnTo>
                  <a:lnTo>
                    <a:pt x="58718" y="51225"/>
                  </a:lnTo>
                  <a:lnTo>
                    <a:pt x="54909" y="51297"/>
                  </a:lnTo>
                  <a:lnTo>
                    <a:pt x="52750" y="45444"/>
                  </a:lnTo>
                  <a:lnTo>
                    <a:pt x="60146" y="38825"/>
                  </a:lnTo>
                  <a:close/>
                  <a:moveTo>
                    <a:pt x="49958" y="38138"/>
                  </a:moveTo>
                  <a:lnTo>
                    <a:pt x="52652" y="45427"/>
                  </a:lnTo>
                  <a:lnTo>
                    <a:pt x="45979" y="51404"/>
                  </a:lnTo>
                  <a:lnTo>
                    <a:pt x="49958" y="38138"/>
                  </a:lnTo>
                  <a:close/>
                  <a:moveTo>
                    <a:pt x="52679" y="45507"/>
                  </a:moveTo>
                  <a:lnTo>
                    <a:pt x="54820" y="51305"/>
                  </a:lnTo>
                  <a:lnTo>
                    <a:pt x="46015" y="51484"/>
                  </a:lnTo>
                  <a:lnTo>
                    <a:pt x="52679" y="45507"/>
                  </a:lnTo>
                  <a:close/>
                  <a:moveTo>
                    <a:pt x="58701" y="51305"/>
                  </a:moveTo>
                  <a:lnTo>
                    <a:pt x="57782" y="59022"/>
                  </a:lnTo>
                  <a:lnTo>
                    <a:pt x="57764" y="59022"/>
                  </a:lnTo>
                  <a:lnTo>
                    <a:pt x="54936" y="51386"/>
                  </a:lnTo>
                  <a:lnTo>
                    <a:pt x="58701" y="51305"/>
                  </a:lnTo>
                  <a:close/>
                  <a:moveTo>
                    <a:pt x="27" y="1"/>
                  </a:moveTo>
                  <a:lnTo>
                    <a:pt x="0" y="81"/>
                  </a:lnTo>
                  <a:lnTo>
                    <a:pt x="17048" y="4845"/>
                  </a:lnTo>
                  <a:lnTo>
                    <a:pt x="19823" y="16335"/>
                  </a:lnTo>
                  <a:lnTo>
                    <a:pt x="12525" y="14836"/>
                  </a:lnTo>
                  <a:lnTo>
                    <a:pt x="12507" y="14917"/>
                  </a:lnTo>
                  <a:lnTo>
                    <a:pt x="19796" y="16407"/>
                  </a:lnTo>
                  <a:lnTo>
                    <a:pt x="19849" y="16460"/>
                  </a:lnTo>
                  <a:lnTo>
                    <a:pt x="21776" y="24435"/>
                  </a:lnTo>
                  <a:lnTo>
                    <a:pt x="21767" y="24507"/>
                  </a:lnTo>
                  <a:lnTo>
                    <a:pt x="35104" y="26362"/>
                  </a:lnTo>
                  <a:lnTo>
                    <a:pt x="28280" y="32188"/>
                  </a:lnTo>
                  <a:lnTo>
                    <a:pt x="28333" y="32250"/>
                  </a:lnTo>
                  <a:lnTo>
                    <a:pt x="35158" y="26425"/>
                  </a:lnTo>
                  <a:lnTo>
                    <a:pt x="35158" y="36729"/>
                  </a:lnTo>
                  <a:lnTo>
                    <a:pt x="35113" y="36720"/>
                  </a:lnTo>
                  <a:lnTo>
                    <a:pt x="35158" y="36791"/>
                  </a:lnTo>
                  <a:lnTo>
                    <a:pt x="35158" y="36898"/>
                  </a:lnTo>
                  <a:lnTo>
                    <a:pt x="35247" y="36898"/>
                  </a:lnTo>
                  <a:lnTo>
                    <a:pt x="45845" y="51520"/>
                  </a:lnTo>
                  <a:lnTo>
                    <a:pt x="45836" y="51529"/>
                  </a:lnTo>
                  <a:lnTo>
                    <a:pt x="45863" y="51564"/>
                  </a:lnTo>
                  <a:lnTo>
                    <a:pt x="45872" y="51653"/>
                  </a:lnTo>
                  <a:lnTo>
                    <a:pt x="45899" y="51653"/>
                  </a:lnTo>
                  <a:lnTo>
                    <a:pt x="45917" y="51618"/>
                  </a:lnTo>
                  <a:lnTo>
                    <a:pt x="45997" y="51725"/>
                  </a:lnTo>
                  <a:lnTo>
                    <a:pt x="46015" y="51716"/>
                  </a:lnTo>
                  <a:lnTo>
                    <a:pt x="45961" y="51564"/>
                  </a:lnTo>
                  <a:lnTo>
                    <a:pt x="54856" y="51386"/>
                  </a:lnTo>
                  <a:lnTo>
                    <a:pt x="57755" y="59245"/>
                  </a:lnTo>
                  <a:lnTo>
                    <a:pt x="57746" y="59317"/>
                  </a:lnTo>
                  <a:lnTo>
                    <a:pt x="57826" y="59325"/>
                  </a:lnTo>
                  <a:lnTo>
                    <a:pt x="57835" y="59290"/>
                  </a:lnTo>
                  <a:lnTo>
                    <a:pt x="57853" y="59281"/>
                  </a:lnTo>
                  <a:lnTo>
                    <a:pt x="57853" y="59272"/>
                  </a:lnTo>
                  <a:lnTo>
                    <a:pt x="57844" y="59245"/>
                  </a:lnTo>
                  <a:lnTo>
                    <a:pt x="58790" y="51305"/>
                  </a:lnTo>
                  <a:lnTo>
                    <a:pt x="63509" y="51207"/>
                  </a:lnTo>
                  <a:lnTo>
                    <a:pt x="67880" y="67622"/>
                  </a:lnTo>
                  <a:lnTo>
                    <a:pt x="67961" y="67604"/>
                  </a:lnTo>
                  <a:lnTo>
                    <a:pt x="63589" y="51207"/>
                  </a:lnTo>
                  <a:lnTo>
                    <a:pt x="70200" y="51074"/>
                  </a:lnTo>
                  <a:lnTo>
                    <a:pt x="80352" y="63759"/>
                  </a:lnTo>
                  <a:lnTo>
                    <a:pt x="80423" y="63706"/>
                  </a:lnTo>
                  <a:lnTo>
                    <a:pt x="70298" y="51065"/>
                  </a:lnTo>
                  <a:lnTo>
                    <a:pt x="70360" y="51065"/>
                  </a:lnTo>
                  <a:lnTo>
                    <a:pt x="70360" y="50984"/>
                  </a:lnTo>
                  <a:lnTo>
                    <a:pt x="70235" y="50984"/>
                  </a:lnTo>
                  <a:lnTo>
                    <a:pt x="60315" y="38593"/>
                  </a:lnTo>
                  <a:lnTo>
                    <a:pt x="60306" y="38593"/>
                  </a:lnTo>
                  <a:lnTo>
                    <a:pt x="61341" y="29931"/>
                  </a:lnTo>
                  <a:lnTo>
                    <a:pt x="61297" y="29922"/>
                  </a:lnTo>
                  <a:lnTo>
                    <a:pt x="43820" y="21260"/>
                  </a:lnTo>
                  <a:lnTo>
                    <a:pt x="43811" y="21260"/>
                  </a:lnTo>
                  <a:lnTo>
                    <a:pt x="43686" y="21081"/>
                  </a:lnTo>
                  <a:lnTo>
                    <a:pt x="46844" y="8966"/>
                  </a:lnTo>
                  <a:lnTo>
                    <a:pt x="46844" y="8966"/>
                  </a:lnTo>
                  <a:lnTo>
                    <a:pt x="35247" y="9867"/>
                  </a:lnTo>
                  <a:lnTo>
                    <a:pt x="35247" y="9841"/>
                  </a:lnTo>
                  <a:lnTo>
                    <a:pt x="35220" y="9841"/>
                  </a:lnTo>
                  <a:lnTo>
                    <a:pt x="35203" y="9814"/>
                  </a:lnTo>
                  <a:lnTo>
                    <a:pt x="35185" y="9832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2593204" y="3562286"/>
              <a:ext cx="145835" cy="169590"/>
            </a:xfrm>
            <a:custGeom>
              <a:avLst/>
              <a:gdLst/>
              <a:ahLst/>
              <a:cxnLst/>
              <a:rect l="l" t="t" r="r" b="b"/>
              <a:pathLst>
                <a:path w="2517" h="2927" extrusionOk="0">
                  <a:moveTo>
                    <a:pt x="1062" y="206"/>
                  </a:moveTo>
                  <a:lnTo>
                    <a:pt x="2338" y="1642"/>
                  </a:lnTo>
                  <a:lnTo>
                    <a:pt x="188" y="2722"/>
                  </a:lnTo>
                  <a:lnTo>
                    <a:pt x="1062" y="206"/>
                  </a:lnTo>
                  <a:close/>
                  <a:moveTo>
                    <a:pt x="1018" y="1"/>
                  </a:moveTo>
                  <a:lnTo>
                    <a:pt x="1" y="2927"/>
                  </a:lnTo>
                  <a:lnTo>
                    <a:pt x="2516" y="1678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726210" y="1671224"/>
              <a:ext cx="206788" cy="218666"/>
            </a:xfrm>
            <a:custGeom>
              <a:avLst/>
              <a:gdLst/>
              <a:ahLst/>
              <a:cxnLst/>
              <a:rect l="l" t="t" r="r" b="b"/>
              <a:pathLst>
                <a:path w="3569" h="3774" extrusionOk="0">
                  <a:moveTo>
                    <a:pt x="143" y="206"/>
                  </a:moveTo>
                  <a:lnTo>
                    <a:pt x="3355" y="1990"/>
                  </a:lnTo>
                  <a:lnTo>
                    <a:pt x="750" y="3604"/>
                  </a:lnTo>
                  <a:lnTo>
                    <a:pt x="143" y="206"/>
                  </a:lnTo>
                  <a:close/>
                  <a:moveTo>
                    <a:pt x="0" y="0"/>
                  </a:moveTo>
                  <a:lnTo>
                    <a:pt x="670" y="3774"/>
                  </a:lnTo>
                  <a:lnTo>
                    <a:pt x="3569" y="1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1396558" y="2420691"/>
              <a:ext cx="403726" cy="186683"/>
            </a:xfrm>
            <a:custGeom>
              <a:avLst/>
              <a:gdLst/>
              <a:ahLst/>
              <a:cxnLst/>
              <a:rect l="l" t="t" r="r" b="b"/>
              <a:pathLst>
                <a:path w="6968" h="3222" extrusionOk="0">
                  <a:moveTo>
                    <a:pt x="6584" y="188"/>
                  </a:moveTo>
                  <a:lnTo>
                    <a:pt x="2587" y="3088"/>
                  </a:lnTo>
                  <a:lnTo>
                    <a:pt x="268" y="1589"/>
                  </a:lnTo>
                  <a:lnTo>
                    <a:pt x="6584" y="188"/>
                  </a:lnTo>
                  <a:close/>
                  <a:moveTo>
                    <a:pt x="6950" y="1"/>
                  </a:moveTo>
                  <a:lnTo>
                    <a:pt x="0" y="1535"/>
                  </a:lnTo>
                  <a:lnTo>
                    <a:pt x="2587" y="3221"/>
                  </a:lnTo>
                  <a:lnTo>
                    <a:pt x="6967" y="37"/>
                  </a:lnTo>
                  <a:lnTo>
                    <a:pt x="69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5"/>
            <p:cNvSpPr/>
            <p:nvPr/>
          </p:nvSpPr>
          <p:spPr>
            <a:xfrm>
              <a:off x="2545565" y="3263517"/>
              <a:ext cx="101395" cy="91951"/>
            </a:xfrm>
            <a:custGeom>
              <a:avLst/>
              <a:gdLst/>
              <a:ahLst/>
              <a:cxnLst/>
              <a:rect l="l" t="t" r="r" b="b"/>
              <a:pathLst>
                <a:path w="1750" h="1587" extrusionOk="0">
                  <a:moveTo>
                    <a:pt x="875" y="1"/>
                  </a:moveTo>
                  <a:cubicBezTo>
                    <a:pt x="672" y="1"/>
                    <a:pt x="469" y="79"/>
                    <a:pt x="313" y="235"/>
                  </a:cubicBezTo>
                  <a:cubicBezTo>
                    <a:pt x="1" y="538"/>
                    <a:pt x="1" y="1047"/>
                    <a:pt x="313" y="1359"/>
                  </a:cubicBezTo>
                  <a:cubicBezTo>
                    <a:pt x="469" y="1511"/>
                    <a:pt x="672" y="1586"/>
                    <a:pt x="875" y="1586"/>
                  </a:cubicBezTo>
                  <a:cubicBezTo>
                    <a:pt x="1078" y="1586"/>
                    <a:pt x="1281" y="1511"/>
                    <a:pt x="1437" y="1359"/>
                  </a:cubicBezTo>
                  <a:cubicBezTo>
                    <a:pt x="1749" y="1047"/>
                    <a:pt x="1749" y="538"/>
                    <a:pt x="1437" y="235"/>
                  </a:cubicBezTo>
                  <a:cubicBezTo>
                    <a:pt x="1281" y="79"/>
                    <a:pt x="1078" y="1"/>
                    <a:pt x="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5"/>
            <p:cNvSpPr/>
            <p:nvPr/>
          </p:nvSpPr>
          <p:spPr>
            <a:xfrm>
              <a:off x="1542318" y="2773019"/>
              <a:ext cx="78625" cy="71672"/>
            </a:xfrm>
            <a:custGeom>
              <a:avLst/>
              <a:gdLst/>
              <a:ahLst/>
              <a:cxnLst/>
              <a:rect l="l" t="t" r="r" b="b"/>
              <a:pathLst>
                <a:path w="1357" h="1237" extrusionOk="0">
                  <a:moveTo>
                    <a:pt x="679" y="1"/>
                  </a:moveTo>
                  <a:cubicBezTo>
                    <a:pt x="520" y="1"/>
                    <a:pt x="362" y="61"/>
                    <a:pt x="242" y="181"/>
                  </a:cubicBezTo>
                  <a:cubicBezTo>
                    <a:pt x="1" y="422"/>
                    <a:pt x="1" y="815"/>
                    <a:pt x="242" y="1056"/>
                  </a:cubicBezTo>
                  <a:cubicBezTo>
                    <a:pt x="362" y="1176"/>
                    <a:pt x="520" y="1236"/>
                    <a:pt x="679" y="1236"/>
                  </a:cubicBezTo>
                  <a:cubicBezTo>
                    <a:pt x="837" y="1236"/>
                    <a:pt x="996" y="1176"/>
                    <a:pt x="1116" y="1056"/>
                  </a:cubicBezTo>
                  <a:cubicBezTo>
                    <a:pt x="1357" y="815"/>
                    <a:pt x="1357" y="422"/>
                    <a:pt x="1116" y="181"/>
                  </a:cubicBezTo>
                  <a:cubicBezTo>
                    <a:pt x="996" y="61"/>
                    <a:pt x="837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5"/>
            <p:cNvSpPr/>
            <p:nvPr/>
          </p:nvSpPr>
          <p:spPr>
            <a:xfrm>
              <a:off x="1037335" y="2106160"/>
              <a:ext cx="98788" cy="89981"/>
            </a:xfrm>
            <a:custGeom>
              <a:avLst/>
              <a:gdLst/>
              <a:ahLst/>
              <a:cxnLst/>
              <a:rect l="l" t="t" r="r" b="b"/>
              <a:pathLst>
                <a:path w="1705" h="1553" extrusionOk="0">
                  <a:moveTo>
                    <a:pt x="853" y="0"/>
                  </a:moveTo>
                  <a:cubicBezTo>
                    <a:pt x="654" y="0"/>
                    <a:pt x="456" y="76"/>
                    <a:pt x="304" y="228"/>
                  </a:cubicBezTo>
                  <a:cubicBezTo>
                    <a:pt x="1" y="531"/>
                    <a:pt x="1" y="1022"/>
                    <a:pt x="304" y="1325"/>
                  </a:cubicBezTo>
                  <a:cubicBezTo>
                    <a:pt x="456" y="1477"/>
                    <a:pt x="654" y="1553"/>
                    <a:pt x="853" y="1553"/>
                  </a:cubicBezTo>
                  <a:cubicBezTo>
                    <a:pt x="1051" y="1553"/>
                    <a:pt x="1250" y="1477"/>
                    <a:pt x="1402" y="1325"/>
                  </a:cubicBezTo>
                  <a:cubicBezTo>
                    <a:pt x="1705" y="1022"/>
                    <a:pt x="1705" y="531"/>
                    <a:pt x="1402" y="228"/>
                  </a:cubicBezTo>
                  <a:cubicBezTo>
                    <a:pt x="1250" y="76"/>
                    <a:pt x="1051" y="0"/>
                    <a:pt x="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5"/>
            <p:cNvSpPr/>
            <p:nvPr/>
          </p:nvSpPr>
          <p:spPr>
            <a:xfrm>
              <a:off x="170068" y="2496484"/>
              <a:ext cx="68775" cy="62749"/>
            </a:xfrm>
            <a:custGeom>
              <a:avLst/>
              <a:gdLst/>
              <a:ahLst/>
              <a:cxnLst/>
              <a:rect l="l" t="t" r="r" b="b"/>
              <a:pathLst>
                <a:path w="1187" h="1083" extrusionOk="0">
                  <a:moveTo>
                    <a:pt x="594" y="1"/>
                  </a:moveTo>
                  <a:cubicBezTo>
                    <a:pt x="453" y="1"/>
                    <a:pt x="313" y="52"/>
                    <a:pt x="206" y="155"/>
                  </a:cubicBezTo>
                  <a:cubicBezTo>
                    <a:pt x="0" y="369"/>
                    <a:pt x="0" y="717"/>
                    <a:pt x="206" y="922"/>
                  </a:cubicBezTo>
                  <a:cubicBezTo>
                    <a:pt x="313" y="1029"/>
                    <a:pt x="453" y="1083"/>
                    <a:pt x="594" y="1083"/>
                  </a:cubicBezTo>
                  <a:cubicBezTo>
                    <a:pt x="734" y="1083"/>
                    <a:pt x="875" y="1029"/>
                    <a:pt x="982" y="922"/>
                  </a:cubicBezTo>
                  <a:cubicBezTo>
                    <a:pt x="1187" y="717"/>
                    <a:pt x="1187" y="369"/>
                    <a:pt x="982" y="155"/>
                  </a:cubicBezTo>
                  <a:cubicBezTo>
                    <a:pt x="875" y="52"/>
                    <a:pt x="734" y="1"/>
                    <a:pt x="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5"/>
            <p:cNvSpPr/>
            <p:nvPr/>
          </p:nvSpPr>
          <p:spPr>
            <a:xfrm>
              <a:off x="1048227" y="2669137"/>
              <a:ext cx="87895" cy="80421"/>
            </a:xfrm>
            <a:custGeom>
              <a:avLst/>
              <a:gdLst/>
              <a:ahLst/>
              <a:cxnLst/>
              <a:rect l="l" t="t" r="r" b="b"/>
              <a:pathLst>
                <a:path w="1517" h="1388" extrusionOk="0">
                  <a:moveTo>
                    <a:pt x="762" y="1"/>
                  </a:moveTo>
                  <a:cubicBezTo>
                    <a:pt x="585" y="1"/>
                    <a:pt x="406" y="70"/>
                    <a:pt x="268" y="208"/>
                  </a:cubicBezTo>
                  <a:cubicBezTo>
                    <a:pt x="0" y="476"/>
                    <a:pt x="0" y="913"/>
                    <a:pt x="268" y="1180"/>
                  </a:cubicBezTo>
                  <a:cubicBezTo>
                    <a:pt x="406" y="1319"/>
                    <a:pt x="585" y="1388"/>
                    <a:pt x="762" y="1388"/>
                  </a:cubicBezTo>
                  <a:cubicBezTo>
                    <a:pt x="939" y="1388"/>
                    <a:pt x="1115" y="1319"/>
                    <a:pt x="1249" y="1180"/>
                  </a:cubicBezTo>
                  <a:cubicBezTo>
                    <a:pt x="1517" y="913"/>
                    <a:pt x="1517" y="476"/>
                    <a:pt x="1249" y="208"/>
                  </a:cubicBezTo>
                  <a:cubicBezTo>
                    <a:pt x="1115" y="70"/>
                    <a:pt x="939" y="1"/>
                    <a:pt x="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5"/>
            <p:cNvSpPr/>
            <p:nvPr/>
          </p:nvSpPr>
          <p:spPr>
            <a:xfrm>
              <a:off x="1713929" y="2061084"/>
              <a:ext cx="86389" cy="78335"/>
            </a:xfrm>
            <a:custGeom>
              <a:avLst/>
              <a:gdLst/>
              <a:ahLst/>
              <a:cxnLst/>
              <a:rect l="l" t="t" r="r" b="b"/>
              <a:pathLst>
                <a:path w="1491" h="1352" extrusionOk="0">
                  <a:moveTo>
                    <a:pt x="741" y="0"/>
                  </a:moveTo>
                  <a:cubicBezTo>
                    <a:pt x="567" y="0"/>
                    <a:pt x="393" y="65"/>
                    <a:pt x="259" y="194"/>
                  </a:cubicBezTo>
                  <a:cubicBezTo>
                    <a:pt x="1" y="462"/>
                    <a:pt x="1" y="890"/>
                    <a:pt x="259" y="1158"/>
                  </a:cubicBezTo>
                  <a:cubicBezTo>
                    <a:pt x="393" y="1287"/>
                    <a:pt x="567" y="1352"/>
                    <a:pt x="741" y="1352"/>
                  </a:cubicBezTo>
                  <a:cubicBezTo>
                    <a:pt x="915" y="1352"/>
                    <a:pt x="1089" y="1287"/>
                    <a:pt x="1223" y="1158"/>
                  </a:cubicBezTo>
                  <a:cubicBezTo>
                    <a:pt x="1490" y="890"/>
                    <a:pt x="1490" y="462"/>
                    <a:pt x="1223" y="194"/>
                  </a:cubicBezTo>
                  <a:cubicBezTo>
                    <a:pt x="1089" y="65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628528" y="2594224"/>
              <a:ext cx="67268" cy="61301"/>
            </a:xfrm>
            <a:custGeom>
              <a:avLst/>
              <a:gdLst/>
              <a:ahLst/>
              <a:cxnLst/>
              <a:rect l="l" t="t" r="r" b="b"/>
              <a:pathLst>
                <a:path w="1161" h="1058" extrusionOk="0">
                  <a:moveTo>
                    <a:pt x="584" y="0"/>
                  </a:moveTo>
                  <a:cubicBezTo>
                    <a:pt x="449" y="0"/>
                    <a:pt x="313" y="51"/>
                    <a:pt x="206" y="154"/>
                  </a:cubicBezTo>
                  <a:cubicBezTo>
                    <a:pt x="0" y="368"/>
                    <a:pt x="0" y="698"/>
                    <a:pt x="206" y="903"/>
                  </a:cubicBezTo>
                  <a:cubicBezTo>
                    <a:pt x="313" y="1006"/>
                    <a:pt x="449" y="1057"/>
                    <a:pt x="584" y="1057"/>
                  </a:cubicBezTo>
                  <a:cubicBezTo>
                    <a:pt x="719" y="1057"/>
                    <a:pt x="852" y="1006"/>
                    <a:pt x="955" y="903"/>
                  </a:cubicBezTo>
                  <a:cubicBezTo>
                    <a:pt x="1160" y="698"/>
                    <a:pt x="1160" y="368"/>
                    <a:pt x="955" y="154"/>
                  </a:cubicBezTo>
                  <a:cubicBezTo>
                    <a:pt x="852" y="51"/>
                    <a:pt x="719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1480325" y="3129276"/>
              <a:ext cx="70861" cy="64661"/>
            </a:xfrm>
            <a:custGeom>
              <a:avLst/>
              <a:gdLst/>
              <a:ahLst/>
              <a:cxnLst/>
              <a:rect l="l" t="t" r="r" b="b"/>
              <a:pathLst>
                <a:path w="1223" h="1116" extrusionOk="0">
                  <a:moveTo>
                    <a:pt x="611" y="1"/>
                  </a:moveTo>
                  <a:cubicBezTo>
                    <a:pt x="469" y="1"/>
                    <a:pt x="326" y="54"/>
                    <a:pt x="214" y="161"/>
                  </a:cubicBezTo>
                  <a:cubicBezTo>
                    <a:pt x="0" y="384"/>
                    <a:pt x="0" y="741"/>
                    <a:pt x="214" y="955"/>
                  </a:cubicBezTo>
                  <a:cubicBezTo>
                    <a:pt x="326" y="1062"/>
                    <a:pt x="469" y="1116"/>
                    <a:pt x="611" y="1116"/>
                  </a:cubicBezTo>
                  <a:cubicBezTo>
                    <a:pt x="754" y="1116"/>
                    <a:pt x="897" y="1062"/>
                    <a:pt x="1008" y="955"/>
                  </a:cubicBezTo>
                  <a:cubicBezTo>
                    <a:pt x="1222" y="741"/>
                    <a:pt x="1222" y="384"/>
                    <a:pt x="1008" y="161"/>
                  </a:cubicBezTo>
                  <a:cubicBezTo>
                    <a:pt x="897" y="54"/>
                    <a:pt x="754" y="1"/>
                    <a:pt x="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2072099" y="4169599"/>
              <a:ext cx="77118" cy="70571"/>
            </a:xfrm>
            <a:custGeom>
              <a:avLst/>
              <a:gdLst/>
              <a:ahLst/>
              <a:cxnLst/>
              <a:rect l="l" t="t" r="r" b="b"/>
              <a:pathLst>
                <a:path w="1331" h="1218" extrusionOk="0">
                  <a:moveTo>
                    <a:pt x="664" y="0"/>
                  </a:moveTo>
                  <a:cubicBezTo>
                    <a:pt x="509" y="0"/>
                    <a:pt x="353" y="60"/>
                    <a:pt x="233" y="181"/>
                  </a:cubicBezTo>
                  <a:cubicBezTo>
                    <a:pt x="1" y="413"/>
                    <a:pt x="1" y="796"/>
                    <a:pt x="233" y="1037"/>
                  </a:cubicBezTo>
                  <a:cubicBezTo>
                    <a:pt x="353" y="1158"/>
                    <a:pt x="509" y="1218"/>
                    <a:pt x="664" y="1218"/>
                  </a:cubicBezTo>
                  <a:cubicBezTo>
                    <a:pt x="819" y="1218"/>
                    <a:pt x="973" y="1158"/>
                    <a:pt x="1089" y="1037"/>
                  </a:cubicBezTo>
                  <a:cubicBezTo>
                    <a:pt x="1330" y="796"/>
                    <a:pt x="1330" y="413"/>
                    <a:pt x="1089" y="181"/>
                  </a:cubicBezTo>
                  <a:cubicBezTo>
                    <a:pt x="973" y="60"/>
                    <a:pt x="819" y="0"/>
                    <a:pt x="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1055469" y="3068268"/>
              <a:ext cx="71382" cy="65067"/>
            </a:xfrm>
            <a:custGeom>
              <a:avLst/>
              <a:gdLst/>
              <a:ahLst/>
              <a:cxnLst/>
              <a:rect l="l" t="t" r="r" b="b"/>
              <a:pathLst>
                <a:path w="1232" h="1123" extrusionOk="0">
                  <a:moveTo>
                    <a:pt x="617" y="1"/>
                  </a:moveTo>
                  <a:cubicBezTo>
                    <a:pt x="473" y="1"/>
                    <a:pt x="330" y="54"/>
                    <a:pt x="223" y="161"/>
                  </a:cubicBezTo>
                  <a:cubicBezTo>
                    <a:pt x="0" y="384"/>
                    <a:pt x="0" y="741"/>
                    <a:pt x="223" y="955"/>
                  </a:cubicBezTo>
                  <a:cubicBezTo>
                    <a:pt x="330" y="1067"/>
                    <a:pt x="473" y="1123"/>
                    <a:pt x="617" y="1123"/>
                  </a:cubicBezTo>
                  <a:cubicBezTo>
                    <a:pt x="761" y="1123"/>
                    <a:pt x="906" y="1067"/>
                    <a:pt x="1017" y="955"/>
                  </a:cubicBezTo>
                  <a:cubicBezTo>
                    <a:pt x="1231" y="741"/>
                    <a:pt x="1231" y="384"/>
                    <a:pt x="1017" y="161"/>
                  </a:cubicBezTo>
                  <a:cubicBezTo>
                    <a:pt x="906" y="54"/>
                    <a:pt x="761" y="1"/>
                    <a:pt x="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1911380" y="3749611"/>
              <a:ext cx="71904" cy="65472"/>
            </a:xfrm>
            <a:custGeom>
              <a:avLst/>
              <a:gdLst/>
              <a:ahLst/>
              <a:cxnLst/>
              <a:rect l="l" t="t" r="r" b="b"/>
              <a:pathLst>
                <a:path w="1241" h="1130" extrusionOk="0">
                  <a:moveTo>
                    <a:pt x="625" y="1"/>
                  </a:moveTo>
                  <a:cubicBezTo>
                    <a:pt x="480" y="1"/>
                    <a:pt x="335" y="57"/>
                    <a:pt x="223" y="168"/>
                  </a:cubicBezTo>
                  <a:cubicBezTo>
                    <a:pt x="0" y="382"/>
                    <a:pt x="0" y="748"/>
                    <a:pt x="223" y="962"/>
                  </a:cubicBezTo>
                  <a:cubicBezTo>
                    <a:pt x="335" y="1074"/>
                    <a:pt x="480" y="1129"/>
                    <a:pt x="625" y="1129"/>
                  </a:cubicBezTo>
                  <a:cubicBezTo>
                    <a:pt x="770" y="1129"/>
                    <a:pt x="915" y="1074"/>
                    <a:pt x="1026" y="962"/>
                  </a:cubicBezTo>
                  <a:cubicBezTo>
                    <a:pt x="1240" y="748"/>
                    <a:pt x="1240" y="382"/>
                    <a:pt x="1026" y="168"/>
                  </a:cubicBezTo>
                  <a:cubicBezTo>
                    <a:pt x="915" y="57"/>
                    <a:pt x="770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1848866" y="3550538"/>
              <a:ext cx="46526" cy="42412"/>
            </a:xfrm>
            <a:custGeom>
              <a:avLst/>
              <a:gdLst/>
              <a:ahLst/>
              <a:cxnLst/>
              <a:rect l="l" t="t" r="r" b="b"/>
              <a:pathLst>
                <a:path w="803" h="732" extrusionOk="0">
                  <a:moveTo>
                    <a:pt x="401" y="0"/>
                  </a:moveTo>
                  <a:cubicBezTo>
                    <a:pt x="308" y="0"/>
                    <a:pt x="214" y="36"/>
                    <a:pt x="143" y="107"/>
                  </a:cubicBezTo>
                  <a:cubicBezTo>
                    <a:pt x="0" y="250"/>
                    <a:pt x="0" y="482"/>
                    <a:pt x="143" y="625"/>
                  </a:cubicBezTo>
                  <a:cubicBezTo>
                    <a:pt x="214" y="696"/>
                    <a:pt x="308" y="732"/>
                    <a:pt x="401" y="732"/>
                  </a:cubicBezTo>
                  <a:cubicBezTo>
                    <a:pt x="495" y="732"/>
                    <a:pt x="589" y="696"/>
                    <a:pt x="660" y="625"/>
                  </a:cubicBezTo>
                  <a:cubicBezTo>
                    <a:pt x="803" y="482"/>
                    <a:pt x="803" y="250"/>
                    <a:pt x="660" y="107"/>
                  </a:cubicBezTo>
                  <a:cubicBezTo>
                    <a:pt x="589" y="36"/>
                    <a:pt x="495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2488728" y="3777016"/>
              <a:ext cx="110144" cy="99946"/>
            </a:xfrm>
            <a:custGeom>
              <a:avLst/>
              <a:gdLst/>
              <a:ahLst/>
              <a:cxnLst/>
              <a:rect l="l" t="t" r="r" b="b"/>
              <a:pathLst>
                <a:path w="1901" h="1725" extrusionOk="0">
                  <a:moveTo>
                    <a:pt x="950" y="1"/>
                  </a:moveTo>
                  <a:cubicBezTo>
                    <a:pt x="730" y="1"/>
                    <a:pt x="509" y="83"/>
                    <a:pt x="339" y="248"/>
                  </a:cubicBezTo>
                  <a:cubicBezTo>
                    <a:pt x="0" y="587"/>
                    <a:pt x="0" y="1140"/>
                    <a:pt x="339" y="1470"/>
                  </a:cubicBezTo>
                  <a:cubicBezTo>
                    <a:pt x="509" y="1640"/>
                    <a:pt x="730" y="1725"/>
                    <a:pt x="950" y="1725"/>
                  </a:cubicBezTo>
                  <a:cubicBezTo>
                    <a:pt x="1171" y="1725"/>
                    <a:pt x="1392" y="1640"/>
                    <a:pt x="1561" y="1470"/>
                  </a:cubicBezTo>
                  <a:cubicBezTo>
                    <a:pt x="1900" y="1140"/>
                    <a:pt x="1900" y="587"/>
                    <a:pt x="1561" y="248"/>
                  </a:cubicBezTo>
                  <a:cubicBezTo>
                    <a:pt x="1392" y="83"/>
                    <a:pt x="1171" y="1"/>
                    <a:pt x="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591332" y="1973715"/>
              <a:ext cx="94616" cy="86215"/>
            </a:xfrm>
            <a:custGeom>
              <a:avLst/>
              <a:gdLst/>
              <a:ahLst/>
              <a:cxnLst/>
              <a:rect l="l" t="t" r="r" b="b"/>
              <a:pathLst>
                <a:path w="1633" h="1488" extrusionOk="0">
                  <a:moveTo>
                    <a:pt x="817" y="0"/>
                  </a:moveTo>
                  <a:cubicBezTo>
                    <a:pt x="627" y="0"/>
                    <a:pt x="437" y="74"/>
                    <a:pt x="294" y="221"/>
                  </a:cubicBezTo>
                  <a:cubicBezTo>
                    <a:pt x="0" y="507"/>
                    <a:pt x="0" y="979"/>
                    <a:pt x="294" y="1274"/>
                  </a:cubicBezTo>
                  <a:cubicBezTo>
                    <a:pt x="437" y="1417"/>
                    <a:pt x="627" y="1488"/>
                    <a:pt x="817" y="1488"/>
                  </a:cubicBezTo>
                  <a:cubicBezTo>
                    <a:pt x="1008" y="1488"/>
                    <a:pt x="1200" y="1417"/>
                    <a:pt x="1347" y="1274"/>
                  </a:cubicBezTo>
                  <a:cubicBezTo>
                    <a:pt x="1633" y="979"/>
                    <a:pt x="1633" y="507"/>
                    <a:pt x="1347" y="221"/>
                  </a:cubicBezTo>
                  <a:cubicBezTo>
                    <a:pt x="1200" y="74"/>
                    <a:pt x="1008" y="0"/>
                    <a:pt x="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1357845" y="3699264"/>
              <a:ext cx="87895" cy="80015"/>
            </a:xfrm>
            <a:custGeom>
              <a:avLst/>
              <a:gdLst/>
              <a:ahLst/>
              <a:cxnLst/>
              <a:rect l="l" t="t" r="r" b="b"/>
              <a:pathLst>
                <a:path w="1517" h="1381" extrusionOk="0">
                  <a:moveTo>
                    <a:pt x="754" y="0"/>
                  </a:moveTo>
                  <a:cubicBezTo>
                    <a:pt x="578" y="0"/>
                    <a:pt x="401" y="69"/>
                    <a:pt x="268" y="208"/>
                  </a:cubicBezTo>
                  <a:cubicBezTo>
                    <a:pt x="0" y="475"/>
                    <a:pt x="0" y="912"/>
                    <a:pt x="268" y="1180"/>
                  </a:cubicBezTo>
                  <a:cubicBezTo>
                    <a:pt x="401" y="1314"/>
                    <a:pt x="578" y="1381"/>
                    <a:pt x="754" y="1381"/>
                  </a:cubicBezTo>
                  <a:cubicBezTo>
                    <a:pt x="930" y="1381"/>
                    <a:pt x="1106" y="1314"/>
                    <a:pt x="1240" y="1180"/>
                  </a:cubicBezTo>
                  <a:cubicBezTo>
                    <a:pt x="1517" y="912"/>
                    <a:pt x="1517" y="475"/>
                    <a:pt x="1240" y="208"/>
                  </a:cubicBezTo>
                  <a:cubicBezTo>
                    <a:pt x="1106" y="69"/>
                    <a:pt x="930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2680965" y="4499727"/>
              <a:ext cx="97745" cy="88938"/>
            </a:xfrm>
            <a:custGeom>
              <a:avLst/>
              <a:gdLst/>
              <a:ahLst/>
              <a:cxnLst/>
              <a:rect l="l" t="t" r="r" b="b"/>
              <a:pathLst>
                <a:path w="1687" h="1535" extrusionOk="0">
                  <a:moveTo>
                    <a:pt x="844" y="1"/>
                  </a:moveTo>
                  <a:cubicBezTo>
                    <a:pt x="648" y="1"/>
                    <a:pt x="451" y="76"/>
                    <a:pt x="304" y="228"/>
                  </a:cubicBezTo>
                  <a:cubicBezTo>
                    <a:pt x="1" y="522"/>
                    <a:pt x="1" y="1013"/>
                    <a:pt x="304" y="1307"/>
                  </a:cubicBezTo>
                  <a:cubicBezTo>
                    <a:pt x="451" y="1459"/>
                    <a:pt x="648" y="1535"/>
                    <a:pt x="844" y="1535"/>
                  </a:cubicBezTo>
                  <a:cubicBezTo>
                    <a:pt x="1040" y="1535"/>
                    <a:pt x="1236" y="1459"/>
                    <a:pt x="1384" y="1307"/>
                  </a:cubicBezTo>
                  <a:cubicBezTo>
                    <a:pt x="1687" y="1013"/>
                    <a:pt x="1687" y="522"/>
                    <a:pt x="1384" y="228"/>
                  </a:cubicBezTo>
                  <a:cubicBezTo>
                    <a:pt x="1236" y="76"/>
                    <a:pt x="1040" y="1"/>
                    <a:pt x="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25"/>
          <p:cNvGrpSpPr/>
          <p:nvPr/>
        </p:nvGrpSpPr>
        <p:grpSpPr>
          <a:xfrm>
            <a:off x="6768650" y="2665070"/>
            <a:ext cx="3541785" cy="2314780"/>
            <a:chOff x="6768650" y="2665070"/>
            <a:chExt cx="3541785" cy="2314780"/>
          </a:xfrm>
        </p:grpSpPr>
        <p:pic>
          <p:nvPicPr>
            <p:cNvPr id="977" name="Google Shape;97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456063">
              <a:off x="8227873" y="3134543"/>
              <a:ext cx="1902874" cy="12587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8" name="Google Shape;97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8650" y="3964601"/>
              <a:ext cx="3228698" cy="1015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Google Shape;980;p26"/>
          <p:cNvPicPr preferRelativeResize="0"/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1" name="Google Shape;981;p26"/>
          <p:cNvGrpSpPr/>
          <p:nvPr/>
        </p:nvGrpSpPr>
        <p:grpSpPr>
          <a:xfrm>
            <a:off x="-4280499" y="782681"/>
            <a:ext cx="16669197" cy="7827172"/>
            <a:chOff x="-4280499" y="782681"/>
            <a:chExt cx="16669197" cy="7827172"/>
          </a:xfrm>
        </p:grpSpPr>
        <p:grpSp>
          <p:nvGrpSpPr>
            <p:cNvPr id="982" name="Google Shape;982;p26"/>
            <p:cNvGrpSpPr/>
            <p:nvPr/>
          </p:nvGrpSpPr>
          <p:grpSpPr>
            <a:xfrm flipH="1">
              <a:off x="5889256" y="3145001"/>
              <a:ext cx="6499442" cy="5464852"/>
              <a:chOff x="-946852" y="1576612"/>
              <a:chExt cx="4659767" cy="3918019"/>
            </a:xfrm>
          </p:grpSpPr>
          <p:sp>
            <p:nvSpPr>
              <p:cNvPr id="983" name="Google Shape;983;p26"/>
              <p:cNvSpPr/>
              <p:nvPr/>
            </p:nvSpPr>
            <p:spPr>
              <a:xfrm>
                <a:off x="-946852" y="1576612"/>
                <a:ext cx="4659767" cy="3918019"/>
              </a:xfrm>
              <a:custGeom>
                <a:avLst/>
                <a:gdLst/>
                <a:ahLst/>
                <a:cxnLst/>
                <a:rect l="l" t="t" r="r" b="b"/>
                <a:pathLst>
                  <a:path w="80424" h="67622" extrusionOk="0">
                    <a:moveTo>
                      <a:pt x="27236" y="7691"/>
                    </a:moveTo>
                    <a:lnTo>
                      <a:pt x="35087" y="9885"/>
                    </a:lnTo>
                    <a:lnTo>
                      <a:pt x="35087" y="9894"/>
                    </a:lnTo>
                    <a:lnTo>
                      <a:pt x="35087" y="9948"/>
                    </a:lnTo>
                    <a:lnTo>
                      <a:pt x="31456" y="13935"/>
                    </a:lnTo>
                    <a:lnTo>
                      <a:pt x="27236" y="7691"/>
                    </a:lnTo>
                    <a:close/>
                    <a:moveTo>
                      <a:pt x="17137" y="4872"/>
                    </a:moveTo>
                    <a:lnTo>
                      <a:pt x="27156" y="7673"/>
                    </a:lnTo>
                    <a:lnTo>
                      <a:pt x="19894" y="16273"/>
                    </a:lnTo>
                    <a:lnTo>
                      <a:pt x="17137" y="4872"/>
                    </a:lnTo>
                    <a:close/>
                    <a:moveTo>
                      <a:pt x="27236" y="7842"/>
                    </a:moveTo>
                    <a:lnTo>
                      <a:pt x="31393" y="13998"/>
                    </a:lnTo>
                    <a:lnTo>
                      <a:pt x="27816" y="17941"/>
                    </a:lnTo>
                    <a:lnTo>
                      <a:pt x="27236" y="7842"/>
                    </a:lnTo>
                    <a:close/>
                    <a:moveTo>
                      <a:pt x="27156" y="7807"/>
                    </a:moveTo>
                    <a:lnTo>
                      <a:pt x="27736" y="17959"/>
                    </a:lnTo>
                    <a:lnTo>
                      <a:pt x="19930" y="16353"/>
                    </a:lnTo>
                    <a:lnTo>
                      <a:pt x="27156" y="7807"/>
                    </a:lnTo>
                    <a:close/>
                    <a:moveTo>
                      <a:pt x="35158" y="9983"/>
                    </a:moveTo>
                    <a:lnTo>
                      <a:pt x="35158" y="19422"/>
                    </a:lnTo>
                    <a:lnTo>
                      <a:pt x="31500" y="14007"/>
                    </a:lnTo>
                    <a:lnTo>
                      <a:pt x="35158" y="9983"/>
                    </a:lnTo>
                    <a:close/>
                    <a:moveTo>
                      <a:pt x="31447" y="14069"/>
                    </a:moveTo>
                    <a:lnTo>
                      <a:pt x="35087" y="19466"/>
                    </a:lnTo>
                    <a:lnTo>
                      <a:pt x="35087" y="19466"/>
                    </a:lnTo>
                    <a:lnTo>
                      <a:pt x="27887" y="17986"/>
                    </a:lnTo>
                    <a:lnTo>
                      <a:pt x="31447" y="14069"/>
                    </a:lnTo>
                    <a:close/>
                    <a:moveTo>
                      <a:pt x="35247" y="10001"/>
                    </a:moveTo>
                    <a:lnTo>
                      <a:pt x="39467" y="15621"/>
                    </a:lnTo>
                    <a:lnTo>
                      <a:pt x="35310" y="19431"/>
                    </a:lnTo>
                    <a:lnTo>
                      <a:pt x="35399" y="19529"/>
                    </a:lnTo>
                    <a:lnTo>
                      <a:pt x="35247" y="19502"/>
                    </a:lnTo>
                    <a:lnTo>
                      <a:pt x="35247" y="10001"/>
                    </a:lnTo>
                    <a:close/>
                    <a:moveTo>
                      <a:pt x="46737" y="9065"/>
                    </a:moveTo>
                    <a:lnTo>
                      <a:pt x="43615" y="21001"/>
                    </a:lnTo>
                    <a:lnTo>
                      <a:pt x="39583" y="15630"/>
                    </a:lnTo>
                    <a:lnTo>
                      <a:pt x="46630" y="9181"/>
                    </a:lnTo>
                    <a:lnTo>
                      <a:pt x="46577" y="9118"/>
                    </a:lnTo>
                    <a:lnTo>
                      <a:pt x="39529" y="15568"/>
                    </a:lnTo>
                    <a:lnTo>
                      <a:pt x="35301" y="9948"/>
                    </a:lnTo>
                    <a:lnTo>
                      <a:pt x="46737" y="9065"/>
                    </a:lnTo>
                    <a:close/>
                    <a:moveTo>
                      <a:pt x="39520" y="15693"/>
                    </a:moveTo>
                    <a:lnTo>
                      <a:pt x="43588" y="21108"/>
                    </a:lnTo>
                    <a:lnTo>
                      <a:pt x="43562" y="21206"/>
                    </a:lnTo>
                    <a:lnTo>
                      <a:pt x="35533" y="19556"/>
                    </a:lnTo>
                    <a:lnTo>
                      <a:pt x="35426" y="19440"/>
                    </a:lnTo>
                    <a:lnTo>
                      <a:pt x="39520" y="15693"/>
                    </a:lnTo>
                    <a:close/>
                    <a:moveTo>
                      <a:pt x="35622" y="19663"/>
                    </a:moveTo>
                    <a:lnTo>
                      <a:pt x="43481" y="21277"/>
                    </a:lnTo>
                    <a:lnTo>
                      <a:pt x="43481" y="21295"/>
                    </a:lnTo>
                    <a:lnTo>
                      <a:pt x="37799" y="22125"/>
                    </a:lnTo>
                    <a:lnTo>
                      <a:pt x="35622" y="19663"/>
                    </a:lnTo>
                    <a:close/>
                    <a:moveTo>
                      <a:pt x="35247" y="19582"/>
                    </a:moveTo>
                    <a:lnTo>
                      <a:pt x="35497" y="19636"/>
                    </a:lnTo>
                    <a:lnTo>
                      <a:pt x="37700" y="22134"/>
                    </a:lnTo>
                    <a:lnTo>
                      <a:pt x="35247" y="22491"/>
                    </a:lnTo>
                    <a:lnTo>
                      <a:pt x="35247" y="19582"/>
                    </a:lnTo>
                    <a:close/>
                    <a:moveTo>
                      <a:pt x="27816" y="18057"/>
                    </a:moveTo>
                    <a:lnTo>
                      <a:pt x="35158" y="19565"/>
                    </a:lnTo>
                    <a:lnTo>
                      <a:pt x="35158" y="22509"/>
                    </a:lnTo>
                    <a:lnTo>
                      <a:pt x="32205" y="22937"/>
                    </a:lnTo>
                    <a:lnTo>
                      <a:pt x="27816" y="18057"/>
                    </a:lnTo>
                    <a:close/>
                    <a:moveTo>
                      <a:pt x="27762" y="18128"/>
                    </a:moveTo>
                    <a:lnTo>
                      <a:pt x="32107" y="22946"/>
                    </a:lnTo>
                    <a:lnTo>
                      <a:pt x="22053" y="24409"/>
                    </a:lnTo>
                    <a:lnTo>
                      <a:pt x="27762" y="18128"/>
                    </a:lnTo>
                    <a:close/>
                    <a:moveTo>
                      <a:pt x="19930" y="16442"/>
                    </a:moveTo>
                    <a:lnTo>
                      <a:pt x="27727" y="18039"/>
                    </a:lnTo>
                    <a:lnTo>
                      <a:pt x="21910" y="24435"/>
                    </a:lnTo>
                    <a:lnTo>
                      <a:pt x="21857" y="24435"/>
                    </a:lnTo>
                    <a:lnTo>
                      <a:pt x="19930" y="16442"/>
                    </a:lnTo>
                    <a:close/>
                    <a:moveTo>
                      <a:pt x="35158" y="22589"/>
                    </a:moveTo>
                    <a:lnTo>
                      <a:pt x="35158" y="26211"/>
                    </a:lnTo>
                    <a:lnTo>
                      <a:pt x="32276" y="23008"/>
                    </a:lnTo>
                    <a:lnTo>
                      <a:pt x="35158" y="22589"/>
                    </a:lnTo>
                    <a:close/>
                    <a:moveTo>
                      <a:pt x="32178" y="23026"/>
                    </a:moveTo>
                    <a:lnTo>
                      <a:pt x="35113" y="26273"/>
                    </a:lnTo>
                    <a:lnTo>
                      <a:pt x="22240" y="24489"/>
                    </a:lnTo>
                    <a:lnTo>
                      <a:pt x="22240" y="24462"/>
                    </a:lnTo>
                    <a:lnTo>
                      <a:pt x="32178" y="23026"/>
                    </a:lnTo>
                    <a:close/>
                    <a:moveTo>
                      <a:pt x="37772" y="22214"/>
                    </a:moveTo>
                    <a:lnTo>
                      <a:pt x="42241" y="27272"/>
                    </a:lnTo>
                    <a:lnTo>
                      <a:pt x="35247" y="26300"/>
                    </a:lnTo>
                    <a:lnTo>
                      <a:pt x="35247" y="22580"/>
                    </a:lnTo>
                    <a:lnTo>
                      <a:pt x="37772" y="22214"/>
                    </a:lnTo>
                    <a:close/>
                    <a:moveTo>
                      <a:pt x="43731" y="21349"/>
                    </a:moveTo>
                    <a:lnTo>
                      <a:pt x="42536" y="27156"/>
                    </a:lnTo>
                    <a:lnTo>
                      <a:pt x="42455" y="27165"/>
                    </a:lnTo>
                    <a:lnTo>
                      <a:pt x="42473" y="27299"/>
                    </a:lnTo>
                    <a:lnTo>
                      <a:pt x="42375" y="27290"/>
                    </a:lnTo>
                    <a:lnTo>
                      <a:pt x="37870" y="22196"/>
                    </a:lnTo>
                    <a:lnTo>
                      <a:pt x="43731" y="21349"/>
                    </a:lnTo>
                    <a:close/>
                    <a:moveTo>
                      <a:pt x="43802" y="21447"/>
                    </a:moveTo>
                    <a:lnTo>
                      <a:pt x="46149" y="27817"/>
                    </a:lnTo>
                    <a:lnTo>
                      <a:pt x="42589" y="27317"/>
                    </a:lnTo>
                    <a:lnTo>
                      <a:pt x="43802" y="21447"/>
                    </a:lnTo>
                    <a:close/>
                    <a:moveTo>
                      <a:pt x="43865" y="21376"/>
                    </a:moveTo>
                    <a:lnTo>
                      <a:pt x="60975" y="29859"/>
                    </a:lnTo>
                    <a:lnTo>
                      <a:pt x="60966" y="29877"/>
                    </a:lnTo>
                    <a:lnTo>
                      <a:pt x="46247" y="27825"/>
                    </a:lnTo>
                    <a:lnTo>
                      <a:pt x="43865" y="21376"/>
                    </a:lnTo>
                    <a:close/>
                    <a:moveTo>
                      <a:pt x="42785" y="27433"/>
                    </a:moveTo>
                    <a:lnTo>
                      <a:pt x="46184" y="27906"/>
                    </a:lnTo>
                    <a:lnTo>
                      <a:pt x="47041" y="30216"/>
                    </a:lnTo>
                    <a:lnTo>
                      <a:pt x="42776" y="27451"/>
                    </a:lnTo>
                    <a:lnTo>
                      <a:pt x="42785" y="27433"/>
                    </a:lnTo>
                    <a:close/>
                    <a:moveTo>
                      <a:pt x="35452" y="26407"/>
                    </a:moveTo>
                    <a:lnTo>
                      <a:pt x="42330" y="27370"/>
                    </a:lnTo>
                    <a:lnTo>
                      <a:pt x="42464" y="27522"/>
                    </a:lnTo>
                    <a:lnTo>
                      <a:pt x="41884" y="30323"/>
                    </a:lnTo>
                    <a:lnTo>
                      <a:pt x="35443" y="26434"/>
                    </a:lnTo>
                    <a:lnTo>
                      <a:pt x="35452" y="26407"/>
                    </a:lnTo>
                    <a:close/>
                    <a:moveTo>
                      <a:pt x="42509" y="27709"/>
                    </a:moveTo>
                    <a:lnTo>
                      <a:pt x="42527" y="27718"/>
                    </a:lnTo>
                    <a:lnTo>
                      <a:pt x="42991" y="30992"/>
                    </a:lnTo>
                    <a:lnTo>
                      <a:pt x="41956" y="30368"/>
                    </a:lnTo>
                    <a:lnTo>
                      <a:pt x="42509" y="27709"/>
                    </a:lnTo>
                    <a:close/>
                    <a:moveTo>
                      <a:pt x="46274" y="27915"/>
                    </a:moveTo>
                    <a:lnTo>
                      <a:pt x="60949" y="29958"/>
                    </a:lnTo>
                    <a:lnTo>
                      <a:pt x="60949" y="29984"/>
                    </a:lnTo>
                    <a:lnTo>
                      <a:pt x="51787" y="33303"/>
                    </a:lnTo>
                    <a:lnTo>
                      <a:pt x="47148" y="30288"/>
                    </a:lnTo>
                    <a:lnTo>
                      <a:pt x="46274" y="27915"/>
                    </a:lnTo>
                    <a:close/>
                    <a:moveTo>
                      <a:pt x="42571" y="27415"/>
                    </a:moveTo>
                    <a:lnTo>
                      <a:pt x="47085" y="30350"/>
                    </a:lnTo>
                    <a:lnTo>
                      <a:pt x="48504" y="34186"/>
                    </a:lnTo>
                    <a:lnTo>
                      <a:pt x="48486" y="34195"/>
                    </a:lnTo>
                    <a:lnTo>
                      <a:pt x="42589" y="27531"/>
                    </a:lnTo>
                    <a:lnTo>
                      <a:pt x="42571" y="27415"/>
                    </a:lnTo>
                    <a:close/>
                    <a:moveTo>
                      <a:pt x="42607" y="27683"/>
                    </a:moveTo>
                    <a:lnTo>
                      <a:pt x="48406" y="34240"/>
                    </a:lnTo>
                    <a:lnTo>
                      <a:pt x="48397" y="34257"/>
                    </a:lnTo>
                    <a:lnTo>
                      <a:pt x="43080" y="31046"/>
                    </a:lnTo>
                    <a:lnTo>
                      <a:pt x="42607" y="27683"/>
                    </a:lnTo>
                    <a:close/>
                    <a:moveTo>
                      <a:pt x="47201" y="30421"/>
                    </a:moveTo>
                    <a:lnTo>
                      <a:pt x="51698" y="33339"/>
                    </a:lnTo>
                    <a:lnTo>
                      <a:pt x="48691" y="34436"/>
                    </a:lnTo>
                    <a:lnTo>
                      <a:pt x="48673" y="34418"/>
                    </a:lnTo>
                    <a:lnTo>
                      <a:pt x="47201" y="30421"/>
                    </a:lnTo>
                    <a:close/>
                    <a:moveTo>
                      <a:pt x="60699" y="30163"/>
                    </a:moveTo>
                    <a:lnTo>
                      <a:pt x="60708" y="30181"/>
                    </a:lnTo>
                    <a:lnTo>
                      <a:pt x="54231" y="34891"/>
                    </a:lnTo>
                    <a:lnTo>
                      <a:pt x="51885" y="33356"/>
                    </a:lnTo>
                    <a:lnTo>
                      <a:pt x="60699" y="30163"/>
                    </a:lnTo>
                    <a:close/>
                    <a:moveTo>
                      <a:pt x="43089" y="31153"/>
                    </a:moveTo>
                    <a:lnTo>
                      <a:pt x="48584" y="34472"/>
                    </a:lnTo>
                    <a:lnTo>
                      <a:pt x="43802" y="36211"/>
                    </a:lnTo>
                    <a:lnTo>
                      <a:pt x="43089" y="31153"/>
                    </a:lnTo>
                    <a:close/>
                    <a:moveTo>
                      <a:pt x="41938" y="30457"/>
                    </a:moveTo>
                    <a:lnTo>
                      <a:pt x="43000" y="31099"/>
                    </a:lnTo>
                    <a:lnTo>
                      <a:pt x="43722" y="36238"/>
                    </a:lnTo>
                    <a:lnTo>
                      <a:pt x="40511" y="37407"/>
                    </a:lnTo>
                    <a:lnTo>
                      <a:pt x="41938" y="30457"/>
                    </a:lnTo>
                    <a:close/>
                    <a:moveTo>
                      <a:pt x="35247" y="26407"/>
                    </a:moveTo>
                    <a:lnTo>
                      <a:pt x="41867" y="30404"/>
                    </a:lnTo>
                    <a:lnTo>
                      <a:pt x="40421" y="37424"/>
                    </a:lnTo>
                    <a:lnTo>
                      <a:pt x="35247" y="36737"/>
                    </a:lnTo>
                    <a:lnTo>
                      <a:pt x="35247" y="26407"/>
                    </a:lnTo>
                    <a:close/>
                    <a:moveTo>
                      <a:pt x="43731" y="36318"/>
                    </a:moveTo>
                    <a:lnTo>
                      <a:pt x="43918" y="37630"/>
                    </a:lnTo>
                    <a:lnTo>
                      <a:pt x="40698" y="37442"/>
                    </a:lnTo>
                    <a:lnTo>
                      <a:pt x="40698" y="37424"/>
                    </a:lnTo>
                    <a:lnTo>
                      <a:pt x="43731" y="36318"/>
                    </a:lnTo>
                    <a:close/>
                    <a:moveTo>
                      <a:pt x="51787" y="33401"/>
                    </a:moveTo>
                    <a:lnTo>
                      <a:pt x="54160" y="34935"/>
                    </a:lnTo>
                    <a:lnTo>
                      <a:pt x="49985" y="37969"/>
                    </a:lnTo>
                    <a:lnTo>
                      <a:pt x="48727" y="34552"/>
                    </a:lnTo>
                    <a:lnTo>
                      <a:pt x="48727" y="34552"/>
                    </a:lnTo>
                    <a:lnTo>
                      <a:pt x="48807" y="34605"/>
                    </a:lnTo>
                    <a:lnTo>
                      <a:pt x="48825" y="34579"/>
                    </a:lnTo>
                    <a:lnTo>
                      <a:pt x="48745" y="34498"/>
                    </a:lnTo>
                    <a:lnTo>
                      <a:pt x="51787" y="33401"/>
                    </a:lnTo>
                    <a:close/>
                    <a:moveTo>
                      <a:pt x="48629" y="34543"/>
                    </a:moveTo>
                    <a:lnTo>
                      <a:pt x="49904" y="37986"/>
                    </a:lnTo>
                    <a:lnTo>
                      <a:pt x="49904" y="37986"/>
                    </a:lnTo>
                    <a:lnTo>
                      <a:pt x="43999" y="37639"/>
                    </a:lnTo>
                    <a:lnTo>
                      <a:pt x="43811" y="36291"/>
                    </a:lnTo>
                    <a:lnTo>
                      <a:pt x="48629" y="34543"/>
                    </a:lnTo>
                    <a:close/>
                    <a:moveTo>
                      <a:pt x="54240" y="34989"/>
                    </a:moveTo>
                    <a:lnTo>
                      <a:pt x="59735" y="38557"/>
                    </a:lnTo>
                    <a:lnTo>
                      <a:pt x="59735" y="38557"/>
                    </a:lnTo>
                    <a:lnTo>
                      <a:pt x="50101" y="37995"/>
                    </a:lnTo>
                    <a:lnTo>
                      <a:pt x="54240" y="34989"/>
                    </a:lnTo>
                    <a:close/>
                    <a:moveTo>
                      <a:pt x="61163" y="29984"/>
                    </a:moveTo>
                    <a:lnTo>
                      <a:pt x="61243" y="30002"/>
                    </a:lnTo>
                    <a:lnTo>
                      <a:pt x="60217" y="38584"/>
                    </a:lnTo>
                    <a:lnTo>
                      <a:pt x="59905" y="38566"/>
                    </a:lnTo>
                    <a:lnTo>
                      <a:pt x="54311" y="34935"/>
                    </a:lnTo>
                    <a:lnTo>
                      <a:pt x="61056" y="30029"/>
                    </a:lnTo>
                    <a:lnTo>
                      <a:pt x="61163" y="29984"/>
                    </a:lnTo>
                    <a:close/>
                    <a:moveTo>
                      <a:pt x="60190" y="38664"/>
                    </a:moveTo>
                    <a:lnTo>
                      <a:pt x="60137" y="38718"/>
                    </a:lnTo>
                    <a:lnTo>
                      <a:pt x="60048" y="38664"/>
                    </a:lnTo>
                    <a:close/>
                    <a:moveTo>
                      <a:pt x="50029" y="38076"/>
                    </a:moveTo>
                    <a:lnTo>
                      <a:pt x="59878" y="38656"/>
                    </a:lnTo>
                    <a:lnTo>
                      <a:pt x="60074" y="38771"/>
                    </a:lnTo>
                    <a:lnTo>
                      <a:pt x="52715" y="45364"/>
                    </a:lnTo>
                    <a:lnTo>
                      <a:pt x="50029" y="38076"/>
                    </a:lnTo>
                    <a:close/>
                    <a:moveTo>
                      <a:pt x="40519" y="37514"/>
                    </a:moveTo>
                    <a:lnTo>
                      <a:pt x="43927" y="37719"/>
                    </a:lnTo>
                    <a:lnTo>
                      <a:pt x="45792" y="51074"/>
                    </a:lnTo>
                    <a:lnTo>
                      <a:pt x="45774" y="51082"/>
                    </a:lnTo>
                    <a:lnTo>
                      <a:pt x="40519" y="37514"/>
                    </a:lnTo>
                    <a:close/>
                    <a:moveTo>
                      <a:pt x="60288" y="38700"/>
                    </a:moveTo>
                    <a:lnTo>
                      <a:pt x="70128" y="50984"/>
                    </a:lnTo>
                    <a:lnTo>
                      <a:pt x="63571" y="51127"/>
                    </a:lnTo>
                    <a:lnTo>
                      <a:pt x="60280" y="38816"/>
                    </a:lnTo>
                    <a:lnTo>
                      <a:pt x="60280" y="38807"/>
                    </a:lnTo>
                    <a:lnTo>
                      <a:pt x="60288" y="38700"/>
                    </a:lnTo>
                    <a:close/>
                    <a:moveTo>
                      <a:pt x="35292" y="36827"/>
                    </a:moveTo>
                    <a:lnTo>
                      <a:pt x="40359" y="37496"/>
                    </a:lnTo>
                    <a:lnTo>
                      <a:pt x="40359" y="37505"/>
                    </a:lnTo>
                    <a:lnTo>
                      <a:pt x="40403" y="37514"/>
                    </a:lnTo>
                    <a:lnTo>
                      <a:pt x="40395" y="37531"/>
                    </a:lnTo>
                    <a:lnTo>
                      <a:pt x="40430" y="37523"/>
                    </a:lnTo>
                    <a:lnTo>
                      <a:pt x="45712" y="51163"/>
                    </a:lnTo>
                    <a:lnTo>
                      <a:pt x="45694" y="51172"/>
                    </a:lnTo>
                    <a:lnTo>
                      <a:pt x="35292" y="36827"/>
                    </a:lnTo>
                    <a:close/>
                    <a:moveTo>
                      <a:pt x="60271" y="39075"/>
                    </a:moveTo>
                    <a:lnTo>
                      <a:pt x="63482" y="51127"/>
                    </a:lnTo>
                    <a:lnTo>
                      <a:pt x="58799" y="51216"/>
                    </a:lnTo>
                    <a:lnTo>
                      <a:pt x="60244" y="39075"/>
                    </a:lnTo>
                    <a:close/>
                    <a:moveTo>
                      <a:pt x="44008" y="37719"/>
                    </a:moveTo>
                    <a:lnTo>
                      <a:pt x="49895" y="38067"/>
                    </a:lnTo>
                    <a:lnTo>
                      <a:pt x="45926" y="51279"/>
                    </a:lnTo>
                    <a:lnTo>
                      <a:pt x="45908" y="51279"/>
                    </a:lnTo>
                    <a:lnTo>
                      <a:pt x="44008" y="37719"/>
                    </a:lnTo>
                    <a:close/>
                    <a:moveTo>
                      <a:pt x="60146" y="38825"/>
                    </a:moveTo>
                    <a:lnTo>
                      <a:pt x="60190" y="38852"/>
                    </a:lnTo>
                    <a:lnTo>
                      <a:pt x="58718" y="51225"/>
                    </a:lnTo>
                    <a:lnTo>
                      <a:pt x="54909" y="51297"/>
                    </a:lnTo>
                    <a:lnTo>
                      <a:pt x="52750" y="45444"/>
                    </a:lnTo>
                    <a:lnTo>
                      <a:pt x="60146" y="38825"/>
                    </a:lnTo>
                    <a:close/>
                    <a:moveTo>
                      <a:pt x="49958" y="38138"/>
                    </a:moveTo>
                    <a:lnTo>
                      <a:pt x="52652" y="45427"/>
                    </a:lnTo>
                    <a:lnTo>
                      <a:pt x="45979" y="51404"/>
                    </a:lnTo>
                    <a:lnTo>
                      <a:pt x="49958" y="38138"/>
                    </a:lnTo>
                    <a:close/>
                    <a:moveTo>
                      <a:pt x="52679" y="45507"/>
                    </a:moveTo>
                    <a:lnTo>
                      <a:pt x="54820" y="51305"/>
                    </a:lnTo>
                    <a:lnTo>
                      <a:pt x="46015" y="51484"/>
                    </a:lnTo>
                    <a:lnTo>
                      <a:pt x="52679" y="45507"/>
                    </a:lnTo>
                    <a:close/>
                    <a:moveTo>
                      <a:pt x="58701" y="51305"/>
                    </a:moveTo>
                    <a:lnTo>
                      <a:pt x="57782" y="59022"/>
                    </a:lnTo>
                    <a:lnTo>
                      <a:pt x="57764" y="59022"/>
                    </a:lnTo>
                    <a:lnTo>
                      <a:pt x="54936" y="51386"/>
                    </a:lnTo>
                    <a:lnTo>
                      <a:pt x="58701" y="51305"/>
                    </a:lnTo>
                    <a:close/>
                    <a:moveTo>
                      <a:pt x="27" y="1"/>
                    </a:moveTo>
                    <a:lnTo>
                      <a:pt x="0" y="81"/>
                    </a:lnTo>
                    <a:lnTo>
                      <a:pt x="17048" y="4845"/>
                    </a:lnTo>
                    <a:lnTo>
                      <a:pt x="19823" y="16335"/>
                    </a:lnTo>
                    <a:lnTo>
                      <a:pt x="12525" y="14836"/>
                    </a:lnTo>
                    <a:lnTo>
                      <a:pt x="12507" y="14917"/>
                    </a:lnTo>
                    <a:lnTo>
                      <a:pt x="19796" y="16407"/>
                    </a:lnTo>
                    <a:lnTo>
                      <a:pt x="19849" y="16460"/>
                    </a:lnTo>
                    <a:lnTo>
                      <a:pt x="21776" y="24435"/>
                    </a:lnTo>
                    <a:lnTo>
                      <a:pt x="21767" y="24507"/>
                    </a:lnTo>
                    <a:lnTo>
                      <a:pt x="35104" y="26362"/>
                    </a:lnTo>
                    <a:lnTo>
                      <a:pt x="28280" y="32188"/>
                    </a:lnTo>
                    <a:lnTo>
                      <a:pt x="28333" y="32250"/>
                    </a:lnTo>
                    <a:lnTo>
                      <a:pt x="35158" y="26425"/>
                    </a:lnTo>
                    <a:lnTo>
                      <a:pt x="35158" y="36729"/>
                    </a:lnTo>
                    <a:lnTo>
                      <a:pt x="35113" y="36720"/>
                    </a:lnTo>
                    <a:lnTo>
                      <a:pt x="35158" y="36791"/>
                    </a:lnTo>
                    <a:lnTo>
                      <a:pt x="35158" y="36898"/>
                    </a:lnTo>
                    <a:lnTo>
                      <a:pt x="35247" y="36898"/>
                    </a:lnTo>
                    <a:lnTo>
                      <a:pt x="45845" y="51520"/>
                    </a:lnTo>
                    <a:lnTo>
                      <a:pt x="45836" y="51529"/>
                    </a:lnTo>
                    <a:lnTo>
                      <a:pt x="45863" y="51564"/>
                    </a:lnTo>
                    <a:lnTo>
                      <a:pt x="45872" y="51653"/>
                    </a:lnTo>
                    <a:lnTo>
                      <a:pt x="45899" y="51653"/>
                    </a:lnTo>
                    <a:lnTo>
                      <a:pt x="45917" y="51618"/>
                    </a:lnTo>
                    <a:lnTo>
                      <a:pt x="45997" y="51725"/>
                    </a:lnTo>
                    <a:lnTo>
                      <a:pt x="46015" y="51716"/>
                    </a:lnTo>
                    <a:lnTo>
                      <a:pt x="45961" y="51564"/>
                    </a:lnTo>
                    <a:lnTo>
                      <a:pt x="54856" y="51386"/>
                    </a:lnTo>
                    <a:lnTo>
                      <a:pt x="57755" y="59245"/>
                    </a:lnTo>
                    <a:lnTo>
                      <a:pt x="57746" y="59317"/>
                    </a:lnTo>
                    <a:lnTo>
                      <a:pt x="57826" y="59325"/>
                    </a:lnTo>
                    <a:lnTo>
                      <a:pt x="57835" y="59290"/>
                    </a:lnTo>
                    <a:lnTo>
                      <a:pt x="57853" y="59281"/>
                    </a:lnTo>
                    <a:lnTo>
                      <a:pt x="57853" y="59272"/>
                    </a:lnTo>
                    <a:lnTo>
                      <a:pt x="57844" y="59245"/>
                    </a:lnTo>
                    <a:lnTo>
                      <a:pt x="58790" y="51305"/>
                    </a:lnTo>
                    <a:lnTo>
                      <a:pt x="63509" y="51207"/>
                    </a:lnTo>
                    <a:lnTo>
                      <a:pt x="67880" y="67622"/>
                    </a:lnTo>
                    <a:lnTo>
                      <a:pt x="67961" y="67604"/>
                    </a:lnTo>
                    <a:lnTo>
                      <a:pt x="63589" y="51207"/>
                    </a:lnTo>
                    <a:lnTo>
                      <a:pt x="70200" y="51074"/>
                    </a:lnTo>
                    <a:lnTo>
                      <a:pt x="80352" y="63759"/>
                    </a:lnTo>
                    <a:lnTo>
                      <a:pt x="80423" y="63706"/>
                    </a:lnTo>
                    <a:lnTo>
                      <a:pt x="70298" y="51065"/>
                    </a:lnTo>
                    <a:lnTo>
                      <a:pt x="70360" y="51065"/>
                    </a:lnTo>
                    <a:lnTo>
                      <a:pt x="70360" y="50984"/>
                    </a:lnTo>
                    <a:lnTo>
                      <a:pt x="70235" y="50984"/>
                    </a:lnTo>
                    <a:lnTo>
                      <a:pt x="60315" y="38593"/>
                    </a:lnTo>
                    <a:lnTo>
                      <a:pt x="60306" y="38593"/>
                    </a:lnTo>
                    <a:lnTo>
                      <a:pt x="61341" y="29931"/>
                    </a:lnTo>
                    <a:lnTo>
                      <a:pt x="61297" y="29922"/>
                    </a:lnTo>
                    <a:lnTo>
                      <a:pt x="43820" y="21260"/>
                    </a:lnTo>
                    <a:lnTo>
                      <a:pt x="43811" y="21260"/>
                    </a:lnTo>
                    <a:lnTo>
                      <a:pt x="43686" y="21081"/>
                    </a:lnTo>
                    <a:lnTo>
                      <a:pt x="46844" y="8966"/>
                    </a:lnTo>
                    <a:lnTo>
                      <a:pt x="46844" y="8966"/>
                    </a:lnTo>
                    <a:lnTo>
                      <a:pt x="35247" y="9867"/>
                    </a:lnTo>
                    <a:lnTo>
                      <a:pt x="35247" y="9841"/>
                    </a:lnTo>
                    <a:lnTo>
                      <a:pt x="35220" y="9841"/>
                    </a:lnTo>
                    <a:lnTo>
                      <a:pt x="35203" y="9814"/>
                    </a:lnTo>
                    <a:lnTo>
                      <a:pt x="35185" y="9832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6"/>
              <p:cNvSpPr/>
              <p:nvPr/>
            </p:nvSpPr>
            <p:spPr>
              <a:xfrm>
                <a:off x="2067986" y="2770064"/>
                <a:ext cx="355694" cy="19803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3418" extrusionOk="0">
                    <a:moveTo>
                      <a:pt x="2472" y="170"/>
                    </a:moveTo>
                    <a:lnTo>
                      <a:pt x="5844" y="3301"/>
                    </a:lnTo>
                    <a:lnTo>
                      <a:pt x="224" y="3185"/>
                    </a:lnTo>
                    <a:lnTo>
                      <a:pt x="2472" y="170"/>
                    </a:lnTo>
                    <a:close/>
                    <a:moveTo>
                      <a:pt x="2454" y="0"/>
                    </a:moveTo>
                    <a:lnTo>
                      <a:pt x="1" y="3292"/>
                    </a:lnTo>
                    <a:lnTo>
                      <a:pt x="6138" y="3417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6"/>
              <p:cNvSpPr/>
              <p:nvPr/>
            </p:nvSpPr>
            <p:spPr>
              <a:xfrm>
                <a:off x="2793653" y="3343760"/>
                <a:ext cx="145835" cy="169590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927" extrusionOk="0">
                    <a:moveTo>
                      <a:pt x="1062" y="206"/>
                    </a:moveTo>
                    <a:lnTo>
                      <a:pt x="2338" y="1642"/>
                    </a:lnTo>
                    <a:lnTo>
                      <a:pt x="188" y="2722"/>
                    </a:lnTo>
                    <a:lnTo>
                      <a:pt x="1062" y="206"/>
                    </a:lnTo>
                    <a:close/>
                    <a:moveTo>
                      <a:pt x="1018" y="1"/>
                    </a:moveTo>
                    <a:lnTo>
                      <a:pt x="1" y="2927"/>
                    </a:lnTo>
                    <a:lnTo>
                      <a:pt x="2516" y="1678"/>
                    </a:lnTo>
                    <a:lnTo>
                      <a:pt x="10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6"/>
              <p:cNvSpPr/>
              <p:nvPr/>
            </p:nvSpPr>
            <p:spPr>
              <a:xfrm>
                <a:off x="726210" y="1671224"/>
                <a:ext cx="206788" cy="218666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3774" extrusionOk="0">
                    <a:moveTo>
                      <a:pt x="143" y="206"/>
                    </a:moveTo>
                    <a:lnTo>
                      <a:pt x="3355" y="1990"/>
                    </a:lnTo>
                    <a:lnTo>
                      <a:pt x="750" y="3604"/>
                    </a:lnTo>
                    <a:lnTo>
                      <a:pt x="143" y="206"/>
                    </a:lnTo>
                    <a:close/>
                    <a:moveTo>
                      <a:pt x="0" y="0"/>
                    </a:moveTo>
                    <a:lnTo>
                      <a:pt x="670" y="3774"/>
                    </a:lnTo>
                    <a:lnTo>
                      <a:pt x="3569" y="19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6"/>
              <p:cNvSpPr/>
              <p:nvPr/>
            </p:nvSpPr>
            <p:spPr>
              <a:xfrm>
                <a:off x="1396558" y="2420691"/>
                <a:ext cx="403726" cy="186683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3222" extrusionOk="0">
                    <a:moveTo>
                      <a:pt x="6584" y="188"/>
                    </a:moveTo>
                    <a:lnTo>
                      <a:pt x="2587" y="3088"/>
                    </a:lnTo>
                    <a:lnTo>
                      <a:pt x="268" y="1589"/>
                    </a:lnTo>
                    <a:lnTo>
                      <a:pt x="6584" y="188"/>
                    </a:lnTo>
                    <a:close/>
                    <a:moveTo>
                      <a:pt x="6950" y="1"/>
                    </a:moveTo>
                    <a:lnTo>
                      <a:pt x="0" y="1535"/>
                    </a:lnTo>
                    <a:lnTo>
                      <a:pt x="2587" y="3221"/>
                    </a:lnTo>
                    <a:lnTo>
                      <a:pt x="6967" y="37"/>
                    </a:lnTo>
                    <a:lnTo>
                      <a:pt x="69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6"/>
              <p:cNvSpPr/>
              <p:nvPr/>
            </p:nvSpPr>
            <p:spPr>
              <a:xfrm>
                <a:off x="2545565" y="3263517"/>
                <a:ext cx="101395" cy="91951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587" extrusionOk="0">
                    <a:moveTo>
                      <a:pt x="875" y="1"/>
                    </a:moveTo>
                    <a:cubicBezTo>
                      <a:pt x="672" y="1"/>
                      <a:pt x="469" y="79"/>
                      <a:pt x="313" y="235"/>
                    </a:cubicBezTo>
                    <a:cubicBezTo>
                      <a:pt x="1" y="538"/>
                      <a:pt x="1" y="1047"/>
                      <a:pt x="313" y="1359"/>
                    </a:cubicBezTo>
                    <a:cubicBezTo>
                      <a:pt x="469" y="1511"/>
                      <a:pt x="672" y="1586"/>
                      <a:pt x="875" y="1586"/>
                    </a:cubicBezTo>
                    <a:cubicBezTo>
                      <a:pt x="1078" y="1586"/>
                      <a:pt x="1281" y="1511"/>
                      <a:pt x="1437" y="1359"/>
                    </a:cubicBezTo>
                    <a:cubicBezTo>
                      <a:pt x="1749" y="1047"/>
                      <a:pt x="1749" y="538"/>
                      <a:pt x="1437" y="235"/>
                    </a:cubicBezTo>
                    <a:cubicBezTo>
                      <a:pt x="1281" y="79"/>
                      <a:pt x="1078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6"/>
              <p:cNvSpPr/>
              <p:nvPr/>
            </p:nvSpPr>
            <p:spPr>
              <a:xfrm>
                <a:off x="1542318" y="2773019"/>
                <a:ext cx="78625" cy="71672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237" extrusionOk="0">
                    <a:moveTo>
                      <a:pt x="679" y="1"/>
                    </a:moveTo>
                    <a:cubicBezTo>
                      <a:pt x="520" y="1"/>
                      <a:pt x="362" y="61"/>
                      <a:pt x="242" y="181"/>
                    </a:cubicBezTo>
                    <a:cubicBezTo>
                      <a:pt x="1" y="422"/>
                      <a:pt x="1" y="815"/>
                      <a:pt x="242" y="1056"/>
                    </a:cubicBezTo>
                    <a:cubicBezTo>
                      <a:pt x="362" y="1176"/>
                      <a:pt x="520" y="1236"/>
                      <a:pt x="679" y="1236"/>
                    </a:cubicBezTo>
                    <a:cubicBezTo>
                      <a:pt x="837" y="1236"/>
                      <a:pt x="996" y="1176"/>
                      <a:pt x="1116" y="1056"/>
                    </a:cubicBezTo>
                    <a:cubicBezTo>
                      <a:pt x="1357" y="815"/>
                      <a:pt x="1357" y="422"/>
                      <a:pt x="1116" y="181"/>
                    </a:cubicBezTo>
                    <a:cubicBezTo>
                      <a:pt x="996" y="61"/>
                      <a:pt x="837" y="1"/>
                      <a:pt x="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6"/>
              <p:cNvSpPr/>
              <p:nvPr/>
            </p:nvSpPr>
            <p:spPr>
              <a:xfrm>
                <a:off x="1037335" y="2106160"/>
                <a:ext cx="98788" cy="899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553" extrusionOk="0">
                    <a:moveTo>
                      <a:pt x="853" y="0"/>
                    </a:moveTo>
                    <a:cubicBezTo>
                      <a:pt x="654" y="0"/>
                      <a:pt x="456" y="76"/>
                      <a:pt x="304" y="228"/>
                    </a:cubicBezTo>
                    <a:cubicBezTo>
                      <a:pt x="1" y="531"/>
                      <a:pt x="1" y="1022"/>
                      <a:pt x="304" y="1325"/>
                    </a:cubicBezTo>
                    <a:cubicBezTo>
                      <a:pt x="456" y="1477"/>
                      <a:pt x="654" y="1553"/>
                      <a:pt x="853" y="1553"/>
                    </a:cubicBezTo>
                    <a:cubicBezTo>
                      <a:pt x="1051" y="1553"/>
                      <a:pt x="1250" y="1477"/>
                      <a:pt x="1402" y="1325"/>
                    </a:cubicBezTo>
                    <a:cubicBezTo>
                      <a:pt x="1705" y="1022"/>
                      <a:pt x="1705" y="531"/>
                      <a:pt x="1402" y="228"/>
                    </a:cubicBezTo>
                    <a:cubicBezTo>
                      <a:pt x="1250" y="76"/>
                      <a:pt x="1051" y="0"/>
                      <a:pt x="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6"/>
              <p:cNvSpPr/>
              <p:nvPr/>
            </p:nvSpPr>
            <p:spPr>
              <a:xfrm>
                <a:off x="170068" y="2496484"/>
                <a:ext cx="68775" cy="62749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83" extrusionOk="0">
                    <a:moveTo>
                      <a:pt x="594" y="1"/>
                    </a:moveTo>
                    <a:cubicBezTo>
                      <a:pt x="453" y="1"/>
                      <a:pt x="313" y="52"/>
                      <a:pt x="206" y="155"/>
                    </a:cubicBezTo>
                    <a:cubicBezTo>
                      <a:pt x="0" y="369"/>
                      <a:pt x="0" y="717"/>
                      <a:pt x="206" y="922"/>
                    </a:cubicBezTo>
                    <a:cubicBezTo>
                      <a:pt x="313" y="1029"/>
                      <a:pt x="453" y="1083"/>
                      <a:pt x="594" y="1083"/>
                    </a:cubicBezTo>
                    <a:cubicBezTo>
                      <a:pt x="734" y="1083"/>
                      <a:pt x="875" y="1029"/>
                      <a:pt x="982" y="922"/>
                    </a:cubicBezTo>
                    <a:cubicBezTo>
                      <a:pt x="1187" y="717"/>
                      <a:pt x="1187" y="369"/>
                      <a:pt x="982" y="155"/>
                    </a:cubicBezTo>
                    <a:cubicBezTo>
                      <a:pt x="875" y="52"/>
                      <a:pt x="734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6"/>
              <p:cNvSpPr/>
              <p:nvPr/>
            </p:nvSpPr>
            <p:spPr>
              <a:xfrm>
                <a:off x="1048227" y="2669137"/>
                <a:ext cx="87895" cy="8042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8" extrusionOk="0">
                    <a:moveTo>
                      <a:pt x="762" y="1"/>
                    </a:moveTo>
                    <a:cubicBezTo>
                      <a:pt x="585" y="1"/>
                      <a:pt x="406" y="70"/>
                      <a:pt x="268" y="208"/>
                    </a:cubicBezTo>
                    <a:cubicBezTo>
                      <a:pt x="0" y="476"/>
                      <a:pt x="0" y="913"/>
                      <a:pt x="268" y="1180"/>
                    </a:cubicBezTo>
                    <a:cubicBezTo>
                      <a:pt x="406" y="1319"/>
                      <a:pt x="585" y="1388"/>
                      <a:pt x="762" y="1388"/>
                    </a:cubicBezTo>
                    <a:cubicBezTo>
                      <a:pt x="939" y="1388"/>
                      <a:pt x="1115" y="1319"/>
                      <a:pt x="1249" y="1180"/>
                    </a:cubicBezTo>
                    <a:cubicBezTo>
                      <a:pt x="1517" y="913"/>
                      <a:pt x="1517" y="476"/>
                      <a:pt x="1249" y="208"/>
                    </a:cubicBezTo>
                    <a:cubicBezTo>
                      <a:pt x="1115" y="70"/>
                      <a:pt x="939" y="1"/>
                      <a:pt x="7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6"/>
              <p:cNvSpPr/>
              <p:nvPr/>
            </p:nvSpPr>
            <p:spPr>
              <a:xfrm>
                <a:off x="1713929" y="2061084"/>
                <a:ext cx="86389" cy="7833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52" extrusionOk="0">
                    <a:moveTo>
                      <a:pt x="741" y="0"/>
                    </a:moveTo>
                    <a:cubicBezTo>
                      <a:pt x="567" y="0"/>
                      <a:pt x="393" y="65"/>
                      <a:pt x="259" y="194"/>
                    </a:cubicBezTo>
                    <a:cubicBezTo>
                      <a:pt x="1" y="462"/>
                      <a:pt x="1" y="890"/>
                      <a:pt x="259" y="1158"/>
                    </a:cubicBezTo>
                    <a:cubicBezTo>
                      <a:pt x="393" y="1287"/>
                      <a:pt x="567" y="1352"/>
                      <a:pt x="741" y="1352"/>
                    </a:cubicBezTo>
                    <a:cubicBezTo>
                      <a:pt x="915" y="1352"/>
                      <a:pt x="1089" y="1287"/>
                      <a:pt x="1223" y="1158"/>
                    </a:cubicBezTo>
                    <a:cubicBezTo>
                      <a:pt x="1490" y="890"/>
                      <a:pt x="1490" y="462"/>
                      <a:pt x="1223" y="194"/>
                    </a:cubicBezTo>
                    <a:cubicBezTo>
                      <a:pt x="1089" y="65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6"/>
              <p:cNvSpPr/>
              <p:nvPr/>
            </p:nvSpPr>
            <p:spPr>
              <a:xfrm>
                <a:off x="628528" y="2594224"/>
                <a:ext cx="67268" cy="6130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58" extrusionOk="0">
                    <a:moveTo>
                      <a:pt x="584" y="0"/>
                    </a:moveTo>
                    <a:cubicBezTo>
                      <a:pt x="449" y="0"/>
                      <a:pt x="313" y="51"/>
                      <a:pt x="206" y="154"/>
                    </a:cubicBezTo>
                    <a:cubicBezTo>
                      <a:pt x="0" y="368"/>
                      <a:pt x="0" y="698"/>
                      <a:pt x="206" y="903"/>
                    </a:cubicBezTo>
                    <a:cubicBezTo>
                      <a:pt x="313" y="1006"/>
                      <a:pt x="449" y="1057"/>
                      <a:pt x="584" y="1057"/>
                    </a:cubicBezTo>
                    <a:cubicBezTo>
                      <a:pt x="719" y="1057"/>
                      <a:pt x="852" y="1006"/>
                      <a:pt x="955" y="903"/>
                    </a:cubicBezTo>
                    <a:cubicBezTo>
                      <a:pt x="1160" y="698"/>
                      <a:pt x="1160" y="368"/>
                      <a:pt x="955" y="154"/>
                    </a:cubicBezTo>
                    <a:cubicBezTo>
                      <a:pt x="852" y="51"/>
                      <a:pt x="719" y="0"/>
                      <a:pt x="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6"/>
              <p:cNvSpPr/>
              <p:nvPr/>
            </p:nvSpPr>
            <p:spPr>
              <a:xfrm>
                <a:off x="1480325" y="3129276"/>
                <a:ext cx="70861" cy="6466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116" extrusionOk="0">
                    <a:moveTo>
                      <a:pt x="611" y="1"/>
                    </a:moveTo>
                    <a:cubicBezTo>
                      <a:pt x="469" y="1"/>
                      <a:pt x="326" y="54"/>
                      <a:pt x="214" y="161"/>
                    </a:cubicBezTo>
                    <a:cubicBezTo>
                      <a:pt x="0" y="384"/>
                      <a:pt x="0" y="741"/>
                      <a:pt x="214" y="955"/>
                    </a:cubicBezTo>
                    <a:cubicBezTo>
                      <a:pt x="326" y="1062"/>
                      <a:pt x="469" y="1116"/>
                      <a:pt x="611" y="1116"/>
                    </a:cubicBezTo>
                    <a:cubicBezTo>
                      <a:pt x="754" y="1116"/>
                      <a:pt x="897" y="1062"/>
                      <a:pt x="1008" y="955"/>
                    </a:cubicBezTo>
                    <a:cubicBezTo>
                      <a:pt x="1222" y="741"/>
                      <a:pt x="1222" y="384"/>
                      <a:pt x="1008" y="161"/>
                    </a:cubicBezTo>
                    <a:cubicBezTo>
                      <a:pt x="897" y="54"/>
                      <a:pt x="754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6"/>
              <p:cNvSpPr/>
              <p:nvPr/>
            </p:nvSpPr>
            <p:spPr>
              <a:xfrm>
                <a:off x="2072099" y="4169599"/>
                <a:ext cx="77118" cy="705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18" extrusionOk="0">
                    <a:moveTo>
                      <a:pt x="664" y="0"/>
                    </a:moveTo>
                    <a:cubicBezTo>
                      <a:pt x="509" y="0"/>
                      <a:pt x="353" y="60"/>
                      <a:pt x="233" y="181"/>
                    </a:cubicBezTo>
                    <a:cubicBezTo>
                      <a:pt x="1" y="413"/>
                      <a:pt x="1" y="796"/>
                      <a:pt x="233" y="1037"/>
                    </a:cubicBezTo>
                    <a:cubicBezTo>
                      <a:pt x="353" y="1158"/>
                      <a:pt x="509" y="1218"/>
                      <a:pt x="664" y="1218"/>
                    </a:cubicBezTo>
                    <a:cubicBezTo>
                      <a:pt x="819" y="1218"/>
                      <a:pt x="973" y="1158"/>
                      <a:pt x="1089" y="1037"/>
                    </a:cubicBezTo>
                    <a:cubicBezTo>
                      <a:pt x="1330" y="796"/>
                      <a:pt x="1330" y="413"/>
                      <a:pt x="1089" y="181"/>
                    </a:cubicBezTo>
                    <a:cubicBezTo>
                      <a:pt x="973" y="60"/>
                      <a:pt x="819" y="0"/>
                      <a:pt x="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6"/>
              <p:cNvSpPr/>
              <p:nvPr/>
            </p:nvSpPr>
            <p:spPr>
              <a:xfrm>
                <a:off x="1055469" y="3068268"/>
                <a:ext cx="71382" cy="650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123" extrusionOk="0">
                    <a:moveTo>
                      <a:pt x="617" y="1"/>
                    </a:moveTo>
                    <a:cubicBezTo>
                      <a:pt x="473" y="1"/>
                      <a:pt x="330" y="54"/>
                      <a:pt x="223" y="161"/>
                    </a:cubicBezTo>
                    <a:cubicBezTo>
                      <a:pt x="0" y="384"/>
                      <a:pt x="0" y="741"/>
                      <a:pt x="223" y="955"/>
                    </a:cubicBezTo>
                    <a:cubicBezTo>
                      <a:pt x="330" y="1067"/>
                      <a:pt x="473" y="1123"/>
                      <a:pt x="617" y="1123"/>
                    </a:cubicBezTo>
                    <a:cubicBezTo>
                      <a:pt x="761" y="1123"/>
                      <a:pt x="906" y="1067"/>
                      <a:pt x="1017" y="955"/>
                    </a:cubicBezTo>
                    <a:cubicBezTo>
                      <a:pt x="1231" y="741"/>
                      <a:pt x="1231" y="384"/>
                      <a:pt x="1017" y="161"/>
                    </a:cubicBezTo>
                    <a:cubicBezTo>
                      <a:pt x="906" y="54"/>
                      <a:pt x="761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6"/>
              <p:cNvSpPr/>
              <p:nvPr/>
            </p:nvSpPr>
            <p:spPr>
              <a:xfrm>
                <a:off x="1911380" y="3749611"/>
                <a:ext cx="71904" cy="6547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30" extrusionOk="0">
                    <a:moveTo>
                      <a:pt x="625" y="1"/>
                    </a:moveTo>
                    <a:cubicBezTo>
                      <a:pt x="480" y="1"/>
                      <a:pt x="335" y="57"/>
                      <a:pt x="223" y="168"/>
                    </a:cubicBezTo>
                    <a:cubicBezTo>
                      <a:pt x="0" y="382"/>
                      <a:pt x="0" y="748"/>
                      <a:pt x="223" y="962"/>
                    </a:cubicBezTo>
                    <a:cubicBezTo>
                      <a:pt x="335" y="1074"/>
                      <a:pt x="480" y="1129"/>
                      <a:pt x="625" y="1129"/>
                    </a:cubicBezTo>
                    <a:cubicBezTo>
                      <a:pt x="770" y="1129"/>
                      <a:pt x="915" y="1074"/>
                      <a:pt x="1026" y="962"/>
                    </a:cubicBezTo>
                    <a:cubicBezTo>
                      <a:pt x="1240" y="748"/>
                      <a:pt x="1240" y="382"/>
                      <a:pt x="1026" y="168"/>
                    </a:cubicBezTo>
                    <a:cubicBezTo>
                      <a:pt x="915" y="57"/>
                      <a:pt x="770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6"/>
              <p:cNvSpPr/>
              <p:nvPr/>
            </p:nvSpPr>
            <p:spPr>
              <a:xfrm>
                <a:off x="1848866" y="3550538"/>
                <a:ext cx="46526" cy="4241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32" extrusionOk="0">
                    <a:moveTo>
                      <a:pt x="401" y="0"/>
                    </a:moveTo>
                    <a:cubicBezTo>
                      <a:pt x="308" y="0"/>
                      <a:pt x="214" y="36"/>
                      <a:pt x="143" y="107"/>
                    </a:cubicBezTo>
                    <a:cubicBezTo>
                      <a:pt x="0" y="250"/>
                      <a:pt x="0" y="482"/>
                      <a:pt x="143" y="625"/>
                    </a:cubicBezTo>
                    <a:cubicBezTo>
                      <a:pt x="214" y="696"/>
                      <a:pt x="308" y="732"/>
                      <a:pt x="401" y="732"/>
                    </a:cubicBezTo>
                    <a:cubicBezTo>
                      <a:pt x="495" y="732"/>
                      <a:pt x="589" y="696"/>
                      <a:pt x="660" y="625"/>
                    </a:cubicBezTo>
                    <a:cubicBezTo>
                      <a:pt x="803" y="482"/>
                      <a:pt x="803" y="250"/>
                      <a:pt x="660" y="107"/>
                    </a:cubicBezTo>
                    <a:cubicBezTo>
                      <a:pt x="589" y="36"/>
                      <a:pt x="495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6"/>
              <p:cNvSpPr/>
              <p:nvPr/>
            </p:nvSpPr>
            <p:spPr>
              <a:xfrm>
                <a:off x="2488728" y="3777016"/>
                <a:ext cx="110144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725" extrusionOk="0">
                    <a:moveTo>
                      <a:pt x="950" y="1"/>
                    </a:moveTo>
                    <a:cubicBezTo>
                      <a:pt x="730" y="1"/>
                      <a:pt x="509" y="83"/>
                      <a:pt x="339" y="248"/>
                    </a:cubicBezTo>
                    <a:cubicBezTo>
                      <a:pt x="0" y="587"/>
                      <a:pt x="0" y="1140"/>
                      <a:pt x="339" y="1470"/>
                    </a:cubicBezTo>
                    <a:cubicBezTo>
                      <a:pt x="509" y="1640"/>
                      <a:pt x="730" y="1725"/>
                      <a:pt x="950" y="1725"/>
                    </a:cubicBezTo>
                    <a:cubicBezTo>
                      <a:pt x="1171" y="1725"/>
                      <a:pt x="1392" y="1640"/>
                      <a:pt x="1561" y="1470"/>
                    </a:cubicBezTo>
                    <a:cubicBezTo>
                      <a:pt x="1900" y="1140"/>
                      <a:pt x="1900" y="587"/>
                      <a:pt x="1561" y="248"/>
                    </a:cubicBezTo>
                    <a:cubicBezTo>
                      <a:pt x="1392" y="83"/>
                      <a:pt x="1171" y="1"/>
                      <a:pt x="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6"/>
              <p:cNvSpPr/>
              <p:nvPr/>
            </p:nvSpPr>
            <p:spPr>
              <a:xfrm>
                <a:off x="591332" y="1973715"/>
                <a:ext cx="94616" cy="8621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88" extrusionOk="0">
                    <a:moveTo>
                      <a:pt x="817" y="0"/>
                    </a:moveTo>
                    <a:cubicBezTo>
                      <a:pt x="627" y="0"/>
                      <a:pt x="437" y="74"/>
                      <a:pt x="294" y="221"/>
                    </a:cubicBezTo>
                    <a:cubicBezTo>
                      <a:pt x="0" y="507"/>
                      <a:pt x="0" y="979"/>
                      <a:pt x="294" y="1274"/>
                    </a:cubicBezTo>
                    <a:cubicBezTo>
                      <a:pt x="437" y="1417"/>
                      <a:pt x="627" y="1488"/>
                      <a:pt x="817" y="1488"/>
                    </a:cubicBezTo>
                    <a:cubicBezTo>
                      <a:pt x="1008" y="1488"/>
                      <a:pt x="1200" y="1417"/>
                      <a:pt x="1347" y="1274"/>
                    </a:cubicBezTo>
                    <a:cubicBezTo>
                      <a:pt x="1633" y="979"/>
                      <a:pt x="1633" y="507"/>
                      <a:pt x="1347" y="221"/>
                    </a:cubicBezTo>
                    <a:cubicBezTo>
                      <a:pt x="1200" y="74"/>
                      <a:pt x="1008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6"/>
              <p:cNvSpPr/>
              <p:nvPr/>
            </p:nvSpPr>
            <p:spPr>
              <a:xfrm>
                <a:off x="1357845" y="3699264"/>
                <a:ext cx="87895" cy="8001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1" extrusionOk="0">
                    <a:moveTo>
                      <a:pt x="754" y="0"/>
                    </a:moveTo>
                    <a:cubicBezTo>
                      <a:pt x="578" y="0"/>
                      <a:pt x="401" y="69"/>
                      <a:pt x="268" y="208"/>
                    </a:cubicBezTo>
                    <a:cubicBezTo>
                      <a:pt x="0" y="475"/>
                      <a:pt x="0" y="912"/>
                      <a:pt x="268" y="1180"/>
                    </a:cubicBezTo>
                    <a:cubicBezTo>
                      <a:pt x="401" y="1314"/>
                      <a:pt x="578" y="1381"/>
                      <a:pt x="754" y="1381"/>
                    </a:cubicBezTo>
                    <a:cubicBezTo>
                      <a:pt x="930" y="1381"/>
                      <a:pt x="1106" y="1314"/>
                      <a:pt x="1240" y="1180"/>
                    </a:cubicBezTo>
                    <a:cubicBezTo>
                      <a:pt x="1517" y="912"/>
                      <a:pt x="1517" y="475"/>
                      <a:pt x="1240" y="208"/>
                    </a:cubicBezTo>
                    <a:cubicBezTo>
                      <a:pt x="1106" y="69"/>
                      <a:pt x="930" y="0"/>
                      <a:pt x="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6"/>
              <p:cNvSpPr/>
              <p:nvPr/>
            </p:nvSpPr>
            <p:spPr>
              <a:xfrm>
                <a:off x="2680965" y="4499727"/>
                <a:ext cx="97745" cy="88938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535" extrusionOk="0">
                    <a:moveTo>
                      <a:pt x="844" y="1"/>
                    </a:moveTo>
                    <a:cubicBezTo>
                      <a:pt x="648" y="1"/>
                      <a:pt x="451" y="76"/>
                      <a:pt x="304" y="228"/>
                    </a:cubicBezTo>
                    <a:cubicBezTo>
                      <a:pt x="1" y="522"/>
                      <a:pt x="1" y="1013"/>
                      <a:pt x="304" y="1307"/>
                    </a:cubicBezTo>
                    <a:cubicBezTo>
                      <a:pt x="451" y="1459"/>
                      <a:pt x="648" y="1535"/>
                      <a:pt x="844" y="1535"/>
                    </a:cubicBezTo>
                    <a:cubicBezTo>
                      <a:pt x="1040" y="1535"/>
                      <a:pt x="1236" y="1459"/>
                      <a:pt x="1384" y="1307"/>
                    </a:cubicBezTo>
                    <a:cubicBezTo>
                      <a:pt x="1687" y="1013"/>
                      <a:pt x="1687" y="522"/>
                      <a:pt x="1384" y="228"/>
                    </a:cubicBezTo>
                    <a:cubicBezTo>
                      <a:pt x="1236" y="76"/>
                      <a:pt x="1040" y="1"/>
                      <a:pt x="8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4" name="Google Shape;1004;p26"/>
            <p:cNvGrpSpPr/>
            <p:nvPr/>
          </p:nvGrpSpPr>
          <p:grpSpPr>
            <a:xfrm rot="5400000" flipH="1">
              <a:off x="-4797794" y="1299976"/>
              <a:ext cx="6499442" cy="5464852"/>
              <a:chOff x="-946852" y="1576612"/>
              <a:chExt cx="4659767" cy="3918019"/>
            </a:xfrm>
          </p:grpSpPr>
          <p:sp>
            <p:nvSpPr>
              <p:cNvPr id="1005" name="Google Shape;1005;p26"/>
              <p:cNvSpPr/>
              <p:nvPr/>
            </p:nvSpPr>
            <p:spPr>
              <a:xfrm>
                <a:off x="-946852" y="1576612"/>
                <a:ext cx="4659767" cy="3918019"/>
              </a:xfrm>
              <a:custGeom>
                <a:avLst/>
                <a:gdLst/>
                <a:ahLst/>
                <a:cxnLst/>
                <a:rect l="l" t="t" r="r" b="b"/>
                <a:pathLst>
                  <a:path w="80424" h="67622" extrusionOk="0">
                    <a:moveTo>
                      <a:pt x="27236" y="7691"/>
                    </a:moveTo>
                    <a:lnTo>
                      <a:pt x="35087" y="9885"/>
                    </a:lnTo>
                    <a:lnTo>
                      <a:pt x="35087" y="9894"/>
                    </a:lnTo>
                    <a:lnTo>
                      <a:pt x="35087" y="9948"/>
                    </a:lnTo>
                    <a:lnTo>
                      <a:pt x="31456" y="13935"/>
                    </a:lnTo>
                    <a:lnTo>
                      <a:pt x="27236" y="7691"/>
                    </a:lnTo>
                    <a:close/>
                    <a:moveTo>
                      <a:pt x="17137" y="4872"/>
                    </a:moveTo>
                    <a:lnTo>
                      <a:pt x="27156" y="7673"/>
                    </a:lnTo>
                    <a:lnTo>
                      <a:pt x="19894" y="16273"/>
                    </a:lnTo>
                    <a:lnTo>
                      <a:pt x="17137" y="4872"/>
                    </a:lnTo>
                    <a:close/>
                    <a:moveTo>
                      <a:pt x="27236" y="7842"/>
                    </a:moveTo>
                    <a:lnTo>
                      <a:pt x="31393" y="13998"/>
                    </a:lnTo>
                    <a:lnTo>
                      <a:pt x="27816" y="17941"/>
                    </a:lnTo>
                    <a:lnTo>
                      <a:pt x="27236" y="7842"/>
                    </a:lnTo>
                    <a:close/>
                    <a:moveTo>
                      <a:pt x="27156" y="7807"/>
                    </a:moveTo>
                    <a:lnTo>
                      <a:pt x="27736" y="17959"/>
                    </a:lnTo>
                    <a:lnTo>
                      <a:pt x="19930" y="16353"/>
                    </a:lnTo>
                    <a:lnTo>
                      <a:pt x="27156" y="7807"/>
                    </a:lnTo>
                    <a:close/>
                    <a:moveTo>
                      <a:pt x="35158" y="9983"/>
                    </a:moveTo>
                    <a:lnTo>
                      <a:pt x="35158" y="19422"/>
                    </a:lnTo>
                    <a:lnTo>
                      <a:pt x="31500" y="14007"/>
                    </a:lnTo>
                    <a:lnTo>
                      <a:pt x="35158" y="9983"/>
                    </a:lnTo>
                    <a:close/>
                    <a:moveTo>
                      <a:pt x="31447" y="14069"/>
                    </a:moveTo>
                    <a:lnTo>
                      <a:pt x="35087" y="19466"/>
                    </a:lnTo>
                    <a:lnTo>
                      <a:pt x="35087" y="19466"/>
                    </a:lnTo>
                    <a:lnTo>
                      <a:pt x="27887" y="17986"/>
                    </a:lnTo>
                    <a:lnTo>
                      <a:pt x="31447" y="14069"/>
                    </a:lnTo>
                    <a:close/>
                    <a:moveTo>
                      <a:pt x="35247" y="10001"/>
                    </a:moveTo>
                    <a:lnTo>
                      <a:pt x="39467" y="15621"/>
                    </a:lnTo>
                    <a:lnTo>
                      <a:pt x="35310" y="19431"/>
                    </a:lnTo>
                    <a:lnTo>
                      <a:pt x="35399" y="19529"/>
                    </a:lnTo>
                    <a:lnTo>
                      <a:pt x="35247" y="19502"/>
                    </a:lnTo>
                    <a:lnTo>
                      <a:pt x="35247" y="10001"/>
                    </a:lnTo>
                    <a:close/>
                    <a:moveTo>
                      <a:pt x="46737" y="9065"/>
                    </a:moveTo>
                    <a:lnTo>
                      <a:pt x="43615" y="21001"/>
                    </a:lnTo>
                    <a:lnTo>
                      <a:pt x="39583" y="15630"/>
                    </a:lnTo>
                    <a:lnTo>
                      <a:pt x="46630" y="9181"/>
                    </a:lnTo>
                    <a:lnTo>
                      <a:pt x="46577" y="9118"/>
                    </a:lnTo>
                    <a:lnTo>
                      <a:pt x="39529" y="15568"/>
                    </a:lnTo>
                    <a:lnTo>
                      <a:pt x="35301" y="9948"/>
                    </a:lnTo>
                    <a:lnTo>
                      <a:pt x="46737" y="9065"/>
                    </a:lnTo>
                    <a:close/>
                    <a:moveTo>
                      <a:pt x="39520" y="15693"/>
                    </a:moveTo>
                    <a:lnTo>
                      <a:pt x="43588" y="21108"/>
                    </a:lnTo>
                    <a:lnTo>
                      <a:pt x="43562" y="21206"/>
                    </a:lnTo>
                    <a:lnTo>
                      <a:pt x="35533" y="19556"/>
                    </a:lnTo>
                    <a:lnTo>
                      <a:pt x="35426" y="19440"/>
                    </a:lnTo>
                    <a:lnTo>
                      <a:pt x="39520" y="15693"/>
                    </a:lnTo>
                    <a:close/>
                    <a:moveTo>
                      <a:pt x="35622" y="19663"/>
                    </a:moveTo>
                    <a:lnTo>
                      <a:pt x="43481" y="21277"/>
                    </a:lnTo>
                    <a:lnTo>
                      <a:pt x="43481" y="21295"/>
                    </a:lnTo>
                    <a:lnTo>
                      <a:pt x="37799" y="22125"/>
                    </a:lnTo>
                    <a:lnTo>
                      <a:pt x="35622" y="19663"/>
                    </a:lnTo>
                    <a:close/>
                    <a:moveTo>
                      <a:pt x="35247" y="19582"/>
                    </a:moveTo>
                    <a:lnTo>
                      <a:pt x="35497" y="19636"/>
                    </a:lnTo>
                    <a:lnTo>
                      <a:pt x="37700" y="22134"/>
                    </a:lnTo>
                    <a:lnTo>
                      <a:pt x="35247" y="22491"/>
                    </a:lnTo>
                    <a:lnTo>
                      <a:pt x="35247" y="19582"/>
                    </a:lnTo>
                    <a:close/>
                    <a:moveTo>
                      <a:pt x="27816" y="18057"/>
                    </a:moveTo>
                    <a:lnTo>
                      <a:pt x="35158" y="19565"/>
                    </a:lnTo>
                    <a:lnTo>
                      <a:pt x="35158" y="22509"/>
                    </a:lnTo>
                    <a:lnTo>
                      <a:pt x="32205" y="22937"/>
                    </a:lnTo>
                    <a:lnTo>
                      <a:pt x="27816" y="18057"/>
                    </a:lnTo>
                    <a:close/>
                    <a:moveTo>
                      <a:pt x="27762" y="18128"/>
                    </a:moveTo>
                    <a:lnTo>
                      <a:pt x="32107" y="22946"/>
                    </a:lnTo>
                    <a:lnTo>
                      <a:pt x="22053" y="24409"/>
                    </a:lnTo>
                    <a:lnTo>
                      <a:pt x="27762" y="18128"/>
                    </a:lnTo>
                    <a:close/>
                    <a:moveTo>
                      <a:pt x="19930" y="16442"/>
                    </a:moveTo>
                    <a:lnTo>
                      <a:pt x="27727" y="18039"/>
                    </a:lnTo>
                    <a:lnTo>
                      <a:pt x="21910" y="24435"/>
                    </a:lnTo>
                    <a:lnTo>
                      <a:pt x="21857" y="24435"/>
                    </a:lnTo>
                    <a:lnTo>
                      <a:pt x="19930" y="16442"/>
                    </a:lnTo>
                    <a:close/>
                    <a:moveTo>
                      <a:pt x="35158" y="22589"/>
                    </a:moveTo>
                    <a:lnTo>
                      <a:pt x="35158" y="26211"/>
                    </a:lnTo>
                    <a:lnTo>
                      <a:pt x="32276" y="23008"/>
                    </a:lnTo>
                    <a:lnTo>
                      <a:pt x="35158" y="22589"/>
                    </a:lnTo>
                    <a:close/>
                    <a:moveTo>
                      <a:pt x="32178" y="23026"/>
                    </a:moveTo>
                    <a:lnTo>
                      <a:pt x="35113" y="26273"/>
                    </a:lnTo>
                    <a:lnTo>
                      <a:pt x="22240" y="24489"/>
                    </a:lnTo>
                    <a:lnTo>
                      <a:pt x="22240" y="24462"/>
                    </a:lnTo>
                    <a:lnTo>
                      <a:pt x="32178" y="23026"/>
                    </a:lnTo>
                    <a:close/>
                    <a:moveTo>
                      <a:pt x="37772" y="22214"/>
                    </a:moveTo>
                    <a:lnTo>
                      <a:pt x="42241" y="27272"/>
                    </a:lnTo>
                    <a:lnTo>
                      <a:pt x="35247" y="26300"/>
                    </a:lnTo>
                    <a:lnTo>
                      <a:pt x="35247" y="22580"/>
                    </a:lnTo>
                    <a:lnTo>
                      <a:pt x="37772" y="22214"/>
                    </a:lnTo>
                    <a:close/>
                    <a:moveTo>
                      <a:pt x="43731" y="21349"/>
                    </a:moveTo>
                    <a:lnTo>
                      <a:pt x="42536" y="27156"/>
                    </a:lnTo>
                    <a:lnTo>
                      <a:pt x="42455" y="27165"/>
                    </a:lnTo>
                    <a:lnTo>
                      <a:pt x="42473" y="27299"/>
                    </a:lnTo>
                    <a:lnTo>
                      <a:pt x="42375" y="27290"/>
                    </a:lnTo>
                    <a:lnTo>
                      <a:pt x="37870" y="22196"/>
                    </a:lnTo>
                    <a:lnTo>
                      <a:pt x="43731" y="21349"/>
                    </a:lnTo>
                    <a:close/>
                    <a:moveTo>
                      <a:pt x="43802" y="21447"/>
                    </a:moveTo>
                    <a:lnTo>
                      <a:pt x="46149" y="27817"/>
                    </a:lnTo>
                    <a:lnTo>
                      <a:pt x="42589" y="27317"/>
                    </a:lnTo>
                    <a:lnTo>
                      <a:pt x="43802" y="21447"/>
                    </a:lnTo>
                    <a:close/>
                    <a:moveTo>
                      <a:pt x="43865" y="21376"/>
                    </a:moveTo>
                    <a:lnTo>
                      <a:pt x="60975" y="29859"/>
                    </a:lnTo>
                    <a:lnTo>
                      <a:pt x="60966" y="29877"/>
                    </a:lnTo>
                    <a:lnTo>
                      <a:pt x="46247" y="27825"/>
                    </a:lnTo>
                    <a:lnTo>
                      <a:pt x="43865" y="21376"/>
                    </a:lnTo>
                    <a:close/>
                    <a:moveTo>
                      <a:pt x="42785" y="27433"/>
                    </a:moveTo>
                    <a:lnTo>
                      <a:pt x="46184" y="27906"/>
                    </a:lnTo>
                    <a:lnTo>
                      <a:pt x="47041" y="30216"/>
                    </a:lnTo>
                    <a:lnTo>
                      <a:pt x="42776" y="27451"/>
                    </a:lnTo>
                    <a:lnTo>
                      <a:pt x="42785" y="27433"/>
                    </a:lnTo>
                    <a:close/>
                    <a:moveTo>
                      <a:pt x="35452" y="26407"/>
                    </a:moveTo>
                    <a:lnTo>
                      <a:pt x="42330" y="27370"/>
                    </a:lnTo>
                    <a:lnTo>
                      <a:pt x="42464" y="27522"/>
                    </a:lnTo>
                    <a:lnTo>
                      <a:pt x="41884" y="30323"/>
                    </a:lnTo>
                    <a:lnTo>
                      <a:pt x="35443" y="26434"/>
                    </a:lnTo>
                    <a:lnTo>
                      <a:pt x="35452" y="26407"/>
                    </a:lnTo>
                    <a:close/>
                    <a:moveTo>
                      <a:pt x="42509" y="27709"/>
                    </a:moveTo>
                    <a:lnTo>
                      <a:pt x="42527" y="27718"/>
                    </a:lnTo>
                    <a:lnTo>
                      <a:pt x="42991" y="30992"/>
                    </a:lnTo>
                    <a:lnTo>
                      <a:pt x="41956" y="30368"/>
                    </a:lnTo>
                    <a:lnTo>
                      <a:pt x="42509" y="27709"/>
                    </a:lnTo>
                    <a:close/>
                    <a:moveTo>
                      <a:pt x="46274" y="27915"/>
                    </a:moveTo>
                    <a:lnTo>
                      <a:pt x="60949" y="29958"/>
                    </a:lnTo>
                    <a:lnTo>
                      <a:pt x="60949" y="29984"/>
                    </a:lnTo>
                    <a:lnTo>
                      <a:pt x="51787" y="33303"/>
                    </a:lnTo>
                    <a:lnTo>
                      <a:pt x="47148" y="30288"/>
                    </a:lnTo>
                    <a:lnTo>
                      <a:pt x="46274" y="27915"/>
                    </a:lnTo>
                    <a:close/>
                    <a:moveTo>
                      <a:pt x="42571" y="27415"/>
                    </a:moveTo>
                    <a:lnTo>
                      <a:pt x="47085" y="30350"/>
                    </a:lnTo>
                    <a:lnTo>
                      <a:pt x="48504" y="34186"/>
                    </a:lnTo>
                    <a:lnTo>
                      <a:pt x="48486" y="34195"/>
                    </a:lnTo>
                    <a:lnTo>
                      <a:pt x="42589" y="27531"/>
                    </a:lnTo>
                    <a:lnTo>
                      <a:pt x="42571" y="27415"/>
                    </a:lnTo>
                    <a:close/>
                    <a:moveTo>
                      <a:pt x="42607" y="27683"/>
                    </a:moveTo>
                    <a:lnTo>
                      <a:pt x="48406" y="34240"/>
                    </a:lnTo>
                    <a:lnTo>
                      <a:pt x="48397" y="34257"/>
                    </a:lnTo>
                    <a:lnTo>
                      <a:pt x="43080" y="31046"/>
                    </a:lnTo>
                    <a:lnTo>
                      <a:pt x="42607" y="27683"/>
                    </a:lnTo>
                    <a:close/>
                    <a:moveTo>
                      <a:pt x="47201" y="30421"/>
                    </a:moveTo>
                    <a:lnTo>
                      <a:pt x="51698" y="33339"/>
                    </a:lnTo>
                    <a:lnTo>
                      <a:pt x="48691" y="34436"/>
                    </a:lnTo>
                    <a:lnTo>
                      <a:pt x="48673" y="34418"/>
                    </a:lnTo>
                    <a:lnTo>
                      <a:pt x="47201" y="30421"/>
                    </a:lnTo>
                    <a:close/>
                    <a:moveTo>
                      <a:pt x="60699" y="30163"/>
                    </a:moveTo>
                    <a:lnTo>
                      <a:pt x="60708" y="30181"/>
                    </a:lnTo>
                    <a:lnTo>
                      <a:pt x="54231" y="34891"/>
                    </a:lnTo>
                    <a:lnTo>
                      <a:pt x="51885" y="33356"/>
                    </a:lnTo>
                    <a:lnTo>
                      <a:pt x="60699" y="30163"/>
                    </a:lnTo>
                    <a:close/>
                    <a:moveTo>
                      <a:pt x="43089" y="31153"/>
                    </a:moveTo>
                    <a:lnTo>
                      <a:pt x="48584" y="34472"/>
                    </a:lnTo>
                    <a:lnTo>
                      <a:pt x="43802" y="36211"/>
                    </a:lnTo>
                    <a:lnTo>
                      <a:pt x="43089" y="31153"/>
                    </a:lnTo>
                    <a:close/>
                    <a:moveTo>
                      <a:pt x="41938" y="30457"/>
                    </a:moveTo>
                    <a:lnTo>
                      <a:pt x="43000" y="31099"/>
                    </a:lnTo>
                    <a:lnTo>
                      <a:pt x="43722" y="36238"/>
                    </a:lnTo>
                    <a:lnTo>
                      <a:pt x="40511" y="37407"/>
                    </a:lnTo>
                    <a:lnTo>
                      <a:pt x="41938" y="30457"/>
                    </a:lnTo>
                    <a:close/>
                    <a:moveTo>
                      <a:pt x="35247" y="26407"/>
                    </a:moveTo>
                    <a:lnTo>
                      <a:pt x="41867" y="30404"/>
                    </a:lnTo>
                    <a:lnTo>
                      <a:pt x="40421" y="37424"/>
                    </a:lnTo>
                    <a:lnTo>
                      <a:pt x="35247" y="36737"/>
                    </a:lnTo>
                    <a:lnTo>
                      <a:pt x="35247" y="26407"/>
                    </a:lnTo>
                    <a:close/>
                    <a:moveTo>
                      <a:pt x="43731" y="36318"/>
                    </a:moveTo>
                    <a:lnTo>
                      <a:pt x="43918" y="37630"/>
                    </a:lnTo>
                    <a:lnTo>
                      <a:pt x="40698" y="37442"/>
                    </a:lnTo>
                    <a:lnTo>
                      <a:pt x="40698" y="37424"/>
                    </a:lnTo>
                    <a:lnTo>
                      <a:pt x="43731" y="36318"/>
                    </a:lnTo>
                    <a:close/>
                    <a:moveTo>
                      <a:pt x="51787" y="33401"/>
                    </a:moveTo>
                    <a:lnTo>
                      <a:pt x="54160" y="34935"/>
                    </a:lnTo>
                    <a:lnTo>
                      <a:pt x="49985" y="37969"/>
                    </a:lnTo>
                    <a:lnTo>
                      <a:pt x="48727" y="34552"/>
                    </a:lnTo>
                    <a:lnTo>
                      <a:pt x="48727" y="34552"/>
                    </a:lnTo>
                    <a:lnTo>
                      <a:pt x="48807" y="34605"/>
                    </a:lnTo>
                    <a:lnTo>
                      <a:pt x="48825" y="34579"/>
                    </a:lnTo>
                    <a:lnTo>
                      <a:pt x="48745" y="34498"/>
                    </a:lnTo>
                    <a:lnTo>
                      <a:pt x="51787" y="33401"/>
                    </a:lnTo>
                    <a:close/>
                    <a:moveTo>
                      <a:pt x="48629" y="34543"/>
                    </a:moveTo>
                    <a:lnTo>
                      <a:pt x="49904" y="37986"/>
                    </a:lnTo>
                    <a:lnTo>
                      <a:pt x="49904" y="37986"/>
                    </a:lnTo>
                    <a:lnTo>
                      <a:pt x="43999" y="37639"/>
                    </a:lnTo>
                    <a:lnTo>
                      <a:pt x="43811" y="36291"/>
                    </a:lnTo>
                    <a:lnTo>
                      <a:pt x="48629" y="34543"/>
                    </a:lnTo>
                    <a:close/>
                    <a:moveTo>
                      <a:pt x="54240" y="34989"/>
                    </a:moveTo>
                    <a:lnTo>
                      <a:pt x="59735" y="38557"/>
                    </a:lnTo>
                    <a:lnTo>
                      <a:pt x="59735" y="38557"/>
                    </a:lnTo>
                    <a:lnTo>
                      <a:pt x="50101" y="37995"/>
                    </a:lnTo>
                    <a:lnTo>
                      <a:pt x="54240" y="34989"/>
                    </a:lnTo>
                    <a:close/>
                    <a:moveTo>
                      <a:pt x="61163" y="29984"/>
                    </a:moveTo>
                    <a:lnTo>
                      <a:pt x="61243" y="30002"/>
                    </a:lnTo>
                    <a:lnTo>
                      <a:pt x="60217" y="38584"/>
                    </a:lnTo>
                    <a:lnTo>
                      <a:pt x="59905" y="38566"/>
                    </a:lnTo>
                    <a:lnTo>
                      <a:pt x="54311" y="34935"/>
                    </a:lnTo>
                    <a:lnTo>
                      <a:pt x="61056" y="30029"/>
                    </a:lnTo>
                    <a:lnTo>
                      <a:pt x="61163" y="29984"/>
                    </a:lnTo>
                    <a:close/>
                    <a:moveTo>
                      <a:pt x="60190" y="38664"/>
                    </a:moveTo>
                    <a:lnTo>
                      <a:pt x="60137" y="38718"/>
                    </a:lnTo>
                    <a:lnTo>
                      <a:pt x="60048" y="38664"/>
                    </a:lnTo>
                    <a:close/>
                    <a:moveTo>
                      <a:pt x="50029" y="38076"/>
                    </a:moveTo>
                    <a:lnTo>
                      <a:pt x="59878" y="38656"/>
                    </a:lnTo>
                    <a:lnTo>
                      <a:pt x="60074" y="38771"/>
                    </a:lnTo>
                    <a:lnTo>
                      <a:pt x="52715" y="45364"/>
                    </a:lnTo>
                    <a:lnTo>
                      <a:pt x="50029" y="38076"/>
                    </a:lnTo>
                    <a:close/>
                    <a:moveTo>
                      <a:pt x="40519" y="37514"/>
                    </a:moveTo>
                    <a:lnTo>
                      <a:pt x="43927" y="37719"/>
                    </a:lnTo>
                    <a:lnTo>
                      <a:pt x="45792" y="51074"/>
                    </a:lnTo>
                    <a:lnTo>
                      <a:pt x="45774" y="51082"/>
                    </a:lnTo>
                    <a:lnTo>
                      <a:pt x="40519" y="37514"/>
                    </a:lnTo>
                    <a:close/>
                    <a:moveTo>
                      <a:pt x="60288" y="38700"/>
                    </a:moveTo>
                    <a:lnTo>
                      <a:pt x="70128" y="50984"/>
                    </a:lnTo>
                    <a:lnTo>
                      <a:pt x="63571" y="51127"/>
                    </a:lnTo>
                    <a:lnTo>
                      <a:pt x="60280" y="38816"/>
                    </a:lnTo>
                    <a:lnTo>
                      <a:pt x="60280" y="38807"/>
                    </a:lnTo>
                    <a:lnTo>
                      <a:pt x="60288" y="38700"/>
                    </a:lnTo>
                    <a:close/>
                    <a:moveTo>
                      <a:pt x="35292" y="36827"/>
                    </a:moveTo>
                    <a:lnTo>
                      <a:pt x="40359" y="37496"/>
                    </a:lnTo>
                    <a:lnTo>
                      <a:pt x="40359" y="37505"/>
                    </a:lnTo>
                    <a:lnTo>
                      <a:pt x="40403" y="37514"/>
                    </a:lnTo>
                    <a:lnTo>
                      <a:pt x="40395" y="37531"/>
                    </a:lnTo>
                    <a:lnTo>
                      <a:pt x="40430" y="37523"/>
                    </a:lnTo>
                    <a:lnTo>
                      <a:pt x="45712" y="51163"/>
                    </a:lnTo>
                    <a:lnTo>
                      <a:pt x="45694" y="51172"/>
                    </a:lnTo>
                    <a:lnTo>
                      <a:pt x="35292" y="36827"/>
                    </a:lnTo>
                    <a:close/>
                    <a:moveTo>
                      <a:pt x="60271" y="39075"/>
                    </a:moveTo>
                    <a:lnTo>
                      <a:pt x="63482" y="51127"/>
                    </a:lnTo>
                    <a:lnTo>
                      <a:pt x="58799" y="51216"/>
                    </a:lnTo>
                    <a:lnTo>
                      <a:pt x="60244" y="39075"/>
                    </a:lnTo>
                    <a:close/>
                    <a:moveTo>
                      <a:pt x="44008" y="37719"/>
                    </a:moveTo>
                    <a:lnTo>
                      <a:pt x="49895" y="38067"/>
                    </a:lnTo>
                    <a:lnTo>
                      <a:pt x="45926" y="51279"/>
                    </a:lnTo>
                    <a:lnTo>
                      <a:pt x="45908" y="51279"/>
                    </a:lnTo>
                    <a:lnTo>
                      <a:pt x="44008" y="37719"/>
                    </a:lnTo>
                    <a:close/>
                    <a:moveTo>
                      <a:pt x="60146" y="38825"/>
                    </a:moveTo>
                    <a:lnTo>
                      <a:pt x="60190" y="38852"/>
                    </a:lnTo>
                    <a:lnTo>
                      <a:pt x="58718" y="51225"/>
                    </a:lnTo>
                    <a:lnTo>
                      <a:pt x="54909" y="51297"/>
                    </a:lnTo>
                    <a:lnTo>
                      <a:pt x="52750" y="45444"/>
                    </a:lnTo>
                    <a:lnTo>
                      <a:pt x="60146" y="38825"/>
                    </a:lnTo>
                    <a:close/>
                    <a:moveTo>
                      <a:pt x="49958" y="38138"/>
                    </a:moveTo>
                    <a:lnTo>
                      <a:pt x="52652" y="45427"/>
                    </a:lnTo>
                    <a:lnTo>
                      <a:pt x="45979" y="51404"/>
                    </a:lnTo>
                    <a:lnTo>
                      <a:pt x="49958" y="38138"/>
                    </a:lnTo>
                    <a:close/>
                    <a:moveTo>
                      <a:pt x="52679" y="45507"/>
                    </a:moveTo>
                    <a:lnTo>
                      <a:pt x="54820" y="51305"/>
                    </a:lnTo>
                    <a:lnTo>
                      <a:pt x="46015" y="51484"/>
                    </a:lnTo>
                    <a:lnTo>
                      <a:pt x="52679" y="45507"/>
                    </a:lnTo>
                    <a:close/>
                    <a:moveTo>
                      <a:pt x="58701" y="51305"/>
                    </a:moveTo>
                    <a:lnTo>
                      <a:pt x="57782" y="59022"/>
                    </a:lnTo>
                    <a:lnTo>
                      <a:pt x="57764" y="59022"/>
                    </a:lnTo>
                    <a:lnTo>
                      <a:pt x="54936" y="51386"/>
                    </a:lnTo>
                    <a:lnTo>
                      <a:pt x="58701" y="51305"/>
                    </a:lnTo>
                    <a:close/>
                    <a:moveTo>
                      <a:pt x="27" y="1"/>
                    </a:moveTo>
                    <a:lnTo>
                      <a:pt x="0" y="81"/>
                    </a:lnTo>
                    <a:lnTo>
                      <a:pt x="17048" y="4845"/>
                    </a:lnTo>
                    <a:lnTo>
                      <a:pt x="19823" y="16335"/>
                    </a:lnTo>
                    <a:lnTo>
                      <a:pt x="12525" y="14836"/>
                    </a:lnTo>
                    <a:lnTo>
                      <a:pt x="12507" y="14917"/>
                    </a:lnTo>
                    <a:lnTo>
                      <a:pt x="19796" y="16407"/>
                    </a:lnTo>
                    <a:lnTo>
                      <a:pt x="19849" y="16460"/>
                    </a:lnTo>
                    <a:lnTo>
                      <a:pt x="21776" y="24435"/>
                    </a:lnTo>
                    <a:lnTo>
                      <a:pt x="21767" y="24507"/>
                    </a:lnTo>
                    <a:lnTo>
                      <a:pt x="35104" y="26362"/>
                    </a:lnTo>
                    <a:lnTo>
                      <a:pt x="28280" y="32188"/>
                    </a:lnTo>
                    <a:lnTo>
                      <a:pt x="28333" y="32250"/>
                    </a:lnTo>
                    <a:lnTo>
                      <a:pt x="35158" y="26425"/>
                    </a:lnTo>
                    <a:lnTo>
                      <a:pt x="35158" y="36729"/>
                    </a:lnTo>
                    <a:lnTo>
                      <a:pt x="35113" y="36720"/>
                    </a:lnTo>
                    <a:lnTo>
                      <a:pt x="35158" y="36791"/>
                    </a:lnTo>
                    <a:lnTo>
                      <a:pt x="35158" y="36898"/>
                    </a:lnTo>
                    <a:lnTo>
                      <a:pt x="35247" y="36898"/>
                    </a:lnTo>
                    <a:lnTo>
                      <a:pt x="45845" y="51520"/>
                    </a:lnTo>
                    <a:lnTo>
                      <a:pt x="45836" y="51529"/>
                    </a:lnTo>
                    <a:lnTo>
                      <a:pt x="45863" y="51564"/>
                    </a:lnTo>
                    <a:lnTo>
                      <a:pt x="45872" y="51653"/>
                    </a:lnTo>
                    <a:lnTo>
                      <a:pt x="45899" y="51653"/>
                    </a:lnTo>
                    <a:lnTo>
                      <a:pt x="45917" y="51618"/>
                    </a:lnTo>
                    <a:lnTo>
                      <a:pt x="45997" y="51725"/>
                    </a:lnTo>
                    <a:lnTo>
                      <a:pt x="46015" y="51716"/>
                    </a:lnTo>
                    <a:lnTo>
                      <a:pt x="45961" y="51564"/>
                    </a:lnTo>
                    <a:lnTo>
                      <a:pt x="54856" y="51386"/>
                    </a:lnTo>
                    <a:lnTo>
                      <a:pt x="57755" y="59245"/>
                    </a:lnTo>
                    <a:lnTo>
                      <a:pt x="57746" y="59317"/>
                    </a:lnTo>
                    <a:lnTo>
                      <a:pt x="57826" y="59325"/>
                    </a:lnTo>
                    <a:lnTo>
                      <a:pt x="57835" y="59290"/>
                    </a:lnTo>
                    <a:lnTo>
                      <a:pt x="57853" y="59281"/>
                    </a:lnTo>
                    <a:lnTo>
                      <a:pt x="57853" y="59272"/>
                    </a:lnTo>
                    <a:lnTo>
                      <a:pt x="57844" y="59245"/>
                    </a:lnTo>
                    <a:lnTo>
                      <a:pt x="58790" y="51305"/>
                    </a:lnTo>
                    <a:lnTo>
                      <a:pt x="63509" y="51207"/>
                    </a:lnTo>
                    <a:lnTo>
                      <a:pt x="67880" y="67622"/>
                    </a:lnTo>
                    <a:lnTo>
                      <a:pt x="67961" y="67604"/>
                    </a:lnTo>
                    <a:lnTo>
                      <a:pt x="63589" y="51207"/>
                    </a:lnTo>
                    <a:lnTo>
                      <a:pt x="70200" y="51074"/>
                    </a:lnTo>
                    <a:lnTo>
                      <a:pt x="80352" y="63759"/>
                    </a:lnTo>
                    <a:lnTo>
                      <a:pt x="80423" y="63706"/>
                    </a:lnTo>
                    <a:lnTo>
                      <a:pt x="70298" y="51065"/>
                    </a:lnTo>
                    <a:lnTo>
                      <a:pt x="70360" y="51065"/>
                    </a:lnTo>
                    <a:lnTo>
                      <a:pt x="70360" y="50984"/>
                    </a:lnTo>
                    <a:lnTo>
                      <a:pt x="70235" y="50984"/>
                    </a:lnTo>
                    <a:lnTo>
                      <a:pt x="60315" y="38593"/>
                    </a:lnTo>
                    <a:lnTo>
                      <a:pt x="60306" y="38593"/>
                    </a:lnTo>
                    <a:lnTo>
                      <a:pt x="61341" y="29931"/>
                    </a:lnTo>
                    <a:lnTo>
                      <a:pt x="61297" y="29922"/>
                    </a:lnTo>
                    <a:lnTo>
                      <a:pt x="43820" y="21260"/>
                    </a:lnTo>
                    <a:lnTo>
                      <a:pt x="43811" y="21260"/>
                    </a:lnTo>
                    <a:lnTo>
                      <a:pt x="43686" y="21081"/>
                    </a:lnTo>
                    <a:lnTo>
                      <a:pt x="46844" y="8966"/>
                    </a:lnTo>
                    <a:lnTo>
                      <a:pt x="46844" y="8966"/>
                    </a:lnTo>
                    <a:lnTo>
                      <a:pt x="35247" y="9867"/>
                    </a:lnTo>
                    <a:lnTo>
                      <a:pt x="35247" y="9841"/>
                    </a:lnTo>
                    <a:lnTo>
                      <a:pt x="35220" y="9841"/>
                    </a:lnTo>
                    <a:lnTo>
                      <a:pt x="35203" y="9814"/>
                    </a:lnTo>
                    <a:lnTo>
                      <a:pt x="35185" y="9832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6"/>
              <p:cNvSpPr/>
              <p:nvPr/>
            </p:nvSpPr>
            <p:spPr>
              <a:xfrm>
                <a:off x="2067986" y="2770064"/>
                <a:ext cx="355694" cy="19803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3418" extrusionOk="0">
                    <a:moveTo>
                      <a:pt x="2472" y="170"/>
                    </a:moveTo>
                    <a:lnTo>
                      <a:pt x="5844" y="3301"/>
                    </a:lnTo>
                    <a:lnTo>
                      <a:pt x="224" y="3185"/>
                    </a:lnTo>
                    <a:lnTo>
                      <a:pt x="2472" y="170"/>
                    </a:lnTo>
                    <a:close/>
                    <a:moveTo>
                      <a:pt x="2454" y="0"/>
                    </a:moveTo>
                    <a:lnTo>
                      <a:pt x="1" y="3292"/>
                    </a:lnTo>
                    <a:lnTo>
                      <a:pt x="6138" y="3417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6"/>
              <p:cNvSpPr/>
              <p:nvPr/>
            </p:nvSpPr>
            <p:spPr>
              <a:xfrm>
                <a:off x="2793653" y="3343760"/>
                <a:ext cx="145835" cy="169590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927" extrusionOk="0">
                    <a:moveTo>
                      <a:pt x="1062" y="206"/>
                    </a:moveTo>
                    <a:lnTo>
                      <a:pt x="2338" y="1642"/>
                    </a:lnTo>
                    <a:lnTo>
                      <a:pt x="188" y="2722"/>
                    </a:lnTo>
                    <a:lnTo>
                      <a:pt x="1062" y="206"/>
                    </a:lnTo>
                    <a:close/>
                    <a:moveTo>
                      <a:pt x="1018" y="1"/>
                    </a:moveTo>
                    <a:lnTo>
                      <a:pt x="1" y="2927"/>
                    </a:lnTo>
                    <a:lnTo>
                      <a:pt x="2516" y="1678"/>
                    </a:lnTo>
                    <a:lnTo>
                      <a:pt x="10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6"/>
              <p:cNvSpPr/>
              <p:nvPr/>
            </p:nvSpPr>
            <p:spPr>
              <a:xfrm>
                <a:off x="726210" y="1671224"/>
                <a:ext cx="206788" cy="218666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3774" extrusionOk="0">
                    <a:moveTo>
                      <a:pt x="143" y="206"/>
                    </a:moveTo>
                    <a:lnTo>
                      <a:pt x="3355" y="1990"/>
                    </a:lnTo>
                    <a:lnTo>
                      <a:pt x="750" y="3604"/>
                    </a:lnTo>
                    <a:lnTo>
                      <a:pt x="143" y="206"/>
                    </a:lnTo>
                    <a:close/>
                    <a:moveTo>
                      <a:pt x="0" y="0"/>
                    </a:moveTo>
                    <a:lnTo>
                      <a:pt x="670" y="3774"/>
                    </a:lnTo>
                    <a:lnTo>
                      <a:pt x="3569" y="19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6"/>
              <p:cNvSpPr/>
              <p:nvPr/>
            </p:nvSpPr>
            <p:spPr>
              <a:xfrm>
                <a:off x="1396558" y="2420691"/>
                <a:ext cx="403726" cy="186683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3222" extrusionOk="0">
                    <a:moveTo>
                      <a:pt x="6584" y="188"/>
                    </a:moveTo>
                    <a:lnTo>
                      <a:pt x="2587" y="3088"/>
                    </a:lnTo>
                    <a:lnTo>
                      <a:pt x="268" y="1589"/>
                    </a:lnTo>
                    <a:lnTo>
                      <a:pt x="6584" y="188"/>
                    </a:lnTo>
                    <a:close/>
                    <a:moveTo>
                      <a:pt x="6950" y="1"/>
                    </a:moveTo>
                    <a:lnTo>
                      <a:pt x="0" y="1535"/>
                    </a:lnTo>
                    <a:lnTo>
                      <a:pt x="2587" y="3221"/>
                    </a:lnTo>
                    <a:lnTo>
                      <a:pt x="6967" y="37"/>
                    </a:lnTo>
                    <a:lnTo>
                      <a:pt x="69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6"/>
              <p:cNvSpPr/>
              <p:nvPr/>
            </p:nvSpPr>
            <p:spPr>
              <a:xfrm>
                <a:off x="2545565" y="3263517"/>
                <a:ext cx="101395" cy="91951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587" extrusionOk="0">
                    <a:moveTo>
                      <a:pt x="875" y="1"/>
                    </a:moveTo>
                    <a:cubicBezTo>
                      <a:pt x="672" y="1"/>
                      <a:pt x="469" y="79"/>
                      <a:pt x="313" y="235"/>
                    </a:cubicBezTo>
                    <a:cubicBezTo>
                      <a:pt x="1" y="538"/>
                      <a:pt x="1" y="1047"/>
                      <a:pt x="313" y="1359"/>
                    </a:cubicBezTo>
                    <a:cubicBezTo>
                      <a:pt x="469" y="1511"/>
                      <a:pt x="672" y="1586"/>
                      <a:pt x="875" y="1586"/>
                    </a:cubicBezTo>
                    <a:cubicBezTo>
                      <a:pt x="1078" y="1586"/>
                      <a:pt x="1281" y="1511"/>
                      <a:pt x="1437" y="1359"/>
                    </a:cubicBezTo>
                    <a:cubicBezTo>
                      <a:pt x="1749" y="1047"/>
                      <a:pt x="1749" y="538"/>
                      <a:pt x="1437" y="235"/>
                    </a:cubicBezTo>
                    <a:cubicBezTo>
                      <a:pt x="1281" y="79"/>
                      <a:pt x="1078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6"/>
              <p:cNvSpPr/>
              <p:nvPr/>
            </p:nvSpPr>
            <p:spPr>
              <a:xfrm>
                <a:off x="1542318" y="2773019"/>
                <a:ext cx="78625" cy="71672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237" extrusionOk="0">
                    <a:moveTo>
                      <a:pt x="679" y="1"/>
                    </a:moveTo>
                    <a:cubicBezTo>
                      <a:pt x="520" y="1"/>
                      <a:pt x="362" y="61"/>
                      <a:pt x="242" y="181"/>
                    </a:cubicBezTo>
                    <a:cubicBezTo>
                      <a:pt x="1" y="422"/>
                      <a:pt x="1" y="815"/>
                      <a:pt x="242" y="1056"/>
                    </a:cubicBezTo>
                    <a:cubicBezTo>
                      <a:pt x="362" y="1176"/>
                      <a:pt x="520" y="1236"/>
                      <a:pt x="679" y="1236"/>
                    </a:cubicBezTo>
                    <a:cubicBezTo>
                      <a:pt x="837" y="1236"/>
                      <a:pt x="996" y="1176"/>
                      <a:pt x="1116" y="1056"/>
                    </a:cubicBezTo>
                    <a:cubicBezTo>
                      <a:pt x="1357" y="815"/>
                      <a:pt x="1357" y="422"/>
                      <a:pt x="1116" y="181"/>
                    </a:cubicBezTo>
                    <a:cubicBezTo>
                      <a:pt x="996" y="61"/>
                      <a:pt x="837" y="1"/>
                      <a:pt x="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6"/>
              <p:cNvSpPr/>
              <p:nvPr/>
            </p:nvSpPr>
            <p:spPr>
              <a:xfrm>
                <a:off x="1037335" y="2106160"/>
                <a:ext cx="98788" cy="899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553" extrusionOk="0">
                    <a:moveTo>
                      <a:pt x="853" y="0"/>
                    </a:moveTo>
                    <a:cubicBezTo>
                      <a:pt x="654" y="0"/>
                      <a:pt x="456" y="76"/>
                      <a:pt x="304" y="228"/>
                    </a:cubicBezTo>
                    <a:cubicBezTo>
                      <a:pt x="1" y="531"/>
                      <a:pt x="1" y="1022"/>
                      <a:pt x="304" y="1325"/>
                    </a:cubicBezTo>
                    <a:cubicBezTo>
                      <a:pt x="456" y="1477"/>
                      <a:pt x="654" y="1553"/>
                      <a:pt x="853" y="1553"/>
                    </a:cubicBezTo>
                    <a:cubicBezTo>
                      <a:pt x="1051" y="1553"/>
                      <a:pt x="1250" y="1477"/>
                      <a:pt x="1402" y="1325"/>
                    </a:cubicBezTo>
                    <a:cubicBezTo>
                      <a:pt x="1705" y="1022"/>
                      <a:pt x="1705" y="531"/>
                      <a:pt x="1402" y="228"/>
                    </a:cubicBezTo>
                    <a:cubicBezTo>
                      <a:pt x="1250" y="76"/>
                      <a:pt x="1051" y="0"/>
                      <a:pt x="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6"/>
              <p:cNvSpPr/>
              <p:nvPr/>
            </p:nvSpPr>
            <p:spPr>
              <a:xfrm>
                <a:off x="170068" y="2496484"/>
                <a:ext cx="68775" cy="62749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83" extrusionOk="0">
                    <a:moveTo>
                      <a:pt x="594" y="1"/>
                    </a:moveTo>
                    <a:cubicBezTo>
                      <a:pt x="453" y="1"/>
                      <a:pt x="313" y="52"/>
                      <a:pt x="206" y="155"/>
                    </a:cubicBezTo>
                    <a:cubicBezTo>
                      <a:pt x="0" y="369"/>
                      <a:pt x="0" y="717"/>
                      <a:pt x="206" y="922"/>
                    </a:cubicBezTo>
                    <a:cubicBezTo>
                      <a:pt x="313" y="1029"/>
                      <a:pt x="453" y="1083"/>
                      <a:pt x="594" y="1083"/>
                    </a:cubicBezTo>
                    <a:cubicBezTo>
                      <a:pt x="734" y="1083"/>
                      <a:pt x="875" y="1029"/>
                      <a:pt x="982" y="922"/>
                    </a:cubicBezTo>
                    <a:cubicBezTo>
                      <a:pt x="1187" y="717"/>
                      <a:pt x="1187" y="369"/>
                      <a:pt x="982" y="155"/>
                    </a:cubicBezTo>
                    <a:cubicBezTo>
                      <a:pt x="875" y="52"/>
                      <a:pt x="734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6"/>
              <p:cNvSpPr/>
              <p:nvPr/>
            </p:nvSpPr>
            <p:spPr>
              <a:xfrm>
                <a:off x="1048227" y="2669137"/>
                <a:ext cx="87895" cy="8042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8" extrusionOk="0">
                    <a:moveTo>
                      <a:pt x="762" y="1"/>
                    </a:moveTo>
                    <a:cubicBezTo>
                      <a:pt x="585" y="1"/>
                      <a:pt x="406" y="70"/>
                      <a:pt x="268" y="208"/>
                    </a:cubicBezTo>
                    <a:cubicBezTo>
                      <a:pt x="0" y="476"/>
                      <a:pt x="0" y="913"/>
                      <a:pt x="268" y="1180"/>
                    </a:cubicBezTo>
                    <a:cubicBezTo>
                      <a:pt x="406" y="1319"/>
                      <a:pt x="585" y="1388"/>
                      <a:pt x="762" y="1388"/>
                    </a:cubicBezTo>
                    <a:cubicBezTo>
                      <a:pt x="939" y="1388"/>
                      <a:pt x="1115" y="1319"/>
                      <a:pt x="1249" y="1180"/>
                    </a:cubicBezTo>
                    <a:cubicBezTo>
                      <a:pt x="1517" y="913"/>
                      <a:pt x="1517" y="476"/>
                      <a:pt x="1249" y="208"/>
                    </a:cubicBezTo>
                    <a:cubicBezTo>
                      <a:pt x="1115" y="70"/>
                      <a:pt x="939" y="1"/>
                      <a:pt x="7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6"/>
              <p:cNvSpPr/>
              <p:nvPr/>
            </p:nvSpPr>
            <p:spPr>
              <a:xfrm>
                <a:off x="1713929" y="2061084"/>
                <a:ext cx="86389" cy="7833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52" extrusionOk="0">
                    <a:moveTo>
                      <a:pt x="741" y="0"/>
                    </a:moveTo>
                    <a:cubicBezTo>
                      <a:pt x="567" y="0"/>
                      <a:pt x="393" y="65"/>
                      <a:pt x="259" y="194"/>
                    </a:cubicBezTo>
                    <a:cubicBezTo>
                      <a:pt x="1" y="462"/>
                      <a:pt x="1" y="890"/>
                      <a:pt x="259" y="1158"/>
                    </a:cubicBezTo>
                    <a:cubicBezTo>
                      <a:pt x="393" y="1287"/>
                      <a:pt x="567" y="1352"/>
                      <a:pt x="741" y="1352"/>
                    </a:cubicBezTo>
                    <a:cubicBezTo>
                      <a:pt x="915" y="1352"/>
                      <a:pt x="1089" y="1287"/>
                      <a:pt x="1223" y="1158"/>
                    </a:cubicBezTo>
                    <a:cubicBezTo>
                      <a:pt x="1490" y="890"/>
                      <a:pt x="1490" y="462"/>
                      <a:pt x="1223" y="194"/>
                    </a:cubicBezTo>
                    <a:cubicBezTo>
                      <a:pt x="1089" y="65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6"/>
              <p:cNvSpPr/>
              <p:nvPr/>
            </p:nvSpPr>
            <p:spPr>
              <a:xfrm>
                <a:off x="628528" y="2594224"/>
                <a:ext cx="67268" cy="6130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58" extrusionOk="0">
                    <a:moveTo>
                      <a:pt x="584" y="0"/>
                    </a:moveTo>
                    <a:cubicBezTo>
                      <a:pt x="449" y="0"/>
                      <a:pt x="313" y="51"/>
                      <a:pt x="206" y="154"/>
                    </a:cubicBezTo>
                    <a:cubicBezTo>
                      <a:pt x="0" y="368"/>
                      <a:pt x="0" y="698"/>
                      <a:pt x="206" y="903"/>
                    </a:cubicBezTo>
                    <a:cubicBezTo>
                      <a:pt x="313" y="1006"/>
                      <a:pt x="449" y="1057"/>
                      <a:pt x="584" y="1057"/>
                    </a:cubicBezTo>
                    <a:cubicBezTo>
                      <a:pt x="719" y="1057"/>
                      <a:pt x="852" y="1006"/>
                      <a:pt x="955" y="903"/>
                    </a:cubicBezTo>
                    <a:cubicBezTo>
                      <a:pt x="1160" y="698"/>
                      <a:pt x="1160" y="368"/>
                      <a:pt x="955" y="154"/>
                    </a:cubicBezTo>
                    <a:cubicBezTo>
                      <a:pt x="852" y="51"/>
                      <a:pt x="719" y="0"/>
                      <a:pt x="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6"/>
              <p:cNvSpPr/>
              <p:nvPr/>
            </p:nvSpPr>
            <p:spPr>
              <a:xfrm>
                <a:off x="1480325" y="3129276"/>
                <a:ext cx="70861" cy="6466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116" extrusionOk="0">
                    <a:moveTo>
                      <a:pt x="611" y="1"/>
                    </a:moveTo>
                    <a:cubicBezTo>
                      <a:pt x="469" y="1"/>
                      <a:pt x="326" y="54"/>
                      <a:pt x="214" y="161"/>
                    </a:cubicBezTo>
                    <a:cubicBezTo>
                      <a:pt x="0" y="384"/>
                      <a:pt x="0" y="741"/>
                      <a:pt x="214" y="955"/>
                    </a:cubicBezTo>
                    <a:cubicBezTo>
                      <a:pt x="326" y="1062"/>
                      <a:pt x="469" y="1116"/>
                      <a:pt x="611" y="1116"/>
                    </a:cubicBezTo>
                    <a:cubicBezTo>
                      <a:pt x="754" y="1116"/>
                      <a:pt x="897" y="1062"/>
                      <a:pt x="1008" y="955"/>
                    </a:cubicBezTo>
                    <a:cubicBezTo>
                      <a:pt x="1222" y="741"/>
                      <a:pt x="1222" y="384"/>
                      <a:pt x="1008" y="161"/>
                    </a:cubicBezTo>
                    <a:cubicBezTo>
                      <a:pt x="897" y="54"/>
                      <a:pt x="754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6"/>
              <p:cNvSpPr/>
              <p:nvPr/>
            </p:nvSpPr>
            <p:spPr>
              <a:xfrm>
                <a:off x="2072099" y="4169599"/>
                <a:ext cx="77118" cy="705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18" extrusionOk="0">
                    <a:moveTo>
                      <a:pt x="664" y="0"/>
                    </a:moveTo>
                    <a:cubicBezTo>
                      <a:pt x="509" y="0"/>
                      <a:pt x="353" y="60"/>
                      <a:pt x="233" y="181"/>
                    </a:cubicBezTo>
                    <a:cubicBezTo>
                      <a:pt x="1" y="413"/>
                      <a:pt x="1" y="796"/>
                      <a:pt x="233" y="1037"/>
                    </a:cubicBezTo>
                    <a:cubicBezTo>
                      <a:pt x="353" y="1158"/>
                      <a:pt x="509" y="1218"/>
                      <a:pt x="664" y="1218"/>
                    </a:cubicBezTo>
                    <a:cubicBezTo>
                      <a:pt x="819" y="1218"/>
                      <a:pt x="973" y="1158"/>
                      <a:pt x="1089" y="1037"/>
                    </a:cubicBezTo>
                    <a:cubicBezTo>
                      <a:pt x="1330" y="796"/>
                      <a:pt x="1330" y="413"/>
                      <a:pt x="1089" y="181"/>
                    </a:cubicBezTo>
                    <a:cubicBezTo>
                      <a:pt x="973" y="60"/>
                      <a:pt x="819" y="0"/>
                      <a:pt x="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6"/>
              <p:cNvSpPr/>
              <p:nvPr/>
            </p:nvSpPr>
            <p:spPr>
              <a:xfrm>
                <a:off x="1055469" y="3068268"/>
                <a:ext cx="71382" cy="650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123" extrusionOk="0">
                    <a:moveTo>
                      <a:pt x="617" y="1"/>
                    </a:moveTo>
                    <a:cubicBezTo>
                      <a:pt x="473" y="1"/>
                      <a:pt x="330" y="54"/>
                      <a:pt x="223" y="161"/>
                    </a:cubicBezTo>
                    <a:cubicBezTo>
                      <a:pt x="0" y="384"/>
                      <a:pt x="0" y="741"/>
                      <a:pt x="223" y="955"/>
                    </a:cubicBezTo>
                    <a:cubicBezTo>
                      <a:pt x="330" y="1067"/>
                      <a:pt x="473" y="1123"/>
                      <a:pt x="617" y="1123"/>
                    </a:cubicBezTo>
                    <a:cubicBezTo>
                      <a:pt x="761" y="1123"/>
                      <a:pt x="906" y="1067"/>
                      <a:pt x="1017" y="955"/>
                    </a:cubicBezTo>
                    <a:cubicBezTo>
                      <a:pt x="1231" y="741"/>
                      <a:pt x="1231" y="384"/>
                      <a:pt x="1017" y="161"/>
                    </a:cubicBezTo>
                    <a:cubicBezTo>
                      <a:pt x="906" y="54"/>
                      <a:pt x="761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6"/>
              <p:cNvSpPr/>
              <p:nvPr/>
            </p:nvSpPr>
            <p:spPr>
              <a:xfrm>
                <a:off x="1911380" y="3749611"/>
                <a:ext cx="71904" cy="6547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30" extrusionOk="0">
                    <a:moveTo>
                      <a:pt x="625" y="1"/>
                    </a:moveTo>
                    <a:cubicBezTo>
                      <a:pt x="480" y="1"/>
                      <a:pt x="335" y="57"/>
                      <a:pt x="223" y="168"/>
                    </a:cubicBezTo>
                    <a:cubicBezTo>
                      <a:pt x="0" y="382"/>
                      <a:pt x="0" y="748"/>
                      <a:pt x="223" y="962"/>
                    </a:cubicBezTo>
                    <a:cubicBezTo>
                      <a:pt x="335" y="1074"/>
                      <a:pt x="480" y="1129"/>
                      <a:pt x="625" y="1129"/>
                    </a:cubicBezTo>
                    <a:cubicBezTo>
                      <a:pt x="770" y="1129"/>
                      <a:pt x="915" y="1074"/>
                      <a:pt x="1026" y="962"/>
                    </a:cubicBezTo>
                    <a:cubicBezTo>
                      <a:pt x="1240" y="748"/>
                      <a:pt x="1240" y="382"/>
                      <a:pt x="1026" y="168"/>
                    </a:cubicBezTo>
                    <a:cubicBezTo>
                      <a:pt x="915" y="57"/>
                      <a:pt x="770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6"/>
              <p:cNvSpPr/>
              <p:nvPr/>
            </p:nvSpPr>
            <p:spPr>
              <a:xfrm>
                <a:off x="1848866" y="3550538"/>
                <a:ext cx="46526" cy="4241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32" extrusionOk="0">
                    <a:moveTo>
                      <a:pt x="401" y="0"/>
                    </a:moveTo>
                    <a:cubicBezTo>
                      <a:pt x="308" y="0"/>
                      <a:pt x="214" y="36"/>
                      <a:pt x="143" y="107"/>
                    </a:cubicBezTo>
                    <a:cubicBezTo>
                      <a:pt x="0" y="250"/>
                      <a:pt x="0" y="482"/>
                      <a:pt x="143" y="625"/>
                    </a:cubicBezTo>
                    <a:cubicBezTo>
                      <a:pt x="214" y="696"/>
                      <a:pt x="308" y="732"/>
                      <a:pt x="401" y="732"/>
                    </a:cubicBezTo>
                    <a:cubicBezTo>
                      <a:pt x="495" y="732"/>
                      <a:pt x="589" y="696"/>
                      <a:pt x="660" y="625"/>
                    </a:cubicBezTo>
                    <a:cubicBezTo>
                      <a:pt x="803" y="482"/>
                      <a:pt x="803" y="250"/>
                      <a:pt x="660" y="107"/>
                    </a:cubicBezTo>
                    <a:cubicBezTo>
                      <a:pt x="589" y="36"/>
                      <a:pt x="495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6"/>
              <p:cNvSpPr/>
              <p:nvPr/>
            </p:nvSpPr>
            <p:spPr>
              <a:xfrm>
                <a:off x="2488728" y="3777016"/>
                <a:ext cx="110144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725" extrusionOk="0">
                    <a:moveTo>
                      <a:pt x="950" y="1"/>
                    </a:moveTo>
                    <a:cubicBezTo>
                      <a:pt x="730" y="1"/>
                      <a:pt x="509" y="83"/>
                      <a:pt x="339" y="248"/>
                    </a:cubicBezTo>
                    <a:cubicBezTo>
                      <a:pt x="0" y="587"/>
                      <a:pt x="0" y="1140"/>
                      <a:pt x="339" y="1470"/>
                    </a:cubicBezTo>
                    <a:cubicBezTo>
                      <a:pt x="509" y="1640"/>
                      <a:pt x="730" y="1725"/>
                      <a:pt x="950" y="1725"/>
                    </a:cubicBezTo>
                    <a:cubicBezTo>
                      <a:pt x="1171" y="1725"/>
                      <a:pt x="1392" y="1640"/>
                      <a:pt x="1561" y="1470"/>
                    </a:cubicBezTo>
                    <a:cubicBezTo>
                      <a:pt x="1900" y="1140"/>
                      <a:pt x="1900" y="587"/>
                      <a:pt x="1561" y="248"/>
                    </a:cubicBezTo>
                    <a:cubicBezTo>
                      <a:pt x="1392" y="83"/>
                      <a:pt x="1171" y="1"/>
                      <a:pt x="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6"/>
              <p:cNvSpPr/>
              <p:nvPr/>
            </p:nvSpPr>
            <p:spPr>
              <a:xfrm>
                <a:off x="591332" y="1973715"/>
                <a:ext cx="94616" cy="8621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88" extrusionOk="0">
                    <a:moveTo>
                      <a:pt x="817" y="0"/>
                    </a:moveTo>
                    <a:cubicBezTo>
                      <a:pt x="627" y="0"/>
                      <a:pt x="437" y="74"/>
                      <a:pt x="294" y="221"/>
                    </a:cubicBezTo>
                    <a:cubicBezTo>
                      <a:pt x="0" y="507"/>
                      <a:pt x="0" y="979"/>
                      <a:pt x="294" y="1274"/>
                    </a:cubicBezTo>
                    <a:cubicBezTo>
                      <a:pt x="437" y="1417"/>
                      <a:pt x="627" y="1488"/>
                      <a:pt x="817" y="1488"/>
                    </a:cubicBezTo>
                    <a:cubicBezTo>
                      <a:pt x="1008" y="1488"/>
                      <a:pt x="1200" y="1417"/>
                      <a:pt x="1347" y="1274"/>
                    </a:cubicBezTo>
                    <a:cubicBezTo>
                      <a:pt x="1633" y="979"/>
                      <a:pt x="1633" y="507"/>
                      <a:pt x="1347" y="221"/>
                    </a:cubicBezTo>
                    <a:cubicBezTo>
                      <a:pt x="1200" y="74"/>
                      <a:pt x="1008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6"/>
              <p:cNvSpPr/>
              <p:nvPr/>
            </p:nvSpPr>
            <p:spPr>
              <a:xfrm>
                <a:off x="1357845" y="3699264"/>
                <a:ext cx="87895" cy="8001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1" extrusionOk="0">
                    <a:moveTo>
                      <a:pt x="754" y="0"/>
                    </a:moveTo>
                    <a:cubicBezTo>
                      <a:pt x="578" y="0"/>
                      <a:pt x="401" y="69"/>
                      <a:pt x="268" y="208"/>
                    </a:cubicBezTo>
                    <a:cubicBezTo>
                      <a:pt x="0" y="475"/>
                      <a:pt x="0" y="912"/>
                      <a:pt x="268" y="1180"/>
                    </a:cubicBezTo>
                    <a:cubicBezTo>
                      <a:pt x="401" y="1314"/>
                      <a:pt x="578" y="1381"/>
                      <a:pt x="754" y="1381"/>
                    </a:cubicBezTo>
                    <a:cubicBezTo>
                      <a:pt x="930" y="1381"/>
                      <a:pt x="1106" y="1314"/>
                      <a:pt x="1240" y="1180"/>
                    </a:cubicBezTo>
                    <a:cubicBezTo>
                      <a:pt x="1517" y="912"/>
                      <a:pt x="1517" y="475"/>
                      <a:pt x="1240" y="208"/>
                    </a:cubicBezTo>
                    <a:cubicBezTo>
                      <a:pt x="1106" y="69"/>
                      <a:pt x="930" y="0"/>
                      <a:pt x="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6"/>
              <p:cNvSpPr/>
              <p:nvPr/>
            </p:nvSpPr>
            <p:spPr>
              <a:xfrm>
                <a:off x="2680965" y="4499727"/>
                <a:ext cx="97745" cy="88938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535" extrusionOk="0">
                    <a:moveTo>
                      <a:pt x="844" y="1"/>
                    </a:moveTo>
                    <a:cubicBezTo>
                      <a:pt x="648" y="1"/>
                      <a:pt x="451" y="76"/>
                      <a:pt x="304" y="228"/>
                    </a:cubicBezTo>
                    <a:cubicBezTo>
                      <a:pt x="1" y="522"/>
                      <a:pt x="1" y="1013"/>
                      <a:pt x="304" y="1307"/>
                    </a:cubicBezTo>
                    <a:cubicBezTo>
                      <a:pt x="451" y="1459"/>
                      <a:pt x="648" y="1535"/>
                      <a:pt x="844" y="1535"/>
                    </a:cubicBezTo>
                    <a:cubicBezTo>
                      <a:pt x="1040" y="1535"/>
                      <a:pt x="1236" y="1459"/>
                      <a:pt x="1384" y="1307"/>
                    </a:cubicBezTo>
                    <a:cubicBezTo>
                      <a:pt x="1687" y="1013"/>
                      <a:pt x="1687" y="522"/>
                      <a:pt x="1384" y="228"/>
                    </a:cubicBezTo>
                    <a:cubicBezTo>
                      <a:pt x="1236" y="76"/>
                      <a:pt x="1040" y="1"/>
                      <a:pt x="8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6" name="Google Shape;1026;p26"/>
          <p:cNvGrpSpPr/>
          <p:nvPr/>
        </p:nvGrpSpPr>
        <p:grpSpPr>
          <a:xfrm>
            <a:off x="7481961" y="-2547390"/>
            <a:ext cx="3395589" cy="3875811"/>
            <a:chOff x="7481961" y="-2547390"/>
            <a:chExt cx="3395589" cy="3875811"/>
          </a:xfrm>
        </p:grpSpPr>
        <p:pic>
          <p:nvPicPr>
            <p:cNvPr id="1027" name="Google Shape;102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829119">
              <a:off x="7709164" y="-1268847"/>
              <a:ext cx="3654514" cy="131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Google Shape;102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6074741">
              <a:off x="7518014" y="-59012"/>
              <a:ext cx="844432" cy="7665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3"/>
          <p:cNvPicPr preferRelativeResize="0"/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 txBox="1">
            <a:spLocks noGrp="1"/>
          </p:cNvSpPr>
          <p:nvPr>
            <p:ph type="title"/>
          </p:nvPr>
        </p:nvSpPr>
        <p:spPr>
          <a:xfrm>
            <a:off x="717175" y="3369113"/>
            <a:ext cx="4440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2" hasCustomPrompt="1"/>
          </p:nvPr>
        </p:nvSpPr>
        <p:spPr>
          <a:xfrm>
            <a:off x="809088" y="2189875"/>
            <a:ext cx="9555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8" name="Google Shape;38;p3"/>
          <p:cNvGrpSpPr/>
          <p:nvPr/>
        </p:nvGrpSpPr>
        <p:grpSpPr>
          <a:xfrm rot="-5400000" flipH="1">
            <a:off x="5607206" y="-2573924"/>
            <a:ext cx="6499442" cy="5464852"/>
            <a:chOff x="-946852" y="1576612"/>
            <a:chExt cx="4659767" cy="3918019"/>
          </a:xfrm>
        </p:grpSpPr>
        <p:sp>
          <p:nvSpPr>
            <p:cNvPr id="39" name="Google Shape;39;p3"/>
            <p:cNvSpPr/>
            <p:nvPr/>
          </p:nvSpPr>
          <p:spPr>
            <a:xfrm>
              <a:off x="-946852" y="1576612"/>
              <a:ext cx="4659767" cy="3918019"/>
            </a:xfrm>
            <a:custGeom>
              <a:avLst/>
              <a:gdLst/>
              <a:ahLst/>
              <a:cxnLst/>
              <a:rect l="l" t="t" r="r" b="b"/>
              <a:pathLst>
                <a:path w="80424" h="67622" extrusionOk="0">
                  <a:moveTo>
                    <a:pt x="27236" y="7691"/>
                  </a:moveTo>
                  <a:lnTo>
                    <a:pt x="35087" y="9885"/>
                  </a:lnTo>
                  <a:lnTo>
                    <a:pt x="35087" y="9894"/>
                  </a:lnTo>
                  <a:lnTo>
                    <a:pt x="35087" y="9948"/>
                  </a:lnTo>
                  <a:lnTo>
                    <a:pt x="31456" y="13935"/>
                  </a:lnTo>
                  <a:lnTo>
                    <a:pt x="27236" y="7691"/>
                  </a:lnTo>
                  <a:close/>
                  <a:moveTo>
                    <a:pt x="17137" y="4872"/>
                  </a:moveTo>
                  <a:lnTo>
                    <a:pt x="27156" y="7673"/>
                  </a:lnTo>
                  <a:lnTo>
                    <a:pt x="19894" y="16273"/>
                  </a:lnTo>
                  <a:lnTo>
                    <a:pt x="17137" y="4872"/>
                  </a:lnTo>
                  <a:close/>
                  <a:moveTo>
                    <a:pt x="27236" y="7842"/>
                  </a:moveTo>
                  <a:lnTo>
                    <a:pt x="31393" y="13998"/>
                  </a:lnTo>
                  <a:lnTo>
                    <a:pt x="27816" y="17941"/>
                  </a:lnTo>
                  <a:lnTo>
                    <a:pt x="27236" y="7842"/>
                  </a:lnTo>
                  <a:close/>
                  <a:moveTo>
                    <a:pt x="27156" y="7807"/>
                  </a:moveTo>
                  <a:lnTo>
                    <a:pt x="27736" y="17959"/>
                  </a:lnTo>
                  <a:lnTo>
                    <a:pt x="19930" y="16353"/>
                  </a:lnTo>
                  <a:lnTo>
                    <a:pt x="27156" y="7807"/>
                  </a:lnTo>
                  <a:close/>
                  <a:moveTo>
                    <a:pt x="35158" y="9983"/>
                  </a:moveTo>
                  <a:lnTo>
                    <a:pt x="35158" y="19422"/>
                  </a:lnTo>
                  <a:lnTo>
                    <a:pt x="31500" y="14007"/>
                  </a:lnTo>
                  <a:lnTo>
                    <a:pt x="35158" y="9983"/>
                  </a:lnTo>
                  <a:close/>
                  <a:moveTo>
                    <a:pt x="31447" y="14069"/>
                  </a:moveTo>
                  <a:lnTo>
                    <a:pt x="35087" y="19466"/>
                  </a:lnTo>
                  <a:lnTo>
                    <a:pt x="35087" y="19466"/>
                  </a:lnTo>
                  <a:lnTo>
                    <a:pt x="27887" y="17986"/>
                  </a:lnTo>
                  <a:lnTo>
                    <a:pt x="31447" y="14069"/>
                  </a:lnTo>
                  <a:close/>
                  <a:moveTo>
                    <a:pt x="35247" y="10001"/>
                  </a:moveTo>
                  <a:lnTo>
                    <a:pt x="39467" y="15621"/>
                  </a:lnTo>
                  <a:lnTo>
                    <a:pt x="35310" y="19431"/>
                  </a:lnTo>
                  <a:lnTo>
                    <a:pt x="35399" y="19529"/>
                  </a:lnTo>
                  <a:lnTo>
                    <a:pt x="35247" y="19502"/>
                  </a:lnTo>
                  <a:lnTo>
                    <a:pt x="35247" y="10001"/>
                  </a:lnTo>
                  <a:close/>
                  <a:moveTo>
                    <a:pt x="46737" y="9065"/>
                  </a:moveTo>
                  <a:lnTo>
                    <a:pt x="43615" y="21001"/>
                  </a:lnTo>
                  <a:lnTo>
                    <a:pt x="39583" y="15630"/>
                  </a:lnTo>
                  <a:lnTo>
                    <a:pt x="46630" y="9181"/>
                  </a:lnTo>
                  <a:lnTo>
                    <a:pt x="46577" y="9118"/>
                  </a:lnTo>
                  <a:lnTo>
                    <a:pt x="39529" y="15568"/>
                  </a:lnTo>
                  <a:lnTo>
                    <a:pt x="35301" y="9948"/>
                  </a:lnTo>
                  <a:lnTo>
                    <a:pt x="46737" y="9065"/>
                  </a:lnTo>
                  <a:close/>
                  <a:moveTo>
                    <a:pt x="39520" y="15693"/>
                  </a:moveTo>
                  <a:lnTo>
                    <a:pt x="43588" y="21108"/>
                  </a:lnTo>
                  <a:lnTo>
                    <a:pt x="43562" y="21206"/>
                  </a:lnTo>
                  <a:lnTo>
                    <a:pt x="35533" y="19556"/>
                  </a:lnTo>
                  <a:lnTo>
                    <a:pt x="35426" y="19440"/>
                  </a:lnTo>
                  <a:lnTo>
                    <a:pt x="39520" y="15693"/>
                  </a:lnTo>
                  <a:close/>
                  <a:moveTo>
                    <a:pt x="35622" y="19663"/>
                  </a:moveTo>
                  <a:lnTo>
                    <a:pt x="43481" y="21277"/>
                  </a:lnTo>
                  <a:lnTo>
                    <a:pt x="43481" y="21295"/>
                  </a:lnTo>
                  <a:lnTo>
                    <a:pt x="37799" y="22125"/>
                  </a:lnTo>
                  <a:lnTo>
                    <a:pt x="35622" y="19663"/>
                  </a:lnTo>
                  <a:close/>
                  <a:moveTo>
                    <a:pt x="35247" y="19582"/>
                  </a:moveTo>
                  <a:lnTo>
                    <a:pt x="35497" y="19636"/>
                  </a:lnTo>
                  <a:lnTo>
                    <a:pt x="37700" y="22134"/>
                  </a:lnTo>
                  <a:lnTo>
                    <a:pt x="35247" y="22491"/>
                  </a:lnTo>
                  <a:lnTo>
                    <a:pt x="35247" y="19582"/>
                  </a:lnTo>
                  <a:close/>
                  <a:moveTo>
                    <a:pt x="27816" y="18057"/>
                  </a:moveTo>
                  <a:lnTo>
                    <a:pt x="35158" y="19565"/>
                  </a:lnTo>
                  <a:lnTo>
                    <a:pt x="35158" y="22509"/>
                  </a:lnTo>
                  <a:lnTo>
                    <a:pt x="32205" y="22937"/>
                  </a:lnTo>
                  <a:lnTo>
                    <a:pt x="27816" y="18057"/>
                  </a:lnTo>
                  <a:close/>
                  <a:moveTo>
                    <a:pt x="27762" y="18128"/>
                  </a:moveTo>
                  <a:lnTo>
                    <a:pt x="32107" y="22946"/>
                  </a:lnTo>
                  <a:lnTo>
                    <a:pt x="22053" y="24409"/>
                  </a:lnTo>
                  <a:lnTo>
                    <a:pt x="27762" y="18128"/>
                  </a:lnTo>
                  <a:close/>
                  <a:moveTo>
                    <a:pt x="19930" y="16442"/>
                  </a:moveTo>
                  <a:lnTo>
                    <a:pt x="27727" y="18039"/>
                  </a:lnTo>
                  <a:lnTo>
                    <a:pt x="21910" y="24435"/>
                  </a:lnTo>
                  <a:lnTo>
                    <a:pt x="21857" y="24435"/>
                  </a:lnTo>
                  <a:lnTo>
                    <a:pt x="19930" y="16442"/>
                  </a:lnTo>
                  <a:close/>
                  <a:moveTo>
                    <a:pt x="35158" y="22589"/>
                  </a:moveTo>
                  <a:lnTo>
                    <a:pt x="35158" y="26211"/>
                  </a:lnTo>
                  <a:lnTo>
                    <a:pt x="32276" y="23008"/>
                  </a:lnTo>
                  <a:lnTo>
                    <a:pt x="35158" y="22589"/>
                  </a:lnTo>
                  <a:close/>
                  <a:moveTo>
                    <a:pt x="32178" y="23026"/>
                  </a:moveTo>
                  <a:lnTo>
                    <a:pt x="35113" y="26273"/>
                  </a:lnTo>
                  <a:lnTo>
                    <a:pt x="22240" y="24489"/>
                  </a:lnTo>
                  <a:lnTo>
                    <a:pt x="22240" y="24462"/>
                  </a:lnTo>
                  <a:lnTo>
                    <a:pt x="32178" y="23026"/>
                  </a:lnTo>
                  <a:close/>
                  <a:moveTo>
                    <a:pt x="37772" y="22214"/>
                  </a:moveTo>
                  <a:lnTo>
                    <a:pt x="42241" y="27272"/>
                  </a:lnTo>
                  <a:lnTo>
                    <a:pt x="35247" y="26300"/>
                  </a:lnTo>
                  <a:lnTo>
                    <a:pt x="35247" y="22580"/>
                  </a:lnTo>
                  <a:lnTo>
                    <a:pt x="37772" y="22214"/>
                  </a:lnTo>
                  <a:close/>
                  <a:moveTo>
                    <a:pt x="43731" y="21349"/>
                  </a:moveTo>
                  <a:lnTo>
                    <a:pt x="42536" y="27156"/>
                  </a:lnTo>
                  <a:lnTo>
                    <a:pt x="42455" y="27165"/>
                  </a:lnTo>
                  <a:lnTo>
                    <a:pt x="42473" y="27299"/>
                  </a:lnTo>
                  <a:lnTo>
                    <a:pt x="42375" y="27290"/>
                  </a:lnTo>
                  <a:lnTo>
                    <a:pt x="37870" y="22196"/>
                  </a:lnTo>
                  <a:lnTo>
                    <a:pt x="43731" y="21349"/>
                  </a:lnTo>
                  <a:close/>
                  <a:moveTo>
                    <a:pt x="43802" y="21447"/>
                  </a:moveTo>
                  <a:lnTo>
                    <a:pt x="46149" y="27817"/>
                  </a:lnTo>
                  <a:lnTo>
                    <a:pt x="42589" y="27317"/>
                  </a:lnTo>
                  <a:lnTo>
                    <a:pt x="43802" y="21447"/>
                  </a:lnTo>
                  <a:close/>
                  <a:moveTo>
                    <a:pt x="43865" y="21376"/>
                  </a:moveTo>
                  <a:lnTo>
                    <a:pt x="60975" y="29859"/>
                  </a:lnTo>
                  <a:lnTo>
                    <a:pt x="60966" y="29877"/>
                  </a:lnTo>
                  <a:lnTo>
                    <a:pt x="46247" y="27825"/>
                  </a:lnTo>
                  <a:lnTo>
                    <a:pt x="43865" y="21376"/>
                  </a:lnTo>
                  <a:close/>
                  <a:moveTo>
                    <a:pt x="42785" y="27433"/>
                  </a:moveTo>
                  <a:lnTo>
                    <a:pt x="46184" y="27906"/>
                  </a:lnTo>
                  <a:lnTo>
                    <a:pt x="47041" y="30216"/>
                  </a:lnTo>
                  <a:lnTo>
                    <a:pt x="42776" y="27451"/>
                  </a:lnTo>
                  <a:lnTo>
                    <a:pt x="42785" y="27433"/>
                  </a:lnTo>
                  <a:close/>
                  <a:moveTo>
                    <a:pt x="35452" y="26407"/>
                  </a:moveTo>
                  <a:lnTo>
                    <a:pt x="42330" y="27370"/>
                  </a:lnTo>
                  <a:lnTo>
                    <a:pt x="42464" y="27522"/>
                  </a:lnTo>
                  <a:lnTo>
                    <a:pt x="41884" y="30323"/>
                  </a:lnTo>
                  <a:lnTo>
                    <a:pt x="35443" y="26434"/>
                  </a:lnTo>
                  <a:lnTo>
                    <a:pt x="35452" y="26407"/>
                  </a:lnTo>
                  <a:close/>
                  <a:moveTo>
                    <a:pt x="42509" y="27709"/>
                  </a:moveTo>
                  <a:lnTo>
                    <a:pt x="42527" y="27718"/>
                  </a:lnTo>
                  <a:lnTo>
                    <a:pt x="42991" y="30992"/>
                  </a:lnTo>
                  <a:lnTo>
                    <a:pt x="41956" y="30368"/>
                  </a:lnTo>
                  <a:lnTo>
                    <a:pt x="42509" y="27709"/>
                  </a:lnTo>
                  <a:close/>
                  <a:moveTo>
                    <a:pt x="46274" y="27915"/>
                  </a:moveTo>
                  <a:lnTo>
                    <a:pt x="60949" y="29958"/>
                  </a:lnTo>
                  <a:lnTo>
                    <a:pt x="60949" y="29984"/>
                  </a:lnTo>
                  <a:lnTo>
                    <a:pt x="51787" y="33303"/>
                  </a:lnTo>
                  <a:lnTo>
                    <a:pt x="47148" y="30288"/>
                  </a:lnTo>
                  <a:lnTo>
                    <a:pt x="46274" y="27915"/>
                  </a:lnTo>
                  <a:close/>
                  <a:moveTo>
                    <a:pt x="42571" y="27415"/>
                  </a:moveTo>
                  <a:lnTo>
                    <a:pt x="47085" y="30350"/>
                  </a:lnTo>
                  <a:lnTo>
                    <a:pt x="48504" y="34186"/>
                  </a:lnTo>
                  <a:lnTo>
                    <a:pt x="48486" y="34195"/>
                  </a:lnTo>
                  <a:lnTo>
                    <a:pt x="42589" y="27531"/>
                  </a:lnTo>
                  <a:lnTo>
                    <a:pt x="42571" y="27415"/>
                  </a:lnTo>
                  <a:close/>
                  <a:moveTo>
                    <a:pt x="42607" y="27683"/>
                  </a:moveTo>
                  <a:lnTo>
                    <a:pt x="48406" y="34240"/>
                  </a:lnTo>
                  <a:lnTo>
                    <a:pt x="48397" y="34257"/>
                  </a:lnTo>
                  <a:lnTo>
                    <a:pt x="43080" y="31046"/>
                  </a:lnTo>
                  <a:lnTo>
                    <a:pt x="42607" y="27683"/>
                  </a:lnTo>
                  <a:close/>
                  <a:moveTo>
                    <a:pt x="47201" y="30421"/>
                  </a:moveTo>
                  <a:lnTo>
                    <a:pt x="51698" y="33339"/>
                  </a:lnTo>
                  <a:lnTo>
                    <a:pt x="48691" y="34436"/>
                  </a:lnTo>
                  <a:lnTo>
                    <a:pt x="48673" y="34418"/>
                  </a:lnTo>
                  <a:lnTo>
                    <a:pt x="47201" y="30421"/>
                  </a:lnTo>
                  <a:close/>
                  <a:moveTo>
                    <a:pt x="60699" y="30163"/>
                  </a:moveTo>
                  <a:lnTo>
                    <a:pt x="60708" y="30181"/>
                  </a:lnTo>
                  <a:lnTo>
                    <a:pt x="54231" y="34891"/>
                  </a:lnTo>
                  <a:lnTo>
                    <a:pt x="51885" y="33356"/>
                  </a:lnTo>
                  <a:lnTo>
                    <a:pt x="60699" y="30163"/>
                  </a:lnTo>
                  <a:close/>
                  <a:moveTo>
                    <a:pt x="43089" y="31153"/>
                  </a:moveTo>
                  <a:lnTo>
                    <a:pt x="48584" y="34472"/>
                  </a:lnTo>
                  <a:lnTo>
                    <a:pt x="43802" y="36211"/>
                  </a:lnTo>
                  <a:lnTo>
                    <a:pt x="43089" y="31153"/>
                  </a:lnTo>
                  <a:close/>
                  <a:moveTo>
                    <a:pt x="41938" y="30457"/>
                  </a:moveTo>
                  <a:lnTo>
                    <a:pt x="43000" y="31099"/>
                  </a:lnTo>
                  <a:lnTo>
                    <a:pt x="43722" y="36238"/>
                  </a:lnTo>
                  <a:lnTo>
                    <a:pt x="40511" y="37407"/>
                  </a:lnTo>
                  <a:lnTo>
                    <a:pt x="41938" y="30457"/>
                  </a:lnTo>
                  <a:close/>
                  <a:moveTo>
                    <a:pt x="35247" y="26407"/>
                  </a:moveTo>
                  <a:lnTo>
                    <a:pt x="41867" y="30404"/>
                  </a:lnTo>
                  <a:lnTo>
                    <a:pt x="40421" y="37424"/>
                  </a:lnTo>
                  <a:lnTo>
                    <a:pt x="35247" y="36737"/>
                  </a:lnTo>
                  <a:lnTo>
                    <a:pt x="35247" y="26407"/>
                  </a:lnTo>
                  <a:close/>
                  <a:moveTo>
                    <a:pt x="43731" y="36318"/>
                  </a:moveTo>
                  <a:lnTo>
                    <a:pt x="43918" y="37630"/>
                  </a:lnTo>
                  <a:lnTo>
                    <a:pt x="40698" y="37442"/>
                  </a:lnTo>
                  <a:lnTo>
                    <a:pt x="40698" y="37424"/>
                  </a:lnTo>
                  <a:lnTo>
                    <a:pt x="43731" y="36318"/>
                  </a:lnTo>
                  <a:close/>
                  <a:moveTo>
                    <a:pt x="51787" y="33401"/>
                  </a:moveTo>
                  <a:lnTo>
                    <a:pt x="54160" y="34935"/>
                  </a:lnTo>
                  <a:lnTo>
                    <a:pt x="49985" y="37969"/>
                  </a:lnTo>
                  <a:lnTo>
                    <a:pt x="48727" y="34552"/>
                  </a:lnTo>
                  <a:lnTo>
                    <a:pt x="48727" y="34552"/>
                  </a:lnTo>
                  <a:lnTo>
                    <a:pt x="48807" y="34605"/>
                  </a:lnTo>
                  <a:lnTo>
                    <a:pt x="48825" y="34579"/>
                  </a:lnTo>
                  <a:lnTo>
                    <a:pt x="48745" y="34498"/>
                  </a:lnTo>
                  <a:lnTo>
                    <a:pt x="51787" y="33401"/>
                  </a:lnTo>
                  <a:close/>
                  <a:moveTo>
                    <a:pt x="48629" y="34543"/>
                  </a:moveTo>
                  <a:lnTo>
                    <a:pt x="49904" y="37986"/>
                  </a:lnTo>
                  <a:lnTo>
                    <a:pt x="49904" y="37986"/>
                  </a:lnTo>
                  <a:lnTo>
                    <a:pt x="43999" y="37639"/>
                  </a:lnTo>
                  <a:lnTo>
                    <a:pt x="43811" y="36291"/>
                  </a:lnTo>
                  <a:lnTo>
                    <a:pt x="48629" y="34543"/>
                  </a:lnTo>
                  <a:close/>
                  <a:moveTo>
                    <a:pt x="54240" y="34989"/>
                  </a:moveTo>
                  <a:lnTo>
                    <a:pt x="59735" y="38557"/>
                  </a:lnTo>
                  <a:lnTo>
                    <a:pt x="59735" y="38557"/>
                  </a:lnTo>
                  <a:lnTo>
                    <a:pt x="50101" y="37995"/>
                  </a:lnTo>
                  <a:lnTo>
                    <a:pt x="54240" y="34989"/>
                  </a:lnTo>
                  <a:close/>
                  <a:moveTo>
                    <a:pt x="61163" y="29984"/>
                  </a:moveTo>
                  <a:lnTo>
                    <a:pt x="61243" y="30002"/>
                  </a:lnTo>
                  <a:lnTo>
                    <a:pt x="60217" y="38584"/>
                  </a:lnTo>
                  <a:lnTo>
                    <a:pt x="59905" y="38566"/>
                  </a:lnTo>
                  <a:lnTo>
                    <a:pt x="54311" y="34935"/>
                  </a:lnTo>
                  <a:lnTo>
                    <a:pt x="61056" y="30029"/>
                  </a:lnTo>
                  <a:lnTo>
                    <a:pt x="61163" y="29984"/>
                  </a:lnTo>
                  <a:close/>
                  <a:moveTo>
                    <a:pt x="60190" y="38664"/>
                  </a:moveTo>
                  <a:lnTo>
                    <a:pt x="60137" y="38718"/>
                  </a:lnTo>
                  <a:lnTo>
                    <a:pt x="60048" y="38664"/>
                  </a:lnTo>
                  <a:close/>
                  <a:moveTo>
                    <a:pt x="50029" y="38076"/>
                  </a:moveTo>
                  <a:lnTo>
                    <a:pt x="59878" y="38656"/>
                  </a:lnTo>
                  <a:lnTo>
                    <a:pt x="60074" y="38771"/>
                  </a:lnTo>
                  <a:lnTo>
                    <a:pt x="52715" y="45364"/>
                  </a:lnTo>
                  <a:lnTo>
                    <a:pt x="50029" y="38076"/>
                  </a:lnTo>
                  <a:close/>
                  <a:moveTo>
                    <a:pt x="40519" y="37514"/>
                  </a:moveTo>
                  <a:lnTo>
                    <a:pt x="43927" y="37719"/>
                  </a:lnTo>
                  <a:lnTo>
                    <a:pt x="45792" y="51074"/>
                  </a:lnTo>
                  <a:lnTo>
                    <a:pt x="45774" y="51082"/>
                  </a:lnTo>
                  <a:lnTo>
                    <a:pt x="40519" y="37514"/>
                  </a:lnTo>
                  <a:close/>
                  <a:moveTo>
                    <a:pt x="60288" y="38700"/>
                  </a:moveTo>
                  <a:lnTo>
                    <a:pt x="70128" y="50984"/>
                  </a:lnTo>
                  <a:lnTo>
                    <a:pt x="63571" y="51127"/>
                  </a:lnTo>
                  <a:lnTo>
                    <a:pt x="60280" y="38816"/>
                  </a:lnTo>
                  <a:lnTo>
                    <a:pt x="60280" y="38807"/>
                  </a:lnTo>
                  <a:lnTo>
                    <a:pt x="60288" y="38700"/>
                  </a:lnTo>
                  <a:close/>
                  <a:moveTo>
                    <a:pt x="35292" y="36827"/>
                  </a:moveTo>
                  <a:lnTo>
                    <a:pt x="40359" y="37496"/>
                  </a:lnTo>
                  <a:lnTo>
                    <a:pt x="40359" y="37505"/>
                  </a:lnTo>
                  <a:lnTo>
                    <a:pt x="40403" y="37514"/>
                  </a:lnTo>
                  <a:lnTo>
                    <a:pt x="40395" y="37531"/>
                  </a:lnTo>
                  <a:lnTo>
                    <a:pt x="40430" y="37523"/>
                  </a:lnTo>
                  <a:lnTo>
                    <a:pt x="45712" y="51163"/>
                  </a:lnTo>
                  <a:lnTo>
                    <a:pt x="45694" y="51172"/>
                  </a:lnTo>
                  <a:lnTo>
                    <a:pt x="35292" y="36827"/>
                  </a:lnTo>
                  <a:close/>
                  <a:moveTo>
                    <a:pt x="60271" y="39075"/>
                  </a:moveTo>
                  <a:lnTo>
                    <a:pt x="63482" y="51127"/>
                  </a:lnTo>
                  <a:lnTo>
                    <a:pt x="58799" y="51216"/>
                  </a:lnTo>
                  <a:lnTo>
                    <a:pt x="60244" y="39075"/>
                  </a:lnTo>
                  <a:close/>
                  <a:moveTo>
                    <a:pt x="44008" y="37719"/>
                  </a:moveTo>
                  <a:lnTo>
                    <a:pt x="49895" y="38067"/>
                  </a:lnTo>
                  <a:lnTo>
                    <a:pt x="45926" y="51279"/>
                  </a:lnTo>
                  <a:lnTo>
                    <a:pt x="45908" y="51279"/>
                  </a:lnTo>
                  <a:lnTo>
                    <a:pt x="44008" y="37719"/>
                  </a:lnTo>
                  <a:close/>
                  <a:moveTo>
                    <a:pt x="60146" y="38825"/>
                  </a:moveTo>
                  <a:lnTo>
                    <a:pt x="60190" y="38852"/>
                  </a:lnTo>
                  <a:lnTo>
                    <a:pt x="58718" y="51225"/>
                  </a:lnTo>
                  <a:lnTo>
                    <a:pt x="54909" y="51297"/>
                  </a:lnTo>
                  <a:lnTo>
                    <a:pt x="52750" y="45444"/>
                  </a:lnTo>
                  <a:lnTo>
                    <a:pt x="60146" y="38825"/>
                  </a:lnTo>
                  <a:close/>
                  <a:moveTo>
                    <a:pt x="49958" y="38138"/>
                  </a:moveTo>
                  <a:lnTo>
                    <a:pt x="52652" y="45427"/>
                  </a:lnTo>
                  <a:lnTo>
                    <a:pt x="45979" y="51404"/>
                  </a:lnTo>
                  <a:lnTo>
                    <a:pt x="49958" y="38138"/>
                  </a:lnTo>
                  <a:close/>
                  <a:moveTo>
                    <a:pt x="52679" y="45507"/>
                  </a:moveTo>
                  <a:lnTo>
                    <a:pt x="54820" y="51305"/>
                  </a:lnTo>
                  <a:lnTo>
                    <a:pt x="46015" y="51484"/>
                  </a:lnTo>
                  <a:lnTo>
                    <a:pt x="52679" y="45507"/>
                  </a:lnTo>
                  <a:close/>
                  <a:moveTo>
                    <a:pt x="58701" y="51305"/>
                  </a:moveTo>
                  <a:lnTo>
                    <a:pt x="57782" y="59022"/>
                  </a:lnTo>
                  <a:lnTo>
                    <a:pt x="57764" y="59022"/>
                  </a:lnTo>
                  <a:lnTo>
                    <a:pt x="54936" y="51386"/>
                  </a:lnTo>
                  <a:lnTo>
                    <a:pt x="58701" y="51305"/>
                  </a:lnTo>
                  <a:close/>
                  <a:moveTo>
                    <a:pt x="27" y="1"/>
                  </a:moveTo>
                  <a:lnTo>
                    <a:pt x="0" y="81"/>
                  </a:lnTo>
                  <a:lnTo>
                    <a:pt x="17048" y="4845"/>
                  </a:lnTo>
                  <a:lnTo>
                    <a:pt x="19823" y="16335"/>
                  </a:lnTo>
                  <a:lnTo>
                    <a:pt x="12525" y="14836"/>
                  </a:lnTo>
                  <a:lnTo>
                    <a:pt x="12507" y="14917"/>
                  </a:lnTo>
                  <a:lnTo>
                    <a:pt x="19796" y="16407"/>
                  </a:lnTo>
                  <a:lnTo>
                    <a:pt x="19849" y="16460"/>
                  </a:lnTo>
                  <a:lnTo>
                    <a:pt x="21776" y="24435"/>
                  </a:lnTo>
                  <a:lnTo>
                    <a:pt x="21767" y="24507"/>
                  </a:lnTo>
                  <a:lnTo>
                    <a:pt x="35104" y="26362"/>
                  </a:lnTo>
                  <a:lnTo>
                    <a:pt x="28280" y="32188"/>
                  </a:lnTo>
                  <a:lnTo>
                    <a:pt x="28333" y="32250"/>
                  </a:lnTo>
                  <a:lnTo>
                    <a:pt x="35158" y="26425"/>
                  </a:lnTo>
                  <a:lnTo>
                    <a:pt x="35158" y="36729"/>
                  </a:lnTo>
                  <a:lnTo>
                    <a:pt x="35113" y="36720"/>
                  </a:lnTo>
                  <a:lnTo>
                    <a:pt x="35158" y="36791"/>
                  </a:lnTo>
                  <a:lnTo>
                    <a:pt x="35158" y="36898"/>
                  </a:lnTo>
                  <a:lnTo>
                    <a:pt x="35247" y="36898"/>
                  </a:lnTo>
                  <a:lnTo>
                    <a:pt x="45845" y="51520"/>
                  </a:lnTo>
                  <a:lnTo>
                    <a:pt x="45836" y="51529"/>
                  </a:lnTo>
                  <a:lnTo>
                    <a:pt x="45863" y="51564"/>
                  </a:lnTo>
                  <a:lnTo>
                    <a:pt x="45872" y="51653"/>
                  </a:lnTo>
                  <a:lnTo>
                    <a:pt x="45899" y="51653"/>
                  </a:lnTo>
                  <a:lnTo>
                    <a:pt x="45917" y="51618"/>
                  </a:lnTo>
                  <a:lnTo>
                    <a:pt x="45997" y="51725"/>
                  </a:lnTo>
                  <a:lnTo>
                    <a:pt x="46015" y="51716"/>
                  </a:lnTo>
                  <a:lnTo>
                    <a:pt x="45961" y="51564"/>
                  </a:lnTo>
                  <a:lnTo>
                    <a:pt x="54856" y="51386"/>
                  </a:lnTo>
                  <a:lnTo>
                    <a:pt x="57755" y="59245"/>
                  </a:lnTo>
                  <a:lnTo>
                    <a:pt x="57746" y="59317"/>
                  </a:lnTo>
                  <a:lnTo>
                    <a:pt x="57826" y="59325"/>
                  </a:lnTo>
                  <a:lnTo>
                    <a:pt x="57835" y="59290"/>
                  </a:lnTo>
                  <a:lnTo>
                    <a:pt x="57853" y="59281"/>
                  </a:lnTo>
                  <a:lnTo>
                    <a:pt x="57853" y="59272"/>
                  </a:lnTo>
                  <a:lnTo>
                    <a:pt x="57844" y="59245"/>
                  </a:lnTo>
                  <a:lnTo>
                    <a:pt x="58790" y="51305"/>
                  </a:lnTo>
                  <a:lnTo>
                    <a:pt x="63509" y="51207"/>
                  </a:lnTo>
                  <a:lnTo>
                    <a:pt x="67880" y="67622"/>
                  </a:lnTo>
                  <a:lnTo>
                    <a:pt x="67961" y="67604"/>
                  </a:lnTo>
                  <a:lnTo>
                    <a:pt x="63589" y="51207"/>
                  </a:lnTo>
                  <a:lnTo>
                    <a:pt x="70200" y="51074"/>
                  </a:lnTo>
                  <a:lnTo>
                    <a:pt x="80352" y="63759"/>
                  </a:lnTo>
                  <a:lnTo>
                    <a:pt x="80423" y="63706"/>
                  </a:lnTo>
                  <a:lnTo>
                    <a:pt x="70298" y="51065"/>
                  </a:lnTo>
                  <a:lnTo>
                    <a:pt x="70360" y="51065"/>
                  </a:lnTo>
                  <a:lnTo>
                    <a:pt x="70360" y="50984"/>
                  </a:lnTo>
                  <a:lnTo>
                    <a:pt x="70235" y="50984"/>
                  </a:lnTo>
                  <a:lnTo>
                    <a:pt x="60315" y="38593"/>
                  </a:lnTo>
                  <a:lnTo>
                    <a:pt x="60306" y="38593"/>
                  </a:lnTo>
                  <a:lnTo>
                    <a:pt x="61341" y="29931"/>
                  </a:lnTo>
                  <a:lnTo>
                    <a:pt x="61297" y="29922"/>
                  </a:lnTo>
                  <a:lnTo>
                    <a:pt x="43820" y="21260"/>
                  </a:lnTo>
                  <a:lnTo>
                    <a:pt x="43811" y="21260"/>
                  </a:lnTo>
                  <a:lnTo>
                    <a:pt x="43686" y="21081"/>
                  </a:lnTo>
                  <a:lnTo>
                    <a:pt x="46844" y="8966"/>
                  </a:lnTo>
                  <a:lnTo>
                    <a:pt x="46844" y="8966"/>
                  </a:lnTo>
                  <a:lnTo>
                    <a:pt x="35247" y="9867"/>
                  </a:lnTo>
                  <a:lnTo>
                    <a:pt x="35247" y="9841"/>
                  </a:lnTo>
                  <a:lnTo>
                    <a:pt x="35220" y="9841"/>
                  </a:lnTo>
                  <a:lnTo>
                    <a:pt x="35203" y="9814"/>
                  </a:lnTo>
                  <a:lnTo>
                    <a:pt x="35185" y="9832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067986" y="2770064"/>
              <a:ext cx="355694" cy="198039"/>
            </a:xfrm>
            <a:custGeom>
              <a:avLst/>
              <a:gdLst/>
              <a:ahLst/>
              <a:cxnLst/>
              <a:rect l="l" t="t" r="r" b="b"/>
              <a:pathLst>
                <a:path w="6139" h="3418" extrusionOk="0">
                  <a:moveTo>
                    <a:pt x="2472" y="170"/>
                  </a:moveTo>
                  <a:lnTo>
                    <a:pt x="5844" y="3301"/>
                  </a:lnTo>
                  <a:lnTo>
                    <a:pt x="224" y="3185"/>
                  </a:lnTo>
                  <a:lnTo>
                    <a:pt x="2472" y="170"/>
                  </a:lnTo>
                  <a:close/>
                  <a:moveTo>
                    <a:pt x="2454" y="0"/>
                  </a:moveTo>
                  <a:lnTo>
                    <a:pt x="1" y="3292"/>
                  </a:lnTo>
                  <a:lnTo>
                    <a:pt x="6138" y="3417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793653" y="3343760"/>
              <a:ext cx="145835" cy="169590"/>
            </a:xfrm>
            <a:custGeom>
              <a:avLst/>
              <a:gdLst/>
              <a:ahLst/>
              <a:cxnLst/>
              <a:rect l="l" t="t" r="r" b="b"/>
              <a:pathLst>
                <a:path w="2517" h="2927" extrusionOk="0">
                  <a:moveTo>
                    <a:pt x="1062" y="206"/>
                  </a:moveTo>
                  <a:lnTo>
                    <a:pt x="2338" y="1642"/>
                  </a:lnTo>
                  <a:lnTo>
                    <a:pt x="188" y="2722"/>
                  </a:lnTo>
                  <a:lnTo>
                    <a:pt x="1062" y="206"/>
                  </a:lnTo>
                  <a:close/>
                  <a:moveTo>
                    <a:pt x="1018" y="1"/>
                  </a:moveTo>
                  <a:lnTo>
                    <a:pt x="1" y="2927"/>
                  </a:lnTo>
                  <a:lnTo>
                    <a:pt x="2516" y="1678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726210" y="1671224"/>
              <a:ext cx="206788" cy="218666"/>
            </a:xfrm>
            <a:custGeom>
              <a:avLst/>
              <a:gdLst/>
              <a:ahLst/>
              <a:cxnLst/>
              <a:rect l="l" t="t" r="r" b="b"/>
              <a:pathLst>
                <a:path w="3569" h="3774" extrusionOk="0">
                  <a:moveTo>
                    <a:pt x="143" y="206"/>
                  </a:moveTo>
                  <a:lnTo>
                    <a:pt x="3355" y="1990"/>
                  </a:lnTo>
                  <a:lnTo>
                    <a:pt x="750" y="3604"/>
                  </a:lnTo>
                  <a:lnTo>
                    <a:pt x="143" y="206"/>
                  </a:lnTo>
                  <a:close/>
                  <a:moveTo>
                    <a:pt x="0" y="0"/>
                  </a:moveTo>
                  <a:lnTo>
                    <a:pt x="670" y="3774"/>
                  </a:lnTo>
                  <a:lnTo>
                    <a:pt x="3569" y="1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396558" y="2420691"/>
              <a:ext cx="403726" cy="186683"/>
            </a:xfrm>
            <a:custGeom>
              <a:avLst/>
              <a:gdLst/>
              <a:ahLst/>
              <a:cxnLst/>
              <a:rect l="l" t="t" r="r" b="b"/>
              <a:pathLst>
                <a:path w="6968" h="3222" extrusionOk="0">
                  <a:moveTo>
                    <a:pt x="6584" y="188"/>
                  </a:moveTo>
                  <a:lnTo>
                    <a:pt x="2587" y="3088"/>
                  </a:lnTo>
                  <a:lnTo>
                    <a:pt x="268" y="1589"/>
                  </a:lnTo>
                  <a:lnTo>
                    <a:pt x="6584" y="188"/>
                  </a:lnTo>
                  <a:close/>
                  <a:moveTo>
                    <a:pt x="6950" y="1"/>
                  </a:moveTo>
                  <a:lnTo>
                    <a:pt x="0" y="1535"/>
                  </a:lnTo>
                  <a:lnTo>
                    <a:pt x="2587" y="3221"/>
                  </a:lnTo>
                  <a:lnTo>
                    <a:pt x="6967" y="37"/>
                  </a:lnTo>
                  <a:lnTo>
                    <a:pt x="69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545565" y="3263517"/>
              <a:ext cx="101395" cy="91951"/>
            </a:xfrm>
            <a:custGeom>
              <a:avLst/>
              <a:gdLst/>
              <a:ahLst/>
              <a:cxnLst/>
              <a:rect l="l" t="t" r="r" b="b"/>
              <a:pathLst>
                <a:path w="1750" h="1587" extrusionOk="0">
                  <a:moveTo>
                    <a:pt x="875" y="1"/>
                  </a:moveTo>
                  <a:cubicBezTo>
                    <a:pt x="672" y="1"/>
                    <a:pt x="469" y="79"/>
                    <a:pt x="313" y="235"/>
                  </a:cubicBezTo>
                  <a:cubicBezTo>
                    <a:pt x="1" y="538"/>
                    <a:pt x="1" y="1047"/>
                    <a:pt x="313" y="1359"/>
                  </a:cubicBezTo>
                  <a:cubicBezTo>
                    <a:pt x="469" y="1511"/>
                    <a:pt x="672" y="1586"/>
                    <a:pt x="875" y="1586"/>
                  </a:cubicBezTo>
                  <a:cubicBezTo>
                    <a:pt x="1078" y="1586"/>
                    <a:pt x="1281" y="1511"/>
                    <a:pt x="1437" y="1359"/>
                  </a:cubicBezTo>
                  <a:cubicBezTo>
                    <a:pt x="1749" y="1047"/>
                    <a:pt x="1749" y="538"/>
                    <a:pt x="1437" y="235"/>
                  </a:cubicBezTo>
                  <a:cubicBezTo>
                    <a:pt x="1281" y="79"/>
                    <a:pt x="1078" y="1"/>
                    <a:pt x="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542318" y="2773019"/>
              <a:ext cx="78625" cy="71672"/>
            </a:xfrm>
            <a:custGeom>
              <a:avLst/>
              <a:gdLst/>
              <a:ahLst/>
              <a:cxnLst/>
              <a:rect l="l" t="t" r="r" b="b"/>
              <a:pathLst>
                <a:path w="1357" h="1237" extrusionOk="0">
                  <a:moveTo>
                    <a:pt x="679" y="1"/>
                  </a:moveTo>
                  <a:cubicBezTo>
                    <a:pt x="520" y="1"/>
                    <a:pt x="362" y="61"/>
                    <a:pt x="242" y="181"/>
                  </a:cubicBezTo>
                  <a:cubicBezTo>
                    <a:pt x="1" y="422"/>
                    <a:pt x="1" y="815"/>
                    <a:pt x="242" y="1056"/>
                  </a:cubicBezTo>
                  <a:cubicBezTo>
                    <a:pt x="362" y="1176"/>
                    <a:pt x="520" y="1236"/>
                    <a:pt x="679" y="1236"/>
                  </a:cubicBezTo>
                  <a:cubicBezTo>
                    <a:pt x="837" y="1236"/>
                    <a:pt x="996" y="1176"/>
                    <a:pt x="1116" y="1056"/>
                  </a:cubicBezTo>
                  <a:cubicBezTo>
                    <a:pt x="1357" y="815"/>
                    <a:pt x="1357" y="422"/>
                    <a:pt x="1116" y="181"/>
                  </a:cubicBezTo>
                  <a:cubicBezTo>
                    <a:pt x="996" y="61"/>
                    <a:pt x="837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037335" y="2106160"/>
              <a:ext cx="98788" cy="89981"/>
            </a:xfrm>
            <a:custGeom>
              <a:avLst/>
              <a:gdLst/>
              <a:ahLst/>
              <a:cxnLst/>
              <a:rect l="l" t="t" r="r" b="b"/>
              <a:pathLst>
                <a:path w="1705" h="1553" extrusionOk="0">
                  <a:moveTo>
                    <a:pt x="853" y="0"/>
                  </a:moveTo>
                  <a:cubicBezTo>
                    <a:pt x="654" y="0"/>
                    <a:pt x="456" y="76"/>
                    <a:pt x="304" y="228"/>
                  </a:cubicBezTo>
                  <a:cubicBezTo>
                    <a:pt x="1" y="531"/>
                    <a:pt x="1" y="1022"/>
                    <a:pt x="304" y="1325"/>
                  </a:cubicBezTo>
                  <a:cubicBezTo>
                    <a:pt x="456" y="1477"/>
                    <a:pt x="654" y="1553"/>
                    <a:pt x="853" y="1553"/>
                  </a:cubicBezTo>
                  <a:cubicBezTo>
                    <a:pt x="1051" y="1553"/>
                    <a:pt x="1250" y="1477"/>
                    <a:pt x="1402" y="1325"/>
                  </a:cubicBezTo>
                  <a:cubicBezTo>
                    <a:pt x="1705" y="1022"/>
                    <a:pt x="1705" y="531"/>
                    <a:pt x="1402" y="228"/>
                  </a:cubicBezTo>
                  <a:cubicBezTo>
                    <a:pt x="1250" y="76"/>
                    <a:pt x="1051" y="0"/>
                    <a:pt x="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70068" y="2496484"/>
              <a:ext cx="68775" cy="62749"/>
            </a:xfrm>
            <a:custGeom>
              <a:avLst/>
              <a:gdLst/>
              <a:ahLst/>
              <a:cxnLst/>
              <a:rect l="l" t="t" r="r" b="b"/>
              <a:pathLst>
                <a:path w="1187" h="1083" extrusionOk="0">
                  <a:moveTo>
                    <a:pt x="594" y="1"/>
                  </a:moveTo>
                  <a:cubicBezTo>
                    <a:pt x="453" y="1"/>
                    <a:pt x="313" y="52"/>
                    <a:pt x="206" y="155"/>
                  </a:cubicBezTo>
                  <a:cubicBezTo>
                    <a:pt x="0" y="369"/>
                    <a:pt x="0" y="717"/>
                    <a:pt x="206" y="922"/>
                  </a:cubicBezTo>
                  <a:cubicBezTo>
                    <a:pt x="313" y="1029"/>
                    <a:pt x="453" y="1083"/>
                    <a:pt x="594" y="1083"/>
                  </a:cubicBezTo>
                  <a:cubicBezTo>
                    <a:pt x="734" y="1083"/>
                    <a:pt x="875" y="1029"/>
                    <a:pt x="982" y="922"/>
                  </a:cubicBezTo>
                  <a:cubicBezTo>
                    <a:pt x="1187" y="717"/>
                    <a:pt x="1187" y="369"/>
                    <a:pt x="982" y="155"/>
                  </a:cubicBezTo>
                  <a:cubicBezTo>
                    <a:pt x="875" y="52"/>
                    <a:pt x="734" y="1"/>
                    <a:pt x="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048227" y="2669137"/>
              <a:ext cx="87895" cy="80421"/>
            </a:xfrm>
            <a:custGeom>
              <a:avLst/>
              <a:gdLst/>
              <a:ahLst/>
              <a:cxnLst/>
              <a:rect l="l" t="t" r="r" b="b"/>
              <a:pathLst>
                <a:path w="1517" h="1388" extrusionOk="0">
                  <a:moveTo>
                    <a:pt x="762" y="1"/>
                  </a:moveTo>
                  <a:cubicBezTo>
                    <a:pt x="585" y="1"/>
                    <a:pt x="406" y="70"/>
                    <a:pt x="268" y="208"/>
                  </a:cubicBezTo>
                  <a:cubicBezTo>
                    <a:pt x="0" y="476"/>
                    <a:pt x="0" y="913"/>
                    <a:pt x="268" y="1180"/>
                  </a:cubicBezTo>
                  <a:cubicBezTo>
                    <a:pt x="406" y="1319"/>
                    <a:pt x="585" y="1388"/>
                    <a:pt x="762" y="1388"/>
                  </a:cubicBezTo>
                  <a:cubicBezTo>
                    <a:pt x="939" y="1388"/>
                    <a:pt x="1115" y="1319"/>
                    <a:pt x="1249" y="1180"/>
                  </a:cubicBezTo>
                  <a:cubicBezTo>
                    <a:pt x="1517" y="913"/>
                    <a:pt x="1517" y="476"/>
                    <a:pt x="1249" y="208"/>
                  </a:cubicBezTo>
                  <a:cubicBezTo>
                    <a:pt x="1115" y="70"/>
                    <a:pt x="939" y="1"/>
                    <a:pt x="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713929" y="2061084"/>
              <a:ext cx="86389" cy="78335"/>
            </a:xfrm>
            <a:custGeom>
              <a:avLst/>
              <a:gdLst/>
              <a:ahLst/>
              <a:cxnLst/>
              <a:rect l="l" t="t" r="r" b="b"/>
              <a:pathLst>
                <a:path w="1491" h="1352" extrusionOk="0">
                  <a:moveTo>
                    <a:pt x="741" y="0"/>
                  </a:moveTo>
                  <a:cubicBezTo>
                    <a:pt x="567" y="0"/>
                    <a:pt x="393" y="65"/>
                    <a:pt x="259" y="194"/>
                  </a:cubicBezTo>
                  <a:cubicBezTo>
                    <a:pt x="1" y="462"/>
                    <a:pt x="1" y="890"/>
                    <a:pt x="259" y="1158"/>
                  </a:cubicBezTo>
                  <a:cubicBezTo>
                    <a:pt x="393" y="1287"/>
                    <a:pt x="567" y="1352"/>
                    <a:pt x="741" y="1352"/>
                  </a:cubicBezTo>
                  <a:cubicBezTo>
                    <a:pt x="915" y="1352"/>
                    <a:pt x="1089" y="1287"/>
                    <a:pt x="1223" y="1158"/>
                  </a:cubicBezTo>
                  <a:cubicBezTo>
                    <a:pt x="1490" y="890"/>
                    <a:pt x="1490" y="462"/>
                    <a:pt x="1223" y="194"/>
                  </a:cubicBezTo>
                  <a:cubicBezTo>
                    <a:pt x="1089" y="65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28528" y="2594224"/>
              <a:ext cx="67268" cy="61301"/>
            </a:xfrm>
            <a:custGeom>
              <a:avLst/>
              <a:gdLst/>
              <a:ahLst/>
              <a:cxnLst/>
              <a:rect l="l" t="t" r="r" b="b"/>
              <a:pathLst>
                <a:path w="1161" h="1058" extrusionOk="0">
                  <a:moveTo>
                    <a:pt x="584" y="0"/>
                  </a:moveTo>
                  <a:cubicBezTo>
                    <a:pt x="449" y="0"/>
                    <a:pt x="313" y="51"/>
                    <a:pt x="206" y="154"/>
                  </a:cubicBezTo>
                  <a:cubicBezTo>
                    <a:pt x="0" y="368"/>
                    <a:pt x="0" y="698"/>
                    <a:pt x="206" y="903"/>
                  </a:cubicBezTo>
                  <a:cubicBezTo>
                    <a:pt x="313" y="1006"/>
                    <a:pt x="449" y="1057"/>
                    <a:pt x="584" y="1057"/>
                  </a:cubicBezTo>
                  <a:cubicBezTo>
                    <a:pt x="719" y="1057"/>
                    <a:pt x="852" y="1006"/>
                    <a:pt x="955" y="903"/>
                  </a:cubicBezTo>
                  <a:cubicBezTo>
                    <a:pt x="1160" y="698"/>
                    <a:pt x="1160" y="368"/>
                    <a:pt x="955" y="154"/>
                  </a:cubicBezTo>
                  <a:cubicBezTo>
                    <a:pt x="852" y="51"/>
                    <a:pt x="719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480325" y="3129276"/>
              <a:ext cx="70861" cy="64661"/>
            </a:xfrm>
            <a:custGeom>
              <a:avLst/>
              <a:gdLst/>
              <a:ahLst/>
              <a:cxnLst/>
              <a:rect l="l" t="t" r="r" b="b"/>
              <a:pathLst>
                <a:path w="1223" h="1116" extrusionOk="0">
                  <a:moveTo>
                    <a:pt x="611" y="1"/>
                  </a:moveTo>
                  <a:cubicBezTo>
                    <a:pt x="469" y="1"/>
                    <a:pt x="326" y="54"/>
                    <a:pt x="214" y="161"/>
                  </a:cubicBezTo>
                  <a:cubicBezTo>
                    <a:pt x="0" y="384"/>
                    <a:pt x="0" y="741"/>
                    <a:pt x="214" y="955"/>
                  </a:cubicBezTo>
                  <a:cubicBezTo>
                    <a:pt x="326" y="1062"/>
                    <a:pt x="469" y="1116"/>
                    <a:pt x="611" y="1116"/>
                  </a:cubicBezTo>
                  <a:cubicBezTo>
                    <a:pt x="754" y="1116"/>
                    <a:pt x="897" y="1062"/>
                    <a:pt x="1008" y="955"/>
                  </a:cubicBezTo>
                  <a:cubicBezTo>
                    <a:pt x="1222" y="741"/>
                    <a:pt x="1222" y="384"/>
                    <a:pt x="1008" y="161"/>
                  </a:cubicBezTo>
                  <a:cubicBezTo>
                    <a:pt x="897" y="54"/>
                    <a:pt x="754" y="1"/>
                    <a:pt x="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072099" y="4169599"/>
              <a:ext cx="77118" cy="70571"/>
            </a:xfrm>
            <a:custGeom>
              <a:avLst/>
              <a:gdLst/>
              <a:ahLst/>
              <a:cxnLst/>
              <a:rect l="l" t="t" r="r" b="b"/>
              <a:pathLst>
                <a:path w="1331" h="1218" extrusionOk="0">
                  <a:moveTo>
                    <a:pt x="664" y="0"/>
                  </a:moveTo>
                  <a:cubicBezTo>
                    <a:pt x="509" y="0"/>
                    <a:pt x="353" y="60"/>
                    <a:pt x="233" y="181"/>
                  </a:cubicBezTo>
                  <a:cubicBezTo>
                    <a:pt x="1" y="413"/>
                    <a:pt x="1" y="796"/>
                    <a:pt x="233" y="1037"/>
                  </a:cubicBezTo>
                  <a:cubicBezTo>
                    <a:pt x="353" y="1158"/>
                    <a:pt x="509" y="1218"/>
                    <a:pt x="664" y="1218"/>
                  </a:cubicBezTo>
                  <a:cubicBezTo>
                    <a:pt x="819" y="1218"/>
                    <a:pt x="973" y="1158"/>
                    <a:pt x="1089" y="1037"/>
                  </a:cubicBezTo>
                  <a:cubicBezTo>
                    <a:pt x="1330" y="796"/>
                    <a:pt x="1330" y="413"/>
                    <a:pt x="1089" y="181"/>
                  </a:cubicBezTo>
                  <a:cubicBezTo>
                    <a:pt x="973" y="60"/>
                    <a:pt x="819" y="0"/>
                    <a:pt x="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055469" y="3068268"/>
              <a:ext cx="71382" cy="65067"/>
            </a:xfrm>
            <a:custGeom>
              <a:avLst/>
              <a:gdLst/>
              <a:ahLst/>
              <a:cxnLst/>
              <a:rect l="l" t="t" r="r" b="b"/>
              <a:pathLst>
                <a:path w="1232" h="1123" extrusionOk="0">
                  <a:moveTo>
                    <a:pt x="617" y="1"/>
                  </a:moveTo>
                  <a:cubicBezTo>
                    <a:pt x="473" y="1"/>
                    <a:pt x="330" y="54"/>
                    <a:pt x="223" y="161"/>
                  </a:cubicBezTo>
                  <a:cubicBezTo>
                    <a:pt x="0" y="384"/>
                    <a:pt x="0" y="741"/>
                    <a:pt x="223" y="955"/>
                  </a:cubicBezTo>
                  <a:cubicBezTo>
                    <a:pt x="330" y="1067"/>
                    <a:pt x="473" y="1123"/>
                    <a:pt x="617" y="1123"/>
                  </a:cubicBezTo>
                  <a:cubicBezTo>
                    <a:pt x="761" y="1123"/>
                    <a:pt x="906" y="1067"/>
                    <a:pt x="1017" y="955"/>
                  </a:cubicBezTo>
                  <a:cubicBezTo>
                    <a:pt x="1231" y="741"/>
                    <a:pt x="1231" y="384"/>
                    <a:pt x="1017" y="161"/>
                  </a:cubicBezTo>
                  <a:cubicBezTo>
                    <a:pt x="906" y="54"/>
                    <a:pt x="761" y="1"/>
                    <a:pt x="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911380" y="3749611"/>
              <a:ext cx="71904" cy="65472"/>
            </a:xfrm>
            <a:custGeom>
              <a:avLst/>
              <a:gdLst/>
              <a:ahLst/>
              <a:cxnLst/>
              <a:rect l="l" t="t" r="r" b="b"/>
              <a:pathLst>
                <a:path w="1241" h="1130" extrusionOk="0">
                  <a:moveTo>
                    <a:pt x="625" y="1"/>
                  </a:moveTo>
                  <a:cubicBezTo>
                    <a:pt x="480" y="1"/>
                    <a:pt x="335" y="57"/>
                    <a:pt x="223" y="168"/>
                  </a:cubicBezTo>
                  <a:cubicBezTo>
                    <a:pt x="0" y="382"/>
                    <a:pt x="0" y="748"/>
                    <a:pt x="223" y="962"/>
                  </a:cubicBezTo>
                  <a:cubicBezTo>
                    <a:pt x="335" y="1074"/>
                    <a:pt x="480" y="1129"/>
                    <a:pt x="625" y="1129"/>
                  </a:cubicBezTo>
                  <a:cubicBezTo>
                    <a:pt x="770" y="1129"/>
                    <a:pt x="915" y="1074"/>
                    <a:pt x="1026" y="962"/>
                  </a:cubicBezTo>
                  <a:cubicBezTo>
                    <a:pt x="1240" y="748"/>
                    <a:pt x="1240" y="382"/>
                    <a:pt x="1026" y="168"/>
                  </a:cubicBezTo>
                  <a:cubicBezTo>
                    <a:pt x="915" y="57"/>
                    <a:pt x="770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848866" y="3550538"/>
              <a:ext cx="46526" cy="42412"/>
            </a:xfrm>
            <a:custGeom>
              <a:avLst/>
              <a:gdLst/>
              <a:ahLst/>
              <a:cxnLst/>
              <a:rect l="l" t="t" r="r" b="b"/>
              <a:pathLst>
                <a:path w="803" h="732" extrusionOk="0">
                  <a:moveTo>
                    <a:pt x="401" y="0"/>
                  </a:moveTo>
                  <a:cubicBezTo>
                    <a:pt x="308" y="0"/>
                    <a:pt x="214" y="36"/>
                    <a:pt x="143" y="107"/>
                  </a:cubicBezTo>
                  <a:cubicBezTo>
                    <a:pt x="0" y="250"/>
                    <a:pt x="0" y="482"/>
                    <a:pt x="143" y="625"/>
                  </a:cubicBezTo>
                  <a:cubicBezTo>
                    <a:pt x="214" y="696"/>
                    <a:pt x="308" y="732"/>
                    <a:pt x="401" y="732"/>
                  </a:cubicBezTo>
                  <a:cubicBezTo>
                    <a:pt x="495" y="732"/>
                    <a:pt x="589" y="696"/>
                    <a:pt x="660" y="625"/>
                  </a:cubicBezTo>
                  <a:cubicBezTo>
                    <a:pt x="803" y="482"/>
                    <a:pt x="803" y="250"/>
                    <a:pt x="660" y="107"/>
                  </a:cubicBezTo>
                  <a:cubicBezTo>
                    <a:pt x="589" y="36"/>
                    <a:pt x="495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488728" y="3777016"/>
              <a:ext cx="110144" cy="99946"/>
            </a:xfrm>
            <a:custGeom>
              <a:avLst/>
              <a:gdLst/>
              <a:ahLst/>
              <a:cxnLst/>
              <a:rect l="l" t="t" r="r" b="b"/>
              <a:pathLst>
                <a:path w="1901" h="1725" extrusionOk="0">
                  <a:moveTo>
                    <a:pt x="950" y="1"/>
                  </a:moveTo>
                  <a:cubicBezTo>
                    <a:pt x="730" y="1"/>
                    <a:pt x="509" y="83"/>
                    <a:pt x="339" y="248"/>
                  </a:cubicBezTo>
                  <a:cubicBezTo>
                    <a:pt x="0" y="587"/>
                    <a:pt x="0" y="1140"/>
                    <a:pt x="339" y="1470"/>
                  </a:cubicBezTo>
                  <a:cubicBezTo>
                    <a:pt x="509" y="1640"/>
                    <a:pt x="730" y="1725"/>
                    <a:pt x="950" y="1725"/>
                  </a:cubicBezTo>
                  <a:cubicBezTo>
                    <a:pt x="1171" y="1725"/>
                    <a:pt x="1392" y="1640"/>
                    <a:pt x="1561" y="1470"/>
                  </a:cubicBezTo>
                  <a:cubicBezTo>
                    <a:pt x="1900" y="1140"/>
                    <a:pt x="1900" y="587"/>
                    <a:pt x="1561" y="248"/>
                  </a:cubicBezTo>
                  <a:cubicBezTo>
                    <a:pt x="1392" y="83"/>
                    <a:pt x="1171" y="1"/>
                    <a:pt x="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591332" y="1973715"/>
              <a:ext cx="94616" cy="86215"/>
            </a:xfrm>
            <a:custGeom>
              <a:avLst/>
              <a:gdLst/>
              <a:ahLst/>
              <a:cxnLst/>
              <a:rect l="l" t="t" r="r" b="b"/>
              <a:pathLst>
                <a:path w="1633" h="1488" extrusionOk="0">
                  <a:moveTo>
                    <a:pt x="817" y="0"/>
                  </a:moveTo>
                  <a:cubicBezTo>
                    <a:pt x="627" y="0"/>
                    <a:pt x="437" y="74"/>
                    <a:pt x="294" y="221"/>
                  </a:cubicBezTo>
                  <a:cubicBezTo>
                    <a:pt x="0" y="507"/>
                    <a:pt x="0" y="979"/>
                    <a:pt x="294" y="1274"/>
                  </a:cubicBezTo>
                  <a:cubicBezTo>
                    <a:pt x="437" y="1417"/>
                    <a:pt x="627" y="1488"/>
                    <a:pt x="817" y="1488"/>
                  </a:cubicBezTo>
                  <a:cubicBezTo>
                    <a:pt x="1008" y="1488"/>
                    <a:pt x="1200" y="1417"/>
                    <a:pt x="1347" y="1274"/>
                  </a:cubicBezTo>
                  <a:cubicBezTo>
                    <a:pt x="1633" y="979"/>
                    <a:pt x="1633" y="507"/>
                    <a:pt x="1347" y="221"/>
                  </a:cubicBezTo>
                  <a:cubicBezTo>
                    <a:pt x="1200" y="74"/>
                    <a:pt x="1008" y="0"/>
                    <a:pt x="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357845" y="3699264"/>
              <a:ext cx="87895" cy="80015"/>
            </a:xfrm>
            <a:custGeom>
              <a:avLst/>
              <a:gdLst/>
              <a:ahLst/>
              <a:cxnLst/>
              <a:rect l="l" t="t" r="r" b="b"/>
              <a:pathLst>
                <a:path w="1517" h="1381" extrusionOk="0">
                  <a:moveTo>
                    <a:pt x="754" y="0"/>
                  </a:moveTo>
                  <a:cubicBezTo>
                    <a:pt x="578" y="0"/>
                    <a:pt x="401" y="69"/>
                    <a:pt x="268" y="208"/>
                  </a:cubicBezTo>
                  <a:cubicBezTo>
                    <a:pt x="0" y="475"/>
                    <a:pt x="0" y="912"/>
                    <a:pt x="268" y="1180"/>
                  </a:cubicBezTo>
                  <a:cubicBezTo>
                    <a:pt x="401" y="1314"/>
                    <a:pt x="578" y="1381"/>
                    <a:pt x="754" y="1381"/>
                  </a:cubicBezTo>
                  <a:cubicBezTo>
                    <a:pt x="930" y="1381"/>
                    <a:pt x="1106" y="1314"/>
                    <a:pt x="1240" y="1180"/>
                  </a:cubicBezTo>
                  <a:cubicBezTo>
                    <a:pt x="1517" y="912"/>
                    <a:pt x="1517" y="475"/>
                    <a:pt x="1240" y="208"/>
                  </a:cubicBezTo>
                  <a:cubicBezTo>
                    <a:pt x="1106" y="69"/>
                    <a:pt x="930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680965" y="4499727"/>
              <a:ext cx="97745" cy="88938"/>
            </a:xfrm>
            <a:custGeom>
              <a:avLst/>
              <a:gdLst/>
              <a:ahLst/>
              <a:cxnLst/>
              <a:rect l="l" t="t" r="r" b="b"/>
              <a:pathLst>
                <a:path w="1687" h="1535" extrusionOk="0">
                  <a:moveTo>
                    <a:pt x="844" y="1"/>
                  </a:moveTo>
                  <a:cubicBezTo>
                    <a:pt x="648" y="1"/>
                    <a:pt x="451" y="76"/>
                    <a:pt x="304" y="228"/>
                  </a:cubicBezTo>
                  <a:cubicBezTo>
                    <a:pt x="1" y="522"/>
                    <a:pt x="1" y="1013"/>
                    <a:pt x="304" y="1307"/>
                  </a:cubicBezTo>
                  <a:cubicBezTo>
                    <a:pt x="451" y="1459"/>
                    <a:pt x="648" y="1535"/>
                    <a:pt x="844" y="1535"/>
                  </a:cubicBezTo>
                  <a:cubicBezTo>
                    <a:pt x="1040" y="1535"/>
                    <a:pt x="1236" y="1459"/>
                    <a:pt x="1384" y="1307"/>
                  </a:cubicBezTo>
                  <a:cubicBezTo>
                    <a:pt x="1687" y="1013"/>
                    <a:pt x="1687" y="522"/>
                    <a:pt x="1384" y="228"/>
                  </a:cubicBezTo>
                  <a:cubicBezTo>
                    <a:pt x="1236" y="76"/>
                    <a:pt x="1040" y="1"/>
                    <a:pt x="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"/>
          <p:cNvPicPr preferRelativeResize="0"/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1"/>
          </p:nvPr>
        </p:nvSpPr>
        <p:spPr>
          <a:xfrm>
            <a:off x="1206925" y="2393638"/>
            <a:ext cx="31956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2"/>
          </p:nvPr>
        </p:nvSpPr>
        <p:spPr>
          <a:xfrm>
            <a:off x="4741230" y="2393624"/>
            <a:ext cx="3195600" cy="12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3"/>
          </p:nvPr>
        </p:nvSpPr>
        <p:spPr>
          <a:xfrm>
            <a:off x="1206925" y="2075032"/>
            <a:ext cx="31956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4"/>
          </p:nvPr>
        </p:nvSpPr>
        <p:spPr>
          <a:xfrm>
            <a:off x="4741246" y="2075025"/>
            <a:ext cx="31956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96" name="Google Shape;96;p5"/>
          <p:cNvGrpSpPr/>
          <p:nvPr/>
        </p:nvGrpSpPr>
        <p:grpSpPr>
          <a:xfrm rot="3096308" flipH="1">
            <a:off x="902411" y="3507011"/>
            <a:ext cx="6499601" cy="5467595"/>
            <a:chOff x="-946852" y="1574741"/>
            <a:chExt cx="4659767" cy="3919890"/>
          </a:xfrm>
        </p:grpSpPr>
        <p:sp>
          <p:nvSpPr>
            <p:cNvPr id="97" name="Google Shape;97;p5"/>
            <p:cNvSpPr/>
            <p:nvPr/>
          </p:nvSpPr>
          <p:spPr>
            <a:xfrm>
              <a:off x="-946852" y="1576612"/>
              <a:ext cx="4659767" cy="3918019"/>
            </a:xfrm>
            <a:custGeom>
              <a:avLst/>
              <a:gdLst/>
              <a:ahLst/>
              <a:cxnLst/>
              <a:rect l="l" t="t" r="r" b="b"/>
              <a:pathLst>
                <a:path w="80424" h="67622" extrusionOk="0">
                  <a:moveTo>
                    <a:pt x="27236" y="7691"/>
                  </a:moveTo>
                  <a:lnTo>
                    <a:pt x="35087" y="9885"/>
                  </a:lnTo>
                  <a:lnTo>
                    <a:pt x="35087" y="9894"/>
                  </a:lnTo>
                  <a:lnTo>
                    <a:pt x="35087" y="9948"/>
                  </a:lnTo>
                  <a:lnTo>
                    <a:pt x="31456" y="13935"/>
                  </a:lnTo>
                  <a:lnTo>
                    <a:pt x="27236" y="7691"/>
                  </a:lnTo>
                  <a:close/>
                  <a:moveTo>
                    <a:pt x="17137" y="4872"/>
                  </a:moveTo>
                  <a:lnTo>
                    <a:pt x="27156" y="7673"/>
                  </a:lnTo>
                  <a:lnTo>
                    <a:pt x="19894" y="16273"/>
                  </a:lnTo>
                  <a:lnTo>
                    <a:pt x="17137" y="4872"/>
                  </a:lnTo>
                  <a:close/>
                  <a:moveTo>
                    <a:pt x="27236" y="7842"/>
                  </a:moveTo>
                  <a:lnTo>
                    <a:pt x="31393" y="13998"/>
                  </a:lnTo>
                  <a:lnTo>
                    <a:pt x="27816" y="17941"/>
                  </a:lnTo>
                  <a:lnTo>
                    <a:pt x="27236" y="7842"/>
                  </a:lnTo>
                  <a:close/>
                  <a:moveTo>
                    <a:pt x="27156" y="7807"/>
                  </a:moveTo>
                  <a:lnTo>
                    <a:pt x="27736" y="17959"/>
                  </a:lnTo>
                  <a:lnTo>
                    <a:pt x="19930" y="16353"/>
                  </a:lnTo>
                  <a:lnTo>
                    <a:pt x="27156" y="7807"/>
                  </a:lnTo>
                  <a:close/>
                  <a:moveTo>
                    <a:pt x="35158" y="9983"/>
                  </a:moveTo>
                  <a:lnTo>
                    <a:pt x="35158" y="19422"/>
                  </a:lnTo>
                  <a:lnTo>
                    <a:pt x="31500" y="14007"/>
                  </a:lnTo>
                  <a:lnTo>
                    <a:pt x="35158" y="9983"/>
                  </a:lnTo>
                  <a:close/>
                  <a:moveTo>
                    <a:pt x="31447" y="14069"/>
                  </a:moveTo>
                  <a:lnTo>
                    <a:pt x="35087" y="19466"/>
                  </a:lnTo>
                  <a:lnTo>
                    <a:pt x="35087" y="19466"/>
                  </a:lnTo>
                  <a:lnTo>
                    <a:pt x="27887" y="17986"/>
                  </a:lnTo>
                  <a:lnTo>
                    <a:pt x="31447" y="14069"/>
                  </a:lnTo>
                  <a:close/>
                  <a:moveTo>
                    <a:pt x="35247" y="10001"/>
                  </a:moveTo>
                  <a:lnTo>
                    <a:pt x="39467" y="15621"/>
                  </a:lnTo>
                  <a:lnTo>
                    <a:pt x="35310" y="19431"/>
                  </a:lnTo>
                  <a:lnTo>
                    <a:pt x="35399" y="19529"/>
                  </a:lnTo>
                  <a:lnTo>
                    <a:pt x="35247" y="19502"/>
                  </a:lnTo>
                  <a:lnTo>
                    <a:pt x="35247" y="10001"/>
                  </a:lnTo>
                  <a:close/>
                  <a:moveTo>
                    <a:pt x="46737" y="9065"/>
                  </a:moveTo>
                  <a:lnTo>
                    <a:pt x="43615" y="21001"/>
                  </a:lnTo>
                  <a:lnTo>
                    <a:pt x="39583" y="15630"/>
                  </a:lnTo>
                  <a:lnTo>
                    <a:pt x="46630" y="9181"/>
                  </a:lnTo>
                  <a:lnTo>
                    <a:pt x="46577" y="9118"/>
                  </a:lnTo>
                  <a:lnTo>
                    <a:pt x="39529" y="15568"/>
                  </a:lnTo>
                  <a:lnTo>
                    <a:pt x="35301" y="9948"/>
                  </a:lnTo>
                  <a:lnTo>
                    <a:pt x="46737" y="9065"/>
                  </a:lnTo>
                  <a:close/>
                  <a:moveTo>
                    <a:pt x="39520" y="15693"/>
                  </a:moveTo>
                  <a:lnTo>
                    <a:pt x="43588" y="21108"/>
                  </a:lnTo>
                  <a:lnTo>
                    <a:pt x="43562" y="21206"/>
                  </a:lnTo>
                  <a:lnTo>
                    <a:pt x="35533" y="19556"/>
                  </a:lnTo>
                  <a:lnTo>
                    <a:pt x="35426" y="19440"/>
                  </a:lnTo>
                  <a:lnTo>
                    <a:pt x="39520" y="15693"/>
                  </a:lnTo>
                  <a:close/>
                  <a:moveTo>
                    <a:pt x="35622" y="19663"/>
                  </a:moveTo>
                  <a:lnTo>
                    <a:pt x="43481" y="21277"/>
                  </a:lnTo>
                  <a:lnTo>
                    <a:pt x="43481" y="21295"/>
                  </a:lnTo>
                  <a:lnTo>
                    <a:pt x="37799" y="22125"/>
                  </a:lnTo>
                  <a:lnTo>
                    <a:pt x="35622" y="19663"/>
                  </a:lnTo>
                  <a:close/>
                  <a:moveTo>
                    <a:pt x="35247" y="19582"/>
                  </a:moveTo>
                  <a:lnTo>
                    <a:pt x="35497" y="19636"/>
                  </a:lnTo>
                  <a:lnTo>
                    <a:pt x="37700" y="22134"/>
                  </a:lnTo>
                  <a:lnTo>
                    <a:pt x="35247" y="22491"/>
                  </a:lnTo>
                  <a:lnTo>
                    <a:pt x="35247" y="19582"/>
                  </a:lnTo>
                  <a:close/>
                  <a:moveTo>
                    <a:pt x="27816" y="18057"/>
                  </a:moveTo>
                  <a:lnTo>
                    <a:pt x="35158" y="19565"/>
                  </a:lnTo>
                  <a:lnTo>
                    <a:pt x="35158" y="22509"/>
                  </a:lnTo>
                  <a:lnTo>
                    <a:pt x="32205" y="22937"/>
                  </a:lnTo>
                  <a:lnTo>
                    <a:pt x="27816" y="18057"/>
                  </a:lnTo>
                  <a:close/>
                  <a:moveTo>
                    <a:pt x="27762" y="18128"/>
                  </a:moveTo>
                  <a:lnTo>
                    <a:pt x="32107" y="22946"/>
                  </a:lnTo>
                  <a:lnTo>
                    <a:pt x="22053" y="24409"/>
                  </a:lnTo>
                  <a:lnTo>
                    <a:pt x="27762" y="18128"/>
                  </a:lnTo>
                  <a:close/>
                  <a:moveTo>
                    <a:pt x="19930" y="16442"/>
                  </a:moveTo>
                  <a:lnTo>
                    <a:pt x="27727" y="18039"/>
                  </a:lnTo>
                  <a:lnTo>
                    <a:pt x="21910" y="24435"/>
                  </a:lnTo>
                  <a:lnTo>
                    <a:pt x="21857" y="24435"/>
                  </a:lnTo>
                  <a:lnTo>
                    <a:pt x="19930" y="16442"/>
                  </a:lnTo>
                  <a:close/>
                  <a:moveTo>
                    <a:pt x="35158" y="22589"/>
                  </a:moveTo>
                  <a:lnTo>
                    <a:pt x="35158" y="26211"/>
                  </a:lnTo>
                  <a:lnTo>
                    <a:pt x="32276" y="23008"/>
                  </a:lnTo>
                  <a:lnTo>
                    <a:pt x="35158" y="22589"/>
                  </a:lnTo>
                  <a:close/>
                  <a:moveTo>
                    <a:pt x="32178" y="23026"/>
                  </a:moveTo>
                  <a:lnTo>
                    <a:pt x="35113" y="26273"/>
                  </a:lnTo>
                  <a:lnTo>
                    <a:pt x="22240" y="24489"/>
                  </a:lnTo>
                  <a:lnTo>
                    <a:pt x="22240" y="24462"/>
                  </a:lnTo>
                  <a:lnTo>
                    <a:pt x="32178" y="23026"/>
                  </a:lnTo>
                  <a:close/>
                  <a:moveTo>
                    <a:pt x="37772" y="22214"/>
                  </a:moveTo>
                  <a:lnTo>
                    <a:pt x="42241" y="27272"/>
                  </a:lnTo>
                  <a:lnTo>
                    <a:pt x="35247" y="26300"/>
                  </a:lnTo>
                  <a:lnTo>
                    <a:pt x="35247" y="22580"/>
                  </a:lnTo>
                  <a:lnTo>
                    <a:pt x="37772" y="22214"/>
                  </a:lnTo>
                  <a:close/>
                  <a:moveTo>
                    <a:pt x="43731" y="21349"/>
                  </a:moveTo>
                  <a:lnTo>
                    <a:pt x="42536" y="27156"/>
                  </a:lnTo>
                  <a:lnTo>
                    <a:pt x="42455" y="27165"/>
                  </a:lnTo>
                  <a:lnTo>
                    <a:pt x="42473" y="27299"/>
                  </a:lnTo>
                  <a:lnTo>
                    <a:pt x="42375" y="27290"/>
                  </a:lnTo>
                  <a:lnTo>
                    <a:pt x="37870" y="22196"/>
                  </a:lnTo>
                  <a:lnTo>
                    <a:pt x="43731" y="21349"/>
                  </a:lnTo>
                  <a:close/>
                  <a:moveTo>
                    <a:pt x="43802" y="21447"/>
                  </a:moveTo>
                  <a:lnTo>
                    <a:pt x="46149" y="27817"/>
                  </a:lnTo>
                  <a:lnTo>
                    <a:pt x="42589" y="27317"/>
                  </a:lnTo>
                  <a:lnTo>
                    <a:pt x="43802" y="21447"/>
                  </a:lnTo>
                  <a:close/>
                  <a:moveTo>
                    <a:pt x="43865" y="21376"/>
                  </a:moveTo>
                  <a:lnTo>
                    <a:pt x="60975" y="29859"/>
                  </a:lnTo>
                  <a:lnTo>
                    <a:pt x="60966" y="29877"/>
                  </a:lnTo>
                  <a:lnTo>
                    <a:pt x="46247" y="27825"/>
                  </a:lnTo>
                  <a:lnTo>
                    <a:pt x="43865" y="21376"/>
                  </a:lnTo>
                  <a:close/>
                  <a:moveTo>
                    <a:pt x="42785" y="27433"/>
                  </a:moveTo>
                  <a:lnTo>
                    <a:pt x="46184" y="27906"/>
                  </a:lnTo>
                  <a:lnTo>
                    <a:pt x="47041" y="30216"/>
                  </a:lnTo>
                  <a:lnTo>
                    <a:pt x="42776" y="27451"/>
                  </a:lnTo>
                  <a:lnTo>
                    <a:pt x="42785" y="27433"/>
                  </a:lnTo>
                  <a:close/>
                  <a:moveTo>
                    <a:pt x="35452" y="26407"/>
                  </a:moveTo>
                  <a:lnTo>
                    <a:pt x="42330" y="27370"/>
                  </a:lnTo>
                  <a:lnTo>
                    <a:pt x="42464" y="27522"/>
                  </a:lnTo>
                  <a:lnTo>
                    <a:pt x="41884" y="30323"/>
                  </a:lnTo>
                  <a:lnTo>
                    <a:pt x="35443" y="26434"/>
                  </a:lnTo>
                  <a:lnTo>
                    <a:pt x="35452" y="26407"/>
                  </a:lnTo>
                  <a:close/>
                  <a:moveTo>
                    <a:pt x="42509" y="27709"/>
                  </a:moveTo>
                  <a:lnTo>
                    <a:pt x="42527" y="27718"/>
                  </a:lnTo>
                  <a:lnTo>
                    <a:pt x="42991" y="30992"/>
                  </a:lnTo>
                  <a:lnTo>
                    <a:pt x="41956" y="30368"/>
                  </a:lnTo>
                  <a:lnTo>
                    <a:pt x="42509" y="27709"/>
                  </a:lnTo>
                  <a:close/>
                  <a:moveTo>
                    <a:pt x="46274" y="27915"/>
                  </a:moveTo>
                  <a:lnTo>
                    <a:pt x="60949" y="29958"/>
                  </a:lnTo>
                  <a:lnTo>
                    <a:pt x="60949" y="29984"/>
                  </a:lnTo>
                  <a:lnTo>
                    <a:pt x="51787" y="33303"/>
                  </a:lnTo>
                  <a:lnTo>
                    <a:pt x="47148" y="30288"/>
                  </a:lnTo>
                  <a:lnTo>
                    <a:pt x="46274" y="27915"/>
                  </a:lnTo>
                  <a:close/>
                  <a:moveTo>
                    <a:pt x="42571" y="27415"/>
                  </a:moveTo>
                  <a:lnTo>
                    <a:pt x="47085" y="30350"/>
                  </a:lnTo>
                  <a:lnTo>
                    <a:pt x="48504" y="34186"/>
                  </a:lnTo>
                  <a:lnTo>
                    <a:pt x="48486" y="34195"/>
                  </a:lnTo>
                  <a:lnTo>
                    <a:pt x="42589" y="27531"/>
                  </a:lnTo>
                  <a:lnTo>
                    <a:pt x="42571" y="27415"/>
                  </a:lnTo>
                  <a:close/>
                  <a:moveTo>
                    <a:pt x="42607" y="27683"/>
                  </a:moveTo>
                  <a:lnTo>
                    <a:pt x="48406" y="34240"/>
                  </a:lnTo>
                  <a:lnTo>
                    <a:pt x="48397" y="34257"/>
                  </a:lnTo>
                  <a:lnTo>
                    <a:pt x="43080" y="31046"/>
                  </a:lnTo>
                  <a:lnTo>
                    <a:pt x="42607" y="27683"/>
                  </a:lnTo>
                  <a:close/>
                  <a:moveTo>
                    <a:pt x="47201" y="30421"/>
                  </a:moveTo>
                  <a:lnTo>
                    <a:pt x="51698" y="33339"/>
                  </a:lnTo>
                  <a:lnTo>
                    <a:pt x="48691" y="34436"/>
                  </a:lnTo>
                  <a:lnTo>
                    <a:pt x="48673" y="34418"/>
                  </a:lnTo>
                  <a:lnTo>
                    <a:pt x="47201" y="30421"/>
                  </a:lnTo>
                  <a:close/>
                  <a:moveTo>
                    <a:pt x="60699" y="30163"/>
                  </a:moveTo>
                  <a:lnTo>
                    <a:pt x="60708" y="30181"/>
                  </a:lnTo>
                  <a:lnTo>
                    <a:pt x="54231" y="34891"/>
                  </a:lnTo>
                  <a:lnTo>
                    <a:pt x="51885" y="33356"/>
                  </a:lnTo>
                  <a:lnTo>
                    <a:pt x="60699" y="30163"/>
                  </a:lnTo>
                  <a:close/>
                  <a:moveTo>
                    <a:pt x="43089" y="31153"/>
                  </a:moveTo>
                  <a:lnTo>
                    <a:pt x="48584" y="34472"/>
                  </a:lnTo>
                  <a:lnTo>
                    <a:pt x="43802" y="36211"/>
                  </a:lnTo>
                  <a:lnTo>
                    <a:pt x="43089" y="31153"/>
                  </a:lnTo>
                  <a:close/>
                  <a:moveTo>
                    <a:pt x="41938" y="30457"/>
                  </a:moveTo>
                  <a:lnTo>
                    <a:pt x="43000" y="31099"/>
                  </a:lnTo>
                  <a:lnTo>
                    <a:pt x="43722" y="36238"/>
                  </a:lnTo>
                  <a:lnTo>
                    <a:pt x="40511" y="37407"/>
                  </a:lnTo>
                  <a:lnTo>
                    <a:pt x="41938" y="30457"/>
                  </a:lnTo>
                  <a:close/>
                  <a:moveTo>
                    <a:pt x="35247" y="26407"/>
                  </a:moveTo>
                  <a:lnTo>
                    <a:pt x="41867" y="30404"/>
                  </a:lnTo>
                  <a:lnTo>
                    <a:pt x="40421" y="37424"/>
                  </a:lnTo>
                  <a:lnTo>
                    <a:pt x="35247" y="36737"/>
                  </a:lnTo>
                  <a:lnTo>
                    <a:pt x="35247" y="26407"/>
                  </a:lnTo>
                  <a:close/>
                  <a:moveTo>
                    <a:pt x="43731" y="36318"/>
                  </a:moveTo>
                  <a:lnTo>
                    <a:pt x="43918" y="37630"/>
                  </a:lnTo>
                  <a:lnTo>
                    <a:pt x="40698" y="37442"/>
                  </a:lnTo>
                  <a:lnTo>
                    <a:pt x="40698" y="37424"/>
                  </a:lnTo>
                  <a:lnTo>
                    <a:pt x="43731" y="36318"/>
                  </a:lnTo>
                  <a:close/>
                  <a:moveTo>
                    <a:pt x="51787" y="33401"/>
                  </a:moveTo>
                  <a:lnTo>
                    <a:pt x="54160" y="34935"/>
                  </a:lnTo>
                  <a:lnTo>
                    <a:pt x="49985" y="37969"/>
                  </a:lnTo>
                  <a:lnTo>
                    <a:pt x="48727" y="34552"/>
                  </a:lnTo>
                  <a:lnTo>
                    <a:pt x="48727" y="34552"/>
                  </a:lnTo>
                  <a:lnTo>
                    <a:pt x="48807" y="34605"/>
                  </a:lnTo>
                  <a:lnTo>
                    <a:pt x="48825" y="34579"/>
                  </a:lnTo>
                  <a:lnTo>
                    <a:pt x="48745" y="34498"/>
                  </a:lnTo>
                  <a:lnTo>
                    <a:pt x="51787" y="33401"/>
                  </a:lnTo>
                  <a:close/>
                  <a:moveTo>
                    <a:pt x="48629" y="34543"/>
                  </a:moveTo>
                  <a:lnTo>
                    <a:pt x="49904" y="37986"/>
                  </a:lnTo>
                  <a:lnTo>
                    <a:pt x="49904" y="37986"/>
                  </a:lnTo>
                  <a:lnTo>
                    <a:pt x="43999" y="37639"/>
                  </a:lnTo>
                  <a:lnTo>
                    <a:pt x="43811" y="36291"/>
                  </a:lnTo>
                  <a:lnTo>
                    <a:pt x="48629" y="34543"/>
                  </a:lnTo>
                  <a:close/>
                  <a:moveTo>
                    <a:pt x="54240" y="34989"/>
                  </a:moveTo>
                  <a:lnTo>
                    <a:pt x="59735" y="38557"/>
                  </a:lnTo>
                  <a:lnTo>
                    <a:pt x="59735" y="38557"/>
                  </a:lnTo>
                  <a:lnTo>
                    <a:pt x="50101" y="37995"/>
                  </a:lnTo>
                  <a:lnTo>
                    <a:pt x="54240" y="34989"/>
                  </a:lnTo>
                  <a:close/>
                  <a:moveTo>
                    <a:pt x="61163" y="29984"/>
                  </a:moveTo>
                  <a:lnTo>
                    <a:pt x="61243" y="30002"/>
                  </a:lnTo>
                  <a:lnTo>
                    <a:pt x="60217" y="38584"/>
                  </a:lnTo>
                  <a:lnTo>
                    <a:pt x="59905" y="38566"/>
                  </a:lnTo>
                  <a:lnTo>
                    <a:pt x="54311" y="34935"/>
                  </a:lnTo>
                  <a:lnTo>
                    <a:pt x="61056" y="30029"/>
                  </a:lnTo>
                  <a:lnTo>
                    <a:pt x="61163" y="29984"/>
                  </a:lnTo>
                  <a:close/>
                  <a:moveTo>
                    <a:pt x="60190" y="38664"/>
                  </a:moveTo>
                  <a:lnTo>
                    <a:pt x="60137" y="38718"/>
                  </a:lnTo>
                  <a:lnTo>
                    <a:pt x="60048" y="38664"/>
                  </a:lnTo>
                  <a:close/>
                  <a:moveTo>
                    <a:pt x="50029" y="38076"/>
                  </a:moveTo>
                  <a:lnTo>
                    <a:pt x="59878" y="38656"/>
                  </a:lnTo>
                  <a:lnTo>
                    <a:pt x="60074" y="38771"/>
                  </a:lnTo>
                  <a:lnTo>
                    <a:pt x="52715" y="45364"/>
                  </a:lnTo>
                  <a:lnTo>
                    <a:pt x="50029" y="38076"/>
                  </a:lnTo>
                  <a:close/>
                  <a:moveTo>
                    <a:pt x="40519" y="37514"/>
                  </a:moveTo>
                  <a:lnTo>
                    <a:pt x="43927" y="37719"/>
                  </a:lnTo>
                  <a:lnTo>
                    <a:pt x="45792" y="51074"/>
                  </a:lnTo>
                  <a:lnTo>
                    <a:pt x="45774" y="51082"/>
                  </a:lnTo>
                  <a:lnTo>
                    <a:pt x="40519" y="37514"/>
                  </a:lnTo>
                  <a:close/>
                  <a:moveTo>
                    <a:pt x="60288" y="38700"/>
                  </a:moveTo>
                  <a:lnTo>
                    <a:pt x="70128" y="50984"/>
                  </a:lnTo>
                  <a:lnTo>
                    <a:pt x="63571" y="51127"/>
                  </a:lnTo>
                  <a:lnTo>
                    <a:pt x="60280" y="38816"/>
                  </a:lnTo>
                  <a:lnTo>
                    <a:pt x="60280" y="38807"/>
                  </a:lnTo>
                  <a:lnTo>
                    <a:pt x="60288" y="38700"/>
                  </a:lnTo>
                  <a:close/>
                  <a:moveTo>
                    <a:pt x="35292" y="36827"/>
                  </a:moveTo>
                  <a:lnTo>
                    <a:pt x="40359" y="37496"/>
                  </a:lnTo>
                  <a:lnTo>
                    <a:pt x="40359" y="37505"/>
                  </a:lnTo>
                  <a:lnTo>
                    <a:pt x="40403" y="37514"/>
                  </a:lnTo>
                  <a:lnTo>
                    <a:pt x="40395" y="37531"/>
                  </a:lnTo>
                  <a:lnTo>
                    <a:pt x="40430" y="37523"/>
                  </a:lnTo>
                  <a:lnTo>
                    <a:pt x="45712" y="51163"/>
                  </a:lnTo>
                  <a:lnTo>
                    <a:pt x="45694" y="51172"/>
                  </a:lnTo>
                  <a:lnTo>
                    <a:pt x="35292" y="36827"/>
                  </a:lnTo>
                  <a:close/>
                  <a:moveTo>
                    <a:pt x="60271" y="39075"/>
                  </a:moveTo>
                  <a:lnTo>
                    <a:pt x="63482" y="51127"/>
                  </a:lnTo>
                  <a:lnTo>
                    <a:pt x="58799" y="51216"/>
                  </a:lnTo>
                  <a:lnTo>
                    <a:pt x="60244" y="39075"/>
                  </a:lnTo>
                  <a:close/>
                  <a:moveTo>
                    <a:pt x="44008" y="37719"/>
                  </a:moveTo>
                  <a:lnTo>
                    <a:pt x="49895" y="38067"/>
                  </a:lnTo>
                  <a:lnTo>
                    <a:pt x="45926" y="51279"/>
                  </a:lnTo>
                  <a:lnTo>
                    <a:pt x="45908" y="51279"/>
                  </a:lnTo>
                  <a:lnTo>
                    <a:pt x="44008" y="37719"/>
                  </a:lnTo>
                  <a:close/>
                  <a:moveTo>
                    <a:pt x="60146" y="38825"/>
                  </a:moveTo>
                  <a:lnTo>
                    <a:pt x="60190" y="38852"/>
                  </a:lnTo>
                  <a:lnTo>
                    <a:pt x="58718" y="51225"/>
                  </a:lnTo>
                  <a:lnTo>
                    <a:pt x="54909" y="51297"/>
                  </a:lnTo>
                  <a:lnTo>
                    <a:pt x="52750" y="45444"/>
                  </a:lnTo>
                  <a:lnTo>
                    <a:pt x="60146" y="38825"/>
                  </a:lnTo>
                  <a:close/>
                  <a:moveTo>
                    <a:pt x="49958" y="38138"/>
                  </a:moveTo>
                  <a:lnTo>
                    <a:pt x="52652" y="45427"/>
                  </a:lnTo>
                  <a:lnTo>
                    <a:pt x="45979" y="51404"/>
                  </a:lnTo>
                  <a:lnTo>
                    <a:pt x="49958" y="38138"/>
                  </a:lnTo>
                  <a:close/>
                  <a:moveTo>
                    <a:pt x="52679" y="45507"/>
                  </a:moveTo>
                  <a:lnTo>
                    <a:pt x="54820" y="51305"/>
                  </a:lnTo>
                  <a:lnTo>
                    <a:pt x="46015" y="51484"/>
                  </a:lnTo>
                  <a:lnTo>
                    <a:pt x="52679" y="45507"/>
                  </a:lnTo>
                  <a:close/>
                  <a:moveTo>
                    <a:pt x="58701" y="51305"/>
                  </a:moveTo>
                  <a:lnTo>
                    <a:pt x="57782" y="59022"/>
                  </a:lnTo>
                  <a:lnTo>
                    <a:pt x="57764" y="59022"/>
                  </a:lnTo>
                  <a:lnTo>
                    <a:pt x="54936" y="51386"/>
                  </a:lnTo>
                  <a:lnTo>
                    <a:pt x="58701" y="51305"/>
                  </a:lnTo>
                  <a:close/>
                  <a:moveTo>
                    <a:pt x="27" y="1"/>
                  </a:moveTo>
                  <a:lnTo>
                    <a:pt x="0" y="81"/>
                  </a:lnTo>
                  <a:lnTo>
                    <a:pt x="17048" y="4845"/>
                  </a:lnTo>
                  <a:lnTo>
                    <a:pt x="19823" y="16335"/>
                  </a:lnTo>
                  <a:lnTo>
                    <a:pt x="12525" y="14836"/>
                  </a:lnTo>
                  <a:lnTo>
                    <a:pt x="12507" y="14917"/>
                  </a:lnTo>
                  <a:lnTo>
                    <a:pt x="19796" y="16407"/>
                  </a:lnTo>
                  <a:lnTo>
                    <a:pt x="19849" y="16460"/>
                  </a:lnTo>
                  <a:lnTo>
                    <a:pt x="21776" y="24435"/>
                  </a:lnTo>
                  <a:lnTo>
                    <a:pt x="21767" y="24507"/>
                  </a:lnTo>
                  <a:lnTo>
                    <a:pt x="35104" y="26362"/>
                  </a:lnTo>
                  <a:lnTo>
                    <a:pt x="28280" y="32188"/>
                  </a:lnTo>
                  <a:lnTo>
                    <a:pt x="28333" y="32250"/>
                  </a:lnTo>
                  <a:lnTo>
                    <a:pt x="35158" y="26425"/>
                  </a:lnTo>
                  <a:lnTo>
                    <a:pt x="35158" y="36729"/>
                  </a:lnTo>
                  <a:lnTo>
                    <a:pt x="35113" y="36720"/>
                  </a:lnTo>
                  <a:lnTo>
                    <a:pt x="35158" y="36791"/>
                  </a:lnTo>
                  <a:lnTo>
                    <a:pt x="35158" y="36898"/>
                  </a:lnTo>
                  <a:lnTo>
                    <a:pt x="35247" y="36898"/>
                  </a:lnTo>
                  <a:lnTo>
                    <a:pt x="45845" y="51520"/>
                  </a:lnTo>
                  <a:lnTo>
                    <a:pt x="45836" y="51529"/>
                  </a:lnTo>
                  <a:lnTo>
                    <a:pt x="45863" y="51564"/>
                  </a:lnTo>
                  <a:lnTo>
                    <a:pt x="45872" y="51653"/>
                  </a:lnTo>
                  <a:lnTo>
                    <a:pt x="45899" y="51653"/>
                  </a:lnTo>
                  <a:lnTo>
                    <a:pt x="45917" y="51618"/>
                  </a:lnTo>
                  <a:lnTo>
                    <a:pt x="45997" y="51725"/>
                  </a:lnTo>
                  <a:lnTo>
                    <a:pt x="46015" y="51716"/>
                  </a:lnTo>
                  <a:lnTo>
                    <a:pt x="45961" y="51564"/>
                  </a:lnTo>
                  <a:lnTo>
                    <a:pt x="54856" y="51386"/>
                  </a:lnTo>
                  <a:lnTo>
                    <a:pt x="57755" y="59245"/>
                  </a:lnTo>
                  <a:lnTo>
                    <a:pt x="57746" y="59317"/>
                  </a:lnTo>
                  <a:lnTo>
                    <a:pt x="57826" y="59325"/>
                  </a:lnTo>
                  <a:lnTo>
                    <a:pt x="57835" y="59290"/>
                  </a:lnTo>
                  <a:lnTo>
                    <a:pt x="57853" y="59281"/>
                  </a:lnTo>
                  <a:lnTo>
                    <a:pt x="57853" y="59272"/>
                  </a:lnTo>
                  <a:lnTo>
                    <a:pt x="57844" y="59245"/>
                  </a:lnTo>
                  <a:lnTo>
                    <a:pt x="58790" y="51305"/>
                  </a:lnTo>
                  <a:lnTo>
                    <a:pt x="63509" y="51207"/>
                  </a:lnTo>
                  <a:lnTo>
                    <a:pt x="67880" y="67622"/>
                  </a:lnTo>
                  <a:lnTo>
                    <a:pt x="67961" y="67604"/>
                  </a:lnTo>
                  <a:lnTo>
                    <a:pt x="63589" y="51207"/>
                  </a:lnTo>
                  <a:lnTo>
                    <a:pt x="70200" y="51074"/>
                  </a:lnTo>
                  <a:lnTo>
                    <a:pt x="80352" y="63759"/>
                  </a:lnTo>
                  <a:lnTo>
                    <a:pt x="80423" y="63706"/>
                  </a:lnTo>
                  <a:lnTo>
                    <a:pt x="70298" y="51065"/>
                  </a:lnTo>
                  <a:lnTo>
                    <a:pt x="70360" y="51065"/>
                  </a:lnTo>
                  <a:lnTo>
                    <a:pt x="70360" y="50984"/>
                  </a:lnTo>
                  <a:lnTo>
                    <a:pt x="70235" y="50984"/>
                  </a:lnTo>
                  <a:lnTo>
                    <a:pt x="60315" y="38593"/>
                  </a:lnTo>
                  <a:lnTo>
                    <a:pt x="60306" y="38593"/>
                  </a:lnTo>
                  <a:lnTo>
                    <a:pt x="61341" y="29931"/>
                  </a:lnTo>
                  <a:lnTo>
                    <a:pt x="61297" y="29922"/>
                  </a:lnTo>
                  <a:lnTo>
                    <a:pt x="43820" y="21260"/>
                  </a:lnTo>
                  <a:lnTo>
                    <a:pt x="43811" y="21260"/>
                  </a:lnTo>
                  <a:lnTo>
                    <a:pt x="43686" y="21081"/>
                  </a:lnTo>
                  <a:lnTo>
                    <a:pt x="46844" y="8966"/>
                  </a:lnTo>
                  <a:lnTo>
                    <a:pt x="46844" y="8966"/>
                  </a:lnTo>
                  <a:lnTo>
                    <a:pt x="35247" y="9867"/>
                  </a:lnTo>
                  <a:lnTo>
                    <a:pt x="35247" y="9841"/>
                  </a:lnTo>
                  <a:lnTo>
                    <a:pt x="35220" y="9841"/>
                  </a:lnTo>
                  <a:lnTo>
                    <a:pt x="35203" y="9814"/>
                  </a:lnTo>
                  <a:lnTo>
                    <a:pt x="35185" y="9832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67986" y="2770064"/>
              <a:ext cx="355694" cy="198039"/>
            </a:xfrm>
            <a:custGeom>
              <a:avLst/>
              <a:gdLst/>
              <a:ahLst/>
              <a:cxnLst/>
              <a:rect l="l" t="t" r="r" b="b"/>
              <a:pathLst>
                <a:path w="6139" h="3418" extrusionOk="0">
                  <a:moveTo>
                    <a:pt x="2472" y="170"/>
                  </a:moveTo>
                  <a:lnTo>
                    <a:pt x="5844" y="3301"/>
                  </a:lnTo>
                  <a:lnTo>
                    <a:pt x="224" y="3185"/>
                  </a:lnTo>
                  <a:lnTo>
                    <a:pt x="2472" y="170"/>
                  </a:lnTo>
                  <a:close/>
                  <a:moveTo>
                    <a:pt x="2454" y="0"/>
                  </a:moveTo>
                  <a:lnTo>
                    <a:pt x="1" y="3292"/>
                  </a:lnTo>
                  <a:lnTo>
                    <a:pt x="6138" y="3417"/>
                  </a:lnTo>
                  <a:lnTo>
                    <a:pt x="24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2831656" y="3660032"/>
              <a:ext cx="145835" cy="169590"/>
            </a:xfrm>
            <a:custGeom>
              <a:avLst/>
              <a:gdLst/>
              <a:ahLst/>
              <a:cxnLst/>
              <a:rect l="l" t="t" r="r" b="b"/>
              <a:pathLst>
                <a:path w="2517" h="2927" extrusionOk="0">
                  <a:moveTo>
                    <a:pt x="1062" y="206"/>
                  </a:moveTo>
                  <a:lnTo>
                    <a:pt x="2338" y="1642"/>
                  </a:lnTo>
                  <a:lnTo>
                    <a:pt x="188" y="2722"/>
                  </a:lnTo>
                  <a:lnTo>
                    <a:pt x="1062" y="206"/>
                  </a:lnTo>
                  <a:close/>
                  <a:moveTo>
                    <a:pt x="1018" y="1"/>
                  </a:moveTo>
                  <a:lnTo>
                    <a:pt x="1" y="2927"/>
                  </a:lnTo>
                  <a:lnTo>
                    <a:pt x="2516" y="1678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1130913" y="1574741"/>
              <a:ext cx="206788" cy="218666"/>
            </a:xfrm>
            <a:custGeom>
              <a:avLst/>
              <a:gdLst/>
              <a:ahLst/>
              <a:cxnLst/>
              <a:rect l="l" t="t" r="r" b="b"/>
              <a:pathLst>
                <a:path w="3569" h="3774" extrusionOk="0">
                  <a:moveTo>
                    <a:pt x="143" y="206"/>
                  </a:moveTo>
                  <a:lnTo>
                    <a:pt x="3355" y="1990"/>
                  </a:lnTo>
                  <a:lnTo>
                    <a:pt x="750" y="3604"/>
                  </a:lnTo>
                  <a:lnTo>
                    <a:pt x="143" y="206"/>
                  </a:lnTo>
                  <a:close/>
                  <a:moveTo>
                    <a:pt x="0" y="0"/>
                  </a:moveTo>
                  <a:lnTo>
                    <a:pt x="670" y="3774"/>
                  </a:lnTo>
                  <a:lnTo>
                    <a:pt x="3569" y="1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396558" y="2420691"/>
              <a:ext cx="403726" cy="186683"/>
            </a:xfrm>
            <a:custGeom>
              <a:avLst/>
              <a:gdLst/>
              <a:ahLst/>
              <a:cxnLst/>
              <a:rect l="l" t="t" r="r" b="b"/>
              <a:pathLst>
                <a:path w="6968" h="3222" extrusionOk="0">
                  <a:moveTo>
                    <a:pt x="6584" y="188"/>
                  </a:moveTo>
                  <a:lnTo>
                    <a:pt x="2587" y="3088"/>
                  </a:lnTo>
                  <a:lnTo>
                    <a:pt x="268" y="1589"/>
                  </a:lnTo>
                  <a:lnTo>
                    <a:pt x="6584" y="188"/>
                  </a:lnTo>
                  <a:close/>
                  <a:moveTo>
                    <a:pt x="6950" y="1"/>
                  </a:moveTo>
                  <a:lnTo>
                    <a:pt x="0" y="1535"/>
                  </a:lnTo>
                  <a:lnTo>
                    <a:pt x="2587" y="3221"/>
                  </a:lnTo>
                  <a:lnTo>
                    <a:pt x="6967" y="37"/>
                  </a:lnTo>
                  <a:lnTo>
                    <a:pt x="69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545565" y="3263517"/>
              <a:ext cx="101395" cy="91951"/>
            </a:xfrm>
            <a:custGeom>
              <a:avLst/>
              <a:gdLst/>
              <a:ahLst/>
              <a:cxnLst/>
              <a:rect l="l" t="t" r="r" b="b"/>
              <a:pathLst>
                <a:path w="1750" h="1587" extrusionOk="0">
                  <a:moveTo>
                    <a:pt x="875" y="1"/>
                  </a:moveTo>
                  <a:cubicBezTo>
                    <a:pt x="672" y="1"/>
                    <a:pt x="469" y="79"/>
                    <a:pt x="313" y="235"/>
                  </a:cubicBezTo>
                  <a:cubicBezTo>
                    <a:pt x="1" y="538"/>
                    <a:pt x="1" y="1047"/>
                    <a:pt x="313" y="1359"/>
                  </a:cubicBezTo>
                  <a:cubicBezTo>
                    <a:pt x="469" y="1511"/>
                    <a:pt x="672" y="1586"/>
                    <a:pt x="875" y="1586"/>
                  </a:cubicBezTo>
                  <a:cubicBezTo>
                    <a:pt x="1078" y="1586"/>
                    <a:pt x="1281" y="1511"/>
                    <a:pt x="1437" y="1359"/>
                  </a:cubicBezTo>
                  <a:cubicBezTo>
                    <a:pt x="1749" y="1047"/>
                    <a:pt x="1749" y="538"/>
                    <a:pt x="1437" y="235"/>
                  </a:cubicBezTo>
                  <a:cubicBezTo>
                    <a:pt x="1281" y="79"/>
                    <a:pt x="1078" y="1"/>
                    <a:pt x="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542318" y="2773019"/>
              <a:ext cx="78625" cy="71672"/>
            </a:xfrm>
            <a:custGeom>
              <a:avLst/>
              <a:gdLst/>
              <a:ahLst/>
              <a:cxnLst/>
              <a:rect l="l" t="t" r="r" b="b"/>
              <a:pathLst>
                <a:path w="1357" h="1237" extrusionOk="0">
                  <a:moveTo>
                    <a:pt x="679" y="1"/>
                  </a:moveTo>
                  <a:cubicBezTo>
                    <a:pt x="520" y="1"/>
                    <a:pt x="362" y="61"/>
                    <a:pt x="242" y="181"/>
                  </a:cubicBezTo>
                  <a:cubicBezTo>
                    <a:pt x="1" y="422"/>
                    <a:pt x="1" y="815"/>
                    <a:pt x="242" y="1056"/>
                  </a:cubicBezTo>
                  <a:cubicBezTo>
                    <a:pt x="362" y="1176"/>
                    <a:pt x="520" y="1236"/>
                    <a:pt x="679" y="1236"/>
                  </a:cubicBezTo>
                  <a:cubicBezTo>
                    <a:pt x="837" y="1236"/>
                    <a:pt x="996" y="1176"/>
                    <a:pt x="1116" y="1056"/>
                  </a:cubicBezTo>
                  <a:cubicBezTo>
                    <a:pt x="1357" y="815"/>
                    <a:pt x="1357" y="422"/>
                    <a:pt x="1116" y="181"/>
                  </a:cubicBezTo>
                  <a:cubicBezTo>
                    <a:pt x="996" y="61"/>
                    <a:pt x="837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037335" y="2106160"/>
              <a:ext cx="98788" cy="89981"/>
            </a:xfrm>
            <a:custGeom>
              <a:avLst/>
              <a:gdLst/>
              <a:ahLst/>
              <a:cxnLst/>
              <a:rect l="l" t="t" r="r" b="b"/>
              <a:pathLst>
                <a:path w="1705" h="1553" extrusionOk="0">
                  <a:moveTo>
                    <a:pt x="853" y="0"/>
                  </a:moveTo>
                  <a:cubicBezTo>
                    <a:pt x="654" y="0"/>
                    <a:pt x="456" y="76"/>
                    <a:pt x="304" y="228"/>
                  </a:cubicBezTo>
                  <a:cubicBezTo>
                    <a:pt x="1" y="531"/>
                    <a:pt x="1" y="1022"/>
                    <a:pt x="304" y="1325"/>
                  </a:cubicBezTo>
                  <a:cubicBezTo>
                    <a:pt x="456" y="1477"/>
                    <a:pt x="654" y="1553"/>
                    <a:pt x="853" y="1553"/>
                  </a:cubicBezTo>
                  <a:cubicBezTo>
                    <a:pt x="1051" y="1553"/>
                    <a:pt x="1250" y="1477"/>
                    <a:pt x="1402" y="1325"/>
                  </a:cubicBezTo>
                  <a:cubicBezTo>
                    <a:pt x="1705" y="1022"/>
                    <a:pt x="1705" y="531"/>
                    <a:pt x="1402" y="228"/>
                  </a:cubicBezTo>
                  <a:cubicBezTo>
                    <a:pt x="1250" y="76"/>
                    <a:pt x="1051" y="0"/>
                    <a:pt x="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70068" y="2496484"/>
              <a:ext cx="68775" cy="62749"/>
            </a:xfrm>
            <a:custGeom>
              <a:avLst/>
              <a:gdLst/>
              <a:ahLst/>
              <a:cxnLst/>
              <a:rect l="l" t="t" r="r" b="b"/>
              <a:pathLst>
                <a:path w="1187" h="1083" extrusionOk="0">
                  <a:moveTo>
                    <a:pt x="594" y="1"/>
                  </a:moveTo>
                  <a:cubicBezTo>
                    <a:pt x="453" y="1"/>
                    <a:pt x="313" y="52"/>
                    <a:pt x="206" y="155"/>
                  </a:cubicBezTo>
                  <a:cubicBezTo>
                    <a:pt x="0" y="369"/>
                    <a:pt x="0" y="717"/>
                    <a:pt x="206" y="922"/>
                  </a:cubicBezTo>
                  <a:cubicBezTo>
                    <a:pt x="313" y="1029"/>
                    <a:pt x="453" y="1083"/>
                    <a:pt x="594" y="1083"/>
                  </a:cubicBezTo>
                  <a:cubicBezTo>
                    <a:pt x="734" y="1083"/>
                    <a:pt x="875" y="1029"/>
                    <a:pt x="982" y="922"/>
                  </a:cubicBezTo>
                  <a:cubicBezTo>
                    <a:pt x="1187" y="717"/>
                    <a:pt x="1187" y="369"/>
                    <a:pt x="982" y="155"/>
                  </a:cubicBezTo>
                  <a:cubicBezTo>
                    <a:pt x="875" y="52"/>
                    <a:pt x="734" y="1"/>
                    <a:pt x="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048227" y="2669137"/>
              <a:ext cx="87895" cy="80421"/>
            </a:xfrm>
            <a:custGeom>
              <a:avLst/>
              <a:gdLst/>
              <a:ahLst/>
              <a:cxnLst/>
              <a:rect l="l" t="t" r="r" b="b"/>
              <a:pathLst>
                <a:path w="1517" h="1388" extrusionOk="0">
                  <a:moveTo>
                    <a:pt x="762" y="1"/>
                  </a:moveTo>
                  <a:cubicBezTo>
                    <a:pt x="585" y="1"/>
                    <a:pt x="406" y="70"/>
                    <a:pt x="268" y="208"/>
                  </a:cubicBezTo>
                  <a:cubicBezTo>
                    <a:pt x="0" y="476"/>
                    <a:pt x="0" y="913"/>
                    <a:pt x="268" y="1180"/>
                  </a:cubicBezTo>
                  <a:cubicBezTo>
                    <a:pt x="406" y="1319"/>
                    <a:pt x="585" y="1388"/>
                    <a:pt x="762" y="1388"/>
                  </a:cubicBezTo>
                  <a:cubicBezTo>
                    <a:pt x="939" y="1388"/>
                    <a:pt x="1115" y="1319"/>
                    <a:pt x="1249" y="1180"/>
                  </a:cubicBezTo>
                  <a:cubicBezTo>
                    <a:pt x="1517" y="913"/>
                    <a:pt x="1517" y="476"/>
                    <a:pt x="1249" y="208"/>
                  </a:cubicBezTo>
                  <a:cubicBezTo>
                    <a:pt x="1115" y="70"/>
                    <a:pt x="939" y="1"/>
                    <a:pt x="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713929" y="2061084"/>
              <a:ext cx="86389" cy="78335"/>
            </a:xfrm>
            <a:custGeom>
              <a:avLst/>
              <a:gdLst/>
              <a:ahLst/>
              <a:cxnLst/>
              <a:rect l="l" t="t" r="r" b="b"/>
              <a:pathLst>
                <a:path w="1491" h="1352" extrusionOk="0">
                  <a:moveTo>
                    <a:pt x="741" y="0"/>
                  </a:moveTo>
                  <a:cubicBezTo>
                    <a:pt x="567" y="0"/>
                    <a:pt x="393" y="65"/>
                    <a:pt x="259" y="194"/>
                  </a:cubicBezTo>
                  <a:cubicBezTo>
                    <a:pt x="1" y="462"/>
                    <a:pt x="1" y="890"/>
                    <a:pt x="259" y="1158"/>
                  </a:cubicBezTo>
                  <a:cubicBezTo>
                    <a:pt x="393" y="1287"/>
                    <a:pt x="567" y="1352"/>
                    <a:pt x="741" y="1352"/>
                  </a:cubicBezTo>
                  <a:cubicBezTo>
                    <a:pt x="915" y="1352"/>
                    <a:pt x="1089" y="1287"/>
                    <a:pt x="1223" y="1158"/>
                  </a:cubicBezTo>
                  <a:cubicBezTo>
                    <a:pt x="1490" y="890"/>
                    <a:pt x="1490" y="462"/>
                    <a:pt x="1223" y="194"/>
                  </a:cubicBezTo>
                  <a:cubicBezTo>
                    <a:pt x="1089" y="65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28528" y="2594224"/>
              <a:ext cx="67268" cy="61301"/>
            </a:xfrm>
            <a:custGeom>
              <a:avLst/>
              <a:gdLst/>
              <a:ahLst/>
              <a:cxnLst/>
              <a:rect l="l" t="t" r="r" b="b"/>
              <a:pathLst>
                <a:path w="1161" h="1058" extrusionOk="0">
                  <a:moveTo>
                    <a:pt x="584" y="0"/>
                  </a:moveTo>
                  <a:cubicBezTo>
                    <a:pt x="449" y="0"/>
                    <a:pt x="313" y="51"/>
                    <a:pt x="206" y="154"/>
                  </a:cubicBezTo>
                  <a:cubicBezTo>
                    <a:pt x="0" y="368"/>
                    <a:pt x="0" y="698"/>
                    <a:pt x="206" y="903"/>
                  </a:cubicBezTo>
                  <a:cubicBezTo>
                    <a:pt x="313" y="1006"/>
                    <a:pt x="449" y="1057"/>
                    <a:pt x="584" y="1057"/>
                  </a:cubicBezTo>
                  <a:cubicBezTo>
                    <a:pt x="719" y="1057"/>
                    <a:pt x="852" y="1006"/>
                    <a:pt x="955" y="903"/>
                  </a:cubicBezTo>
                  <a:cubicBezTo>
                    <a:pt x="1160" y="698"/>
                    <a:pt x="1160" y="368"/>
                    <a:pt x="955" y="154"/>
                  </a:cubicBezTo>
                  <a:cubicBezTo>
                    <a:pt x="852" y="51"/>
                    <a:pt x="719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480325" y="3129276"/>
              <a:ext cx="70861" cy="64661"/>
            </a:xfrm>
            <a:custGeom>
              <a:avLst/>
              <a:gdLst/>
              <a:ahLst/>
              <a:cxnLst/>
              <a:rect l="l" t="t" r="r" b="b"/>
              <a:pathLst>
                <a:path w="1223" h="1116" extrusionOk="0">
                  <a:moveTo>
                    <a:pt x="611" y="1"/>
                  </a:moveTo>
                  <a:cubicBezTo>
                    <a:pt x="469" y="1"/>
                    <a:pt x="326" y="54"/>
                    <a:pt x="214" y="161"/>
                  </a:cubicBezTo>
                  <a:cubicBezTo>
                    <a:pt x="0" y="384"/>
                    <a:pt x="0" y="741"/>
                    <a:pt x="214" y="955"/>
                  </a:cubicBezTo>
                  <a:cubicBezTo>
                    <a:pt x="326" y="1062"/>
                    <a:pt x="469" y="1116"/>
                    <a:pt x="611" y="1116"/>
                  </a:cubicBezTo>
                  <a:cubicBezTo>
                    <a:pt x="754" y="1116"/>
                    <a:pt x="897" y="1062"/>
                    <a:pt x="1008" y="955"/>
                  </a:cubicBezTo>
                  <a:cubicBezTo>
                    <a:pt x="1222" y="741"/>
                    <a:pt x="1222" y="384"/>
                    <a:pt x="1008" y="161"/>
                  </a:cubicBezTo>
                  <a:cubicBezTo>
                    <a:pt x="897" y="54"/>
                    <a:pt x="754" y="1"/>
                    <a:pt x="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2072099" y="4169599"/>
              <a:ext cx="77118" cy="70571"/>
            </a:xfrm>
            <a:custGeom>
              <a:avLst/>
              <a:gdLst/>
              <a:ahLst/>
              <a:cxnLst/>
              <a:rect l="l" t="t" r="r" b="b"/>
              <a:pathLst>
                <a:path w="1331" h="1218" extrusionOk="0">
                  <a:moveTo>
                    <a:pt x="664" y="0"/>
                  </a:moveTo>
                  <a:cubicBezTo>
                    <a:pt x="509" y="0"/>
                    <a:pt x="353" y="60"/>
                    <a:pt x="233" y="181"/>
                  </a:cubicBezTo>
                  <a:cubicBezTo>
                    <a:pt x="1" y="413"/>
                    <a:pt x="1" y="796"/>
                    <a:pt x="233" y="1037"/>
                  </a:cubicBezTo>
                  <a:cubicBezTo>
                    <a:pt x="353" y="1158"/>
                    <a:pt x="509" y="1218"/>
                    <a:pt x="664" y="1218"/>
                  </a:cubicBezTo>
                  <a:cubicBezTo>
                    <a:pt x="819" y="1218"/>
                    <a:pt x="973" y="1158"/>
                    <a:pt x="1089" y="1037"/>
                  </a:cubicBezTo>
                  <a:cubicBezTo>
                    <a:pt x="1330" y="796"/>
                    <a:pt x="1330" y="413"/>
                    <a:pt x="1089" y="181"/>
                  </a:cubicBezTo>
                  <a:cubicBezTo>
                    <a:pt x="973" y="60"/>
                    <a:pt x="819" y="0"/>
                    <a:pt x="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055469" y="3068268"/>
              <a:ext cx="71382" cy="65067"/>
            </a:xfrm>
            <a:custGeom>
              <a:avLst/>
              <a:gdLst/>
              <a:ahLst/>
              <a:cxnLst/>
              <a:rect l="l" t="t" r="r" b="b"/>
              <a:pathLst>
                <a:path w="1232" h="1123" extrusionOk="0">
                  <a:moveTo>
                    <a:pt x="617" y="1"/>
                  </a:moveTo>
                  <a:cubicBezTo>
                    <a:pt x="473" y="1"/>
                    <a:pt x="330" y="54"/>
                    <a:pt x="223" y="161"/>
                  </a:cubicBezTo>
                  <a:cubicBezTo>
                    <a:pt x="0" y="384"/>
                    <a:pt x="0" y="741"/>
                    <a:pt x="223" y="955"/>
                  </a:cubicBezTo>
                  <a:cubicBezTo>
                    <a:pt x="330" y="1067"/>
                    <a:pt x="473" y="1123"/>
                    <a:pt x="617" y="1123"/>
                  </a:cubicBezTo>
                  <a:cubicBezTo>
                    <a:pt x="761" y="1123"/>
                    <a:pt x="906" y="1067"/>
                    <a:pt x="1017" y="955"/>
                  </a:cubicBezTo>
                  <a:cubicBezTo>
                    <a:pt x="1231" y="741"/>
                    <a:pt x="1231" y="384"/>
                    <a:pt x="1017" y="161"/>
                  </a:cubicBezTo>
                  <a:cubicBezTo>
                    <a:pt x="906" y="54"/>
                    <a:pt x="761" y="1"/>
                    <a:pt x="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911380" y="3749611"/>
              <a:ext cx="71904" cy="65472"/>
            </a:xfrm>
            <a:custGeom>
              <a:avLst/>
              <a:gdLst/>
              <a:ahLst/>
              <a:cxnLst/>
              <a:rect l="l" t="t" r="r" b="b"/>
              <a:pathLst>
                <a:path w="1241" h="1130" extrusionOk="0">
                  <a:moveTo>
                    <a:pt x="625" y="1"/>
                  </a:moveTo>
                  <a:cubicBezTo>
                    <a:pt x="480" y="1"/>
                    <a:pt x="335" y="57"/>
                    <a:pt x="223" y="168"/>
                  </a:cubicBezTo>
                  <a:cubicBezTo>
                    <a:pt x="0" y="382"/>
                    <a:pt x="0" y="748"/>
                    <a:pt x="223" y="962"/>
                  </a:cubicBezTo>
                  <a:cubicBezTo>
                    <a:pt x="335" y="1074"/>
                    <a:pt x="480" y="1129"/>
                    <a:pt x="625" y="1129"/>
                  </a:cubicBezTo>
                  <a:cubicBezTo>
                    <a:pt x="770" y="1129"/>
                    <a:pt x="915" y="1074"/>
                    <a:pt x="1026" y="962"/>
                  </a:cubicBezTo>
                  <a:cubicBezTo>
                    <a:pt x="1240" y="748"/>
                    <a:pt x="1240" y="382"/>
                    <a:pt x="1026" y="168"/>
                  </a:cubicBezTo>
                  <a:cubicBezTo>
                    <a:pt x="915" y="57"/>
                    <a:pt x="770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848866" y="3550538"/>
              <a:ext cx="46526" cy="42412"/>
            </a:xfrm>
            <a:custGeom>
              <a:avLst/>
              <a:gdLst/>
              <a:ahLst/>
              <a:cxnLst/>
              <a:rect l="l" t="t" r="r" b="b"/>
              <a:pathLst>
                <a:path w="803" h="732" extrusionOk="0">
                  <a:moveTo>
                    <a:pt x="401" y="0"/>
                  </a:moveTo>
                  <a:cubicBezTo>
                    <a:pt x="308" y="0"/>
                    <a:pt x="214" y="36"/>
                    <a:pt x="143" y="107"/>
                  </a:cubicBezTo>
                  <a:cubicBezTo>
                    <a:pt x="0" y="250"/>
                    <a:pt x="0" y="482"/>
                    <a:pt x="143" y="625"/>
                  </a:cubicBezTo>
                  <a:cubicBezTo>
                    <a:pt x="214" y="696"/>
                    <a:pt x="308" y="732"/>
                    <a:pt x="401" y="732"/>
                  </a:cubicBezTo>
                  <a:cubicBezTo>
                    <a:pt x="495" y="732"/>
                    <a:pt x="589" y="696"/>
                    <a:pt x="660" y="625"/>
                  </a:cubicBezTo>
                  <a:cubicBezTo>
                    <a:pt x="803" y="482"/>
                    <a:pt x="803" y="250"/>
                    <a:pt x="660" y="107"/>
                  </a:cubicBezTo>
                  <a:cubicBezTo>
                    <a:pt x="589" y="36"/>
                    <a:pt x="495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2488728" y="3777016"/>
              <a:ext cx="110144" cy="99946"/>
            </a:xfrm>
            <a:custGeom>
              <a:avLst/>
              <a:gdLst/>
              <a:ahLst/>
              <a:cxnLst/>
              <a:rect l="l" t="t" r="r" b="b"/>
              <a:pathLst>
                <a:path w="1901" h="1725" extrusionOk="0">
                  <a:moveTo>
                    <a:pt x="950" y="1"/>
                  </a:moveTo>
                  <a:cubicBezTo>
                    <a:pt x="730" y="1"/>
                    <a:pt x="509" y="83"/>
                    <a:pt x="339" y="248"/>
                  </a:cubicBezTo>
                  <a:cubicBezTo>
                    <a:pt x="0" y="587"/>
                    <a:pt x="0" y="1140"/>
                    <a:pt x="339" y="1470"/>
                  </a:cubicBezTo>
                  <a:cubicBezTo>
                    <a:pt x="509" y="1640"/>
                    <a:pt x="730" y="1725"/>
                    <a:pt x="950" y="1725"/>
                  </a:cubicBezTo>
                  <a:cubicBezTo>
                    <a:pt x="1171" y="1725"/>
                    <a:pt x="1392" y="1640"/>
                    <a:pt x="1561" y="1470"/>
                  </a:cubicBezTo>
                  <a:cubicBezTo>
                    <a:pt x="1900" y="1140"/>
                    <a:pt x="1900" y="587"/>
                    <a:pt x="1561" y="248"/>
                  </a:cubicBezTo>
                  <a:cubicBezTo>
                    <a:pt x="1392" y="83"/>
                    <a:pt x="1171" y="1"/>
                    <a:pt x="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591332" y="1973715"/>
              <a:ext cx="94616" cy="86215"/>
            </a:xfrm>
            <a:custGeom>
              <a:avLst/>
              <a:gdLst/>
              <a:ahLst/>
              <a:cxnLst/>
              <a:rect l="l" t="t" r="r" b="b"/>
              <a:pathLst>
                <a:path w="1633" h="1488" extrusionOk="0">
                  <a:moveTo>
                    <a:pt x="817" y="0"/>
                  </a:moveTo>
                  <a:cubicBezTo>
                    <a:pt x="627" y="0"/>
                    <a:pt x="437" y="74"/>
                    <a:pt x="294" y="221"/>
                  </a:cubicBezTo>
                  <a:cubicBezTo>
                    <a:pt x="0" y="507"/>
                    <a:pt x="0" y="979"/>
                    <a:pt x="294" y="1274"/>
                  </a:cubicBezTo>
                  <a:cubicBezTo>
                    <a:pt x="437" y="1417"/>
                    <a:pt x="627" y="1488"/>
                    <a:pt x="817" y="1488"/>
                  </a:cubicBezTo>
                  <a:cubicBezTo>
                    <a:pt x="1008" y="1488"/>
                    <a:pt x="1200" y="1417"/>
                    <a:pt x="1347" y="1274"/>
                  </a:cubicBezTo>
                  <a:cubicBezTo>
                    <a:pt x="1633" y="979"/>
                    <a:pt x="1633" y="507"/>
                    <a:pt x="1347" y="221"/>
                  </a:cubicBezTo>
                  <a:cubicBezTo>
                    <a:pt x="1200" y="74"/>
                    <a:pt x="1008" y="0"/>
                    <a:pt x="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1357845" y="3699264"/>
              <a:ext cx="87895" cy="80015"/>
            </a:xfrm>
            <a:custGeom>
              <a:avLst/>
              <a:gdLst/>
              <a:ahLst/>
              <a:cxnLst/>
              <a:rect l="l" t="t" r="r" b="b"/>
              <a:pathLst>
                <a:path w="1517" h="1381" extrusionOk="0">
                  <a:moveTo>
                    <a:pt x="754" y="0"/>
                  </a:moveTo>
                  <a:cubicBezTo>
                    <a:pt x="578" y="0"/>
                    <a:pt x="401" y="69"/>
                    <a:pt x="268" y="208"/>
                  </a:cubicBezTo>
                  <a:cubicBezTo>
                    <a:pt x="0" y="475"/>
                    <a:pt x="0" y="912"/>
                    <a:pt x="268" y="1180"/>
                  </a:cubicBezTo>
                  <a:cubicBezTo>
                    <a:pt x="401" y="1314"/>
                    <a:pt x="578" y="1381"/>
                    <a:pt x="754" y="1381"/>
                  </a:cubicBezTo>
                  <a:cubicBezTo>
                    <a:pt x="930" y="1381"/>
                    <a:pt x="1106" y="1314"/>
                    <a:pt x="1240" y="1180"/>
                  </a:cubicBezTo>
                  <a:cubicBezTo>
                    <a:pt x="1517" y="912"/>
                    <a:pt x="1517" y="475"/>
                    <a:pt x="1240" y="208"/>
                  </a:cubicBezTo>
                  <a:cubicBezTo>
                    <a:pt x="1106" y="69"/>
                    <a:pt x="930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680965" y="4499727"/>
              <a:ext cx="97745" cy="88938"/>
            </a:xfrm>
            <a:custGeom>
              <a:avLst/>
              <a:gdLst/>
              <a:ahLst/>
              <a:cxnLst/>
              <a:rect l="l" t="t" r="r" b="b"/>
              <a:pathLst>
                <a:path w="1687" h="1535" extrusionOk="0">
                  <a:moveTo>
                    <a:pt x="844" y="1"/>
                  </a:moveTo>
                  <a:cubicBezTo>
                    <a:pt x="648" y="1"/>
                    <a:pt x="451" y="76"/>
                    <a:pt x="304" y="228"/>
                  </a:cubicBezTo>
                  <a:cubicBezTo>
                    <a:pt x="1" y="522"/>
                    <a:pt x="1" y="1013"/>
                    <a:pt x="304" y="1307"/>
                  </a:cubicBezTo>
                  <a:cubicBezTo>
                    <a:pt x="451" y="1459"/>
                    <a:pt x="648" y="1535"/>
                    <a:pt x="844" y="1535"/>
                  </a:cubicBezTo>
                  <a:cubicBezTo>
                    <a:pt x="1040" y="1535"/>
                    <a:pt x="1236" y="1459"/>
                    <a:pt x="1384" y="1307"/>
                  </a:cubicBezTo>
                  <a:cubicBezTo>
                    <a:pt x="1687" y="1013"/>
                    <a:pt x="1687" y="522"/>
                    <a:pt x="1384" y="228"/>
                  </a:cubicBezTo>
                  <a:cubicBezTo>
                    <a:pt x="1236" y="76"/>
                    <a:pt x="1040" y="1"/>
                    <a:pt x="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" name="Google Shape;118;p5"/>
          <p:cNvGrpSpPr/>
          <p:nvPr/>
        </p:nvGrpSpPr>
        <p:grpSpPr>
          <a:xfrm>
            <a:off x="-367239" y="-1297558"/>
            <a:ext cx="2550661" cy="2757239"/>
            <a:chOff x="-367239" y="-1297558"/>
            <a:chExt cx="2550661" cy="2757239"/>
          </a:xfrm>
        </p:grpSpPr>
        <p:pic>
          <p:nvPicPr>
            <p:cNvPr id="119" name="Google Shape;11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460112">
              <a:off x="89926" y="-974311"/>
              <a:ext cx="1879850" cy="1442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6074724">
              <a:off x="-331188" y="587538"/>
              <a:ext cx="844431" cy="76657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7"/>
          <p:cNvPicPr preferRelativeResize="0"/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>
            <a:spLocks noGrp="1"/>
          </p:cNvSpPr>
          <p:nvPr>
            <p:ph type="body" idx="1"/>
          </p:nvPr>
        </p:nvSpPr>
        <p:spPr>
          <a:xfrm>
            <a:off x="4572000" y="1913281"/>
            <a:ext cx="3858900" cy="19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7"/>
          <p:cNvSpPr txBox="1">
            <a:spLocks noGrp="1"/>
          </p:cNvSpPr>
          <p:nvPr>
            <p:ph type="title"/>
          </p:nvPr>
        </p:nvSpPr>
        <p:spPr>
          <a:xfrm>
            <a:off x="4572000" y="1328500"/>
            <a:ext cx="3858900" cy="5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7"/>
          <p:cNvSpPr>
            <a:spLocks noGrp="1"/>
          </p:cNvSpPr>
          <p:nvPr>
            <p:ph type="pic" idx="2"/>
          </p:nvPr>
        </p:nvSpPr>
        <p:spPr>
          <a:xfrm>
            <a:off x="713100" y="778800"/>
            <a:ext cx="3585900" cy="35859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77" name="Google Shape;177;p7"/>
          <p:cNvGrpSpPr/>
          <p:nvPr/>
        </p:nvGrpSpPr>
        <p:grpSpPr>
          <a:xfrm>
            <a:off x="-4280499" y="782681"/>
            <a:ext cx="16669197" cy="7827172"/>
            <a:chOff x="-4280499" y="782681"/>
            <a:chExt cx="16669197" cy="7827172"/>
          </a:xfrm>
        </p:grpSpPr>
        <p:grpSp>
          <p:nvGrpSpPr>
            <p:cNvPr id="178" name="Google Shape;178;p7"/>
            <p:cNvGrpSpPr/>
            <p:nvPr/>
          </p:nvGrpSpPr>
          <p:grpSpPr>
            <a:xfrm flipH="1">
              <a:off x="5889256" y="3145001"/>
              <a:ext cx="6499442" cy="5464852"/>
              <a:chOff x="-946852" y="1576612"/>
              <a:chExt cx="4659767" cy="3918019"/>
            </a:xfrm>
          </p:grpSpPr>
          <p:sp>
            <p:nvSpPr>
              <p:cNvPr id="179" name="Google Shape;179;p7"/>
              <p:cNvSpPr/>
              <p:nvPr/>
            </p:nvSpPr>
            <p:spPr>
              <a:xfrm>
                <a:off x="-946852" y="1576612"/>
                <a:ext cx="4659767" cy="3918019"/>
              </a:xfrm>
              <a:custGeom>
                <a:avLst/>
                <a:gdLst/>
                <a:ahLst/>
                <a:cxnLst/>
                <a:rect l="l" t="t" r="r" b="b"/>
                <a:pathLst>
                  <a:path w="80424" h="67622" extrusionOk="0">
                    <a:moveTo>
                      <a:pt x="27236" y="7691"/>
                    </a:moveTo>
                    <a:lnTo>
                      <a:pt x="35087" y="9885"/>
                    </a:lnTo>
                    <a:lnTo>
                      <a:pt x="35087" y="9894"/>
                    </a:lnTo>
                    <a:lnTo>
                      <a:pt x="35087" y="9948"/>
                    </a:lnTo>
                    <a:lnTo>
                      <a:pt x="31456" y="13935"/>
                    </a:lnTo>
                    <a:lnTo>
                      <a:pt x="27236" y="7691"/>
                    </a:lnTo>
                    <a:close/>
                    <a:moveTo>
                      <a:pt x="17137" y="4872"/>
                    </a:moveTo>
                    <a:lnTo>
                      <a:pt x="27156" y="7673"/>
                    </a:lnTo>
                    <a:lnTo>
                      <a:pt x="19894" y="16273"/>
                    </a:lnTo>
                    <a:lnTo>
                      <a:pt x="17137" y="4872"/>
                    </a:lnTo>
                    <a:close/>
                    <a:moveTo>
                      <a:pt x="27236" y="7842"/>
                    </a:moveTo>
                    <a:lnTo>
                      <a:pt x="31393" y="13998"/>
                    </a:lnTo>
                    <a:lnTo>
                      <a:pt x="27816" y="17941"/>
                    </a:lnTo>
                    <a:lnTo>
                      <a:pt x="27236" y="7842"/>
                    </a:lnTo>
                    <a:close/>
                    <a:moveTo>
                      <a:pt x="27156" y="7807"/>
                    </a:moveTo>
                    <a:lnTo>
                      <a:pt x="27736" y="17959"/>
                    </a:lnTo>
                    <a:lnTo>
                      <a:pt x="19930" y="16353"/>
                    </a:lnTo>
                    <a:lnTo>
                      <a:pt x="27156" y="7807"/>
                    </a:lnTo>
                    <a:close/>
                    <a:moveTo>
                      <a:pt x="35158" y="9983"/>
                    </a:moveTo>
                    <a:lnTo>
                      <a:pt x="35158" y="19422"/>
                    </a:lnTo>
                    <a:lnTo>
                      <a:pt x="31500" y="14007"/>
                    </a:lnTo>
                    <a:lnTo>
                      <a:pt x="35158" y="9983"/>
                    </a:lnTo>
                    <a:close/>
                    <a:moveTo>
                      <a:pt x="31447" y="14069"/>
                    </a:moveTo>
                    <a:lnTo>
                      <a:pt x="35087" y="19466"/>
                    </a:lnTo>
                    <a:lnTo>
                      <a:pt x="35087" y="19466"/>
                    </a:lnTo>
                    <a:lnTo>
                      <a:pt x="27887" y="17986"/>
                    </a:lnTo>
                    <a:lnTo>
                      <a:pt x="31447" y="14069"/>
                    </a:lnTo>
                    <a:close/>
                    <a:moveTo>
                      <a:pt x="35247" y="10001"/>
                    </a:moveTo>
                    <a:lnTo>
                      <a:pt x="39467" y="15621"/>
                    </a:lnTo>
                    <a:lnTo>
                      <a:pt x="35310" y="19431"/>
                    </a:lnTo>
                    <a:lnTo>
                      <a:pt x="35399" y="19529"/>
                    </a:lnTo>
                    <a:lnTo>
                      <a:pt x="35247" y="19502"/>
                    </a:lnTo>
                    <a:lnTo>
                      <a:pt x="35247" y="10001"/>
                    </a:lnTo>
                    <a:close/>
                    <a:moveTo>
                      <a:pt x="46737" y="9065"/>
                    </a:moveTo>
                    <a:lnTo>
                      <a:pt x="43615" y="21001"/>
                    </a:lnTo>
                    <a:lnTo>
                      <a:pt x="39583" y="15630"/>
                    </a:lnTo>
                    <a:lnTo>
                      <a:pt x="46630" y="9181"/>
                    </a:lnTo>
                    <a:lnTo>
                      <a:pt x="46577" y="9118"/>
                    </a:lnTo>
                    <a:lnTo>
                      <a:pt x="39529" y="15568"/>
                    </a:lnTo>
                    <a:lnTo>
                      <a:pt x="35301" y="9948"/>
                    </a:lnTo>
                    <a:lnTo>
                      <a:pt x="46737" y="9065"/>
                    </a:lnTo>
                    <a:close/>
                    <a:moveTo>
                      <a:pt x="39520" y="15693"/>
                    </a:moveTo>
                    <a:lnTo>
                      <a:pt x="43588" y="21108"/>
                    </a:lnTo>
                    <a:lnTo>
                      <a:pt x="43562" y="21206"/>
                    </a:lnTo>
                    <a:lnTo>
                      <a:pt x="35533" y="19556"/>
                    </a:lnTo>
                    <a:lnTo>
                      <a:pt x="35426" y="19440"/>
                    </a:lnTo>
                    <a:lnTo>
                      <a:pt x="39520" y="15693"/>
                    </a:lnTo>
                    <a:close/>
                    <a:moveTo>
                      <a:pt x="35622" y="19663"/>
                    </a:moveTo>
                    <a:lnTo>
                      <a:pt x="43481" y="21277"/>
                    </a:lnTo>
                    <a:lnTo>
                      <a:pt x="43481" y="21295"/>
                    </a:lnTo>
                    <a:lnTo>
                      <a:pt x="37799" y="22125"/>
                    </a:lnTo>
                    <a:lnTo>
                      <a:pt x="35622" y="19663"/>
                    </a:lnTo>
                    <a:close/>
                    <a:moveTo>
                      <a:pt x="35247" y="19582"/>
                    </a:moveTo>
                    <a:lnTo>
                      <a:pt x="35497" y="19636"/>
                    </a:lnTo>
                    <a:lnTo>
                      <a:pt x="37700" y="22134"/>
                    </a:lnTo>
                    <a:lnTo>
                      <a:pt x="35247" y="22491"/>
                    </a:lnTo>
                    <a:lnTo>
                      <a:pt x="35247" y="19582"/>
                    </a:lnTo>
                    <a:close/>
                    <a:moveTo>
                      <a:pt x="27816" y="18057"/>
                    </a:moveTo>
                    <a:lnTo>
                      <a:pt x="35158" y="19565"/>
                    </a:lnTo>
                    <a:lnTo>
                      <a:pt x="35158" y="22509"/>
                    </a:lnTo>
                    <a:lnTo>
                      <a:pt x="32205" y="22937"/>
                    </a:lnTo>
                    <a:lnTo>
                      <a:pt x="27816" y="18057"/>
                    </a:lnTo>
                    <a:close/>
                    <a:moveTo>
                      <a:pt x="27762" y="18128"/>
                    </a:moveTo>
                    <a:lnTo>
                      <a:pt x="32107" y="22946"/>
                    </a:lnTo>
                    <a:lnTo>
                      <a:pt x="22053" y="24409"/>
                    </a:lnTo>
                    <a:lnTo>
                      <a:pt x="27762" y="18128"/>
                    </a:lnTo>
                    <a:close/>
                    <a:moveTo>
                      <a:pt x="19930" y="16442"/>
                    </a:moveTo>
                    <a:lnTo>
                      <a:pt x="27727" y="18039"/>
                    </a:lnTo>
                    <a:lnTo>
                      <a:pt x="21910" y="24435"/>
                    </a:lnTo>
                    <a:lnTo>
                      <a:pt x="21857" y="24435"/>
                    </a:lnTo>
                    <a:lnTo>
                      <a:pt x="19930" y="16442"/>
                    </a:lnTo>
                    <a:close/>
                    <a:moveTo>
                      <a:pt x="35158" y="22589"/>
                    </a:moveTo>
                    <a:lnTo>
                      <a:pt x="35158" y="26211"/>
                    </a:lnTo>
                    <a:lnTo>
                      <a:pt x="32276" y="23008"/>
                    </a:lnTo>
                    <a:lnTo>
                      <a:pt x="35158" y="22589"/>
                    </a:lnTo>
                    <a:close/>
                    <a:moveTo>
                      <a:pt x="32178" y="23026"/>
                    </a:moveTo>
                    <a:lnTo>
                      <a:pt x="35113" y="26273"/>
                    </a:lnTo>
                    <a:lnTo>
                      <a:pt x="22240" y="24489"/>
                    </a:lnTo>
                    <a:lnTo>
                      <a:pt x="22240" y="24462"/>
                    </a:lnTo>
                    <a:lnTo>
                      <a:pt x="32178" y="23026"/>
                    </a:lnTo>
                    <a:close/>
                    <a:moveTo>
                      <a:pt x="37772" y="22214"/>
                    </a:moveTo>
                    <a:lnTo>
                      <a:pt x="42241" y="27272"/>
                    </a:lnTo>
                    <a:lnTo>
                      <a:pt x="35247" y="26300"/>
                    </a:lnTo>
                    <a:lnTo>
                      <a:pt x="35247" y="22580"/>
                    </a:lnTo>
                    <a:lnTo>
                      <a:pt x="37772" y="22214"/>
                    </a:lnTo>
                    <a:close/>
                    <a:moveTo>
                      <a:pt x="43731" y="21349"/>
                    </a:moveTo>
                    <a:lnTo>
                      <a:pt x="42536" y="27156"/>
                    </a:lnTo>
                    <a:lnTo>
                      <a:pt x="42455" y="27165"/>
                    </a:lnTo>
                    <a:lnTo>
                      <a:pt x="42473" y="27299"/>
                    </a:lnTo>
                    <a:lnTo>
                      <a:pt x="42375" y="27290"/>
                    </a:lnTo>
                    <a:lnTo>
                      <a:pt x="37870" y="22196"/>
                    </a:lnTo>
                    <a:lnTo>
                      <a:pt x="43731" y="21349"/>
                    </a:lnTo>
                    <a:close/>
                    <a:moveTo>
                      <a:pt x="43802" y="21447"/>
                    </a:moveTo>
                    <a:lnTo>
                      <a:pt x="46149" y="27817"/>
                    </a:lnTo>
                    <a:lnTo>
                      <a:pt x="42589" y="27317"/>
                    </a:lnTo>
                    <a:lnTo>
                      <a:pt x="43802" y="21447"/>
                    </a:lnTo>
                    <a:close/>
                    <a:moveTo>
                      <a:pt x="43865" y="21376"/>
                    </a:moveTo>
                    <a:lnTo>
                      <a:pt x="60975" y="29859"/>
                    </a:lnTo>
                    <a:lnTo>
                      <a:pt x="60966" y="29877"/>
                    </a:lnTo>
                    <a:lnTo>
                      <a:pt x="46247" y="27825"/>
                    </a:lnTo>
                    <a:lnTo>
                      <a:pt x="43865" y="21376"/>
                    </a:lnTo>
                    <a:close/>
                    <a:moveTo>
                      <a:pt x="42785" y="27433"/>
                    </a:moveTo>
                    <a:lnTo>
                      <a:pt x="46184" y="27906"/>
                    </a:lnTo>
                    <a:lnTo>
                      <a:pt x="47041" y="30216"/>
                    </a:lnTo>
                    <a:lnTo>
                      <a:pt x="42776" y="27451"/>
                    </a:lnTo>
                    <a:lnTo>
                      <a:pt x="42785" y="27433"/>
                    </a:lnTo>
                    <a:close/>
                    <a:moveTo>
                      <a:pt x="35452" y="26407"/>
                    </a:moveTo>
                    <a:lnTo>
                      <a:pt x="42330" y="27370"/>
                    </a:lnTo>
                    <a:lnTo>
                      <a:pt x="42464" y="27522"/>
                    </a:lnTo>
                    <a:lnTo>
                      <a:pt x="41884" y="30323"/>
                    </a:lnTo>
                    <a:lnTo>
                      <a:pt x="35443" y="26434"/>
                    </a:lnTo>
                    <a:lnTo>
                      <a:pt x="35452" y="26407"/>
                    </a:lnTo>
                    <a:close/>
                    <a:moveTo>
                      <a:pt x="42509" y="27709"/>
                    </a:moveTo>
                    <a:lnTo>
                      <a:pt x="42527" y="27718"/>
                    </a:lnTo>
                    <a:lnTo>
                      <a:pt x="42991" y="30992"/>
                    </a:lnTo>
                    <a:lnTo>
                      <a:pt x="41956" y="30368"/>
                    </a:lnTo>
                    <a:lnTo>
                      <a:pt x="42509" y="27709"/>
                    </a:lnTo>
                    <a:close/>
                    <a:moveTo>
                      <a:pt x="46274" y="27915"/>
                    </a:moveTo>
                    <a:lnTo>
                      <a:pt x="60949" y="29958"/>
                    </a:lnTo>
                    <a:lnTo>
                      <a:pt x="60949" y="29984"/>
                    </a:lnTo>
                    <a:lnTo>
                      <a:pt x="51787" y="33303"/>
                    </a:lnTo>
                    <a:lnTo>
                      <a:pt x="47148" y="30288"/>
                    </a:lnTo>
                    <a:lnTo>
                      <a:pt x="46274" y="27915"/>
                    </a:lnTo>
                    <a:close/>
                    <a:moveTo>
                      <a:pt x="42571" y="27415"/>
                    </a:moveTo>
                    <a:lnTo>
                      <a:pt x="47085" y="30350"/>
                    </a:lnTo>
                    <a:lnTo>
                      <a:pt x="48504" y="34186"/>
                    </a:lnTo>
                    <a:lnTo>
                      <a:pt x="48486" y="34195"/>
                    </a:lnTo>
                    <a:lnTo>
                      <a:pt x="42589" y="27531"/>
                    </a:lnTo>
                    <a:lnTo>
                      <a:pt x="42571" y="27415"/>
                    </a:lnTo>
                    <a:close/>
                    <a:moveTo>
                      <a:pt x="42607" y="27683"/>
                    </a:moveTo>
                    <a:lnTo>
                      <a:pt x="48406" y="34240"/>
                    </a:lnTo>
                    <a:lnTo>
                      <a:pt x="48397" y="34257"/>
                    </a:lnTo>
                    <a:lnTo>
                      <a:pt x="43080" y="31046"/>
                    </a:lnTo>
                    <a:lnTo>
                      <a:pt x="42607" y="27683"/>
                    </a:lnTo>
                    <a:close/>
                    <a:moveTo>
                      <a:pt x="47201" y="30421"/>
                    </a:moveTo>
                    <a:lnTo>
                      <a:pt x="51698" y="33339"/>
                    </a:lnTo>
                    <a:lnTo>
                      <a:pt x="48691" y="34436"/>
                    </a:lnTo>
                    <a:lnTo>
                      <a:pt x="48673" y="34418"/>
                    </a:lnTo>
                    <a:lnTo>
                      <a:pt x="47201" y="30421"/>
                    </a:lnTo>
                    <a:close/>
                    <a:moveTo>
                      <a:pt x="60699" y="30163"/>
                    </a:moveTo>
                    <a:lnTo>
                      <a:pt x="60708" y="30181"/>
                    </a:lnTo>
                    <a:lnTo>
                      <a:pt x="54231" y="34891"/>
                    </a:lnTo>
                    <a:lnTo>
                      <a:pt x="51885" y="33356"/>
                    </a:lnTo>
                    <a:lnTo>
                      <a:pt x="60699" y="30163"/>
                    </a:lnTo>
                    <a:close/>
                    <a:moveTo>
                      <a:pt x="43089" y="31153"/>
                    </a:moveTo>
                    <a:lnTo>
                      <a:pt x="48584" y="34472"/>
                    </a:lnTo>
                    <a:lnTo>
                      <a:pt x="43802" y="36211"/>
                    </a:lnTo>
                    <a:lnTo>
                      <a:pt x="43089" y="31153"/>
                    </a:lnTo>
                    <a:close/>
                    <a:moveTo>
                      <a:pt x="41938" y="30457"/>
                    </a:moveTo>
                    <a:lnTo>
                      <a:pt x="43000" y="31099"/>
                    </a:lnTo>
                    <a:lnTo>
                      <a:pt x="43722" y="36238"/>
                    </a:lnTo>
                    <a:lnTo>
                      <a:pt x="40511" y="37407"/>
                    </a:lnTo>
                    <a:lnTo>
                      <a:pt x="41938" y="30457"/>
                    </a:lnTo>
                    <a:close/>
                    <a:moveTo>
                      <a:pt x="35247" y="26407"/>
                    </a:moveTo>
                    <a:lnTo>
                      <a:pt x="41867" y="30404"/>
                    </a:lnTo>
                    <a:lnTo>
                      <a:pt x="40421" y="37424"/>
                    </a:lnTo>
                    <a:lnTo>
                      <a:pt x="35247" y="36737"/>
                    </a:lnTo>
                    <a:lnTo>
                      <a:pt x="35247" y="26407"/>
                    </a:lnTo>
                    <a:close/>
                    <a:moveTo>
                      <a:pt x="43731" y="36318"/>
                    </a:moveTo>
                    <a:lnTo>
                      <a:pt x="43918" y="37630"/>
                    </a:lnTo>
                    <a:lnTo>
                      <a:pt x="40698" y="37442"/>
                    </a:lnTo>
                    <a:lnTo>
                      <a:pt x="40698" y="37424"/>
                    </a:lnTo>
                    <a:lnTo>
                      <a:pt x="43731" y="36318"/>
                    </a:lnTo>
                    <a:close/>
                    <a:moveTo>
                      <a:pt x="51787" y="33401"/>
                    </a:moveTo>
                    <a:lnTo>
                      <a:pt x="54160" y="34935"/>
                    </a:lnTo>
                    <a:lnTo>
                      <a:pt x="49985" y="37969"/>
                    </a:lnTo>
                    <a:lnTo>
                      <a:pt x="48727" y="34552"/>
                    </a:lnTo>
                    <a:lnTo>
                      <a:pt x="48727" y="34552"/>
                    </a:lnTo>
                    <a:lnTo>
                      <a:pt x="48807" y="34605"/>
                    </a:lnTo>
                    <a:lnTo>
                      <a:pt x="48825" y="34579"/>
                    </a:lnTo>
                    <a:lnTo>
                      <a:pt x="48745" y="34498"/>
                    </a:lnTo>
                    <a:lnTo>
                      <a:pt x="51787" y="33401"/>
                    </a:lnTo>
                    <a:close/>
                    <a:moveTo>
                      <a:pt x="48629" y="34543"/>
                    </a:moveTo>
                    <a:lnTo>
                      <a:pt x="49904" y="37986"/>
                    </a:lnTo>
                    <a:lnTo>
                      <a:pt x="49904" y="37986"/>
                    </a:lnTo>
                    <a:lnTo>
                      <a:pt x="43999" y="37639"/>
                    </a:lnTo>
                    <a:lnTo>
                      <a:pt x="43811" y="36291"/>
                    </a:lnTo>
                    <a:lnTo>
                      <a:pt x="48629" y="34543"/>
                    </a:lnTo>
                    <a:close/>
                    <a:moveTo>
                      <a:pt x="54240" y="34989"/>
                    </a:moveTo>
                    <a:lnTo>
                      <a:pt x="59735" y="38557"/>
                    </a:lnTo>
                    <a:lnTo>
                      <a:pt x="59735" y="38557"/>
                    </a:lnTo>
                    <a:lnTo>
                      <a:pt x="50101" y="37995"/>
                    </a:lnTo>
                    <a:lnTo>
                      <a:pt x="54240" y="34989"/>
                    </a:lnTo>
                    <a:close/>
                    <a:moveTo>
                      <a:pt x="61163" y="29984"/>
                    </a:moveTo>
                    <a:lnTo>
                      <a:pt x="61243" y="30002"/>
                    </a:lnTo>
                    <a:lnTo>
                      <a:pt x="60217" y="38584"/>
                    </a:lnTo>
                    <a:lnTo>
                      <a:pt x="59905" y="38566"/>
                    </a:lnTo>
                    <a:lnTo>
                      <a:pt x="54311" y="34935"/>
                    </a:lnTo>
                    <a:lnTo>
                      <a:pt x="61056" y="30029"/>
                    </a:lnTo>
                    <a:lnTo>
                      <a:pt x="61163" y="29984"/>
                    </a:lnTo>
                    <a:close/>
                    <a:moveTo>
                      <a:pt x="60190" y="38664"/>
                    </a:moveTo>
                    <a:lnTo>
                      <a:pt x="60137" y="38718"/>
                    </a:lnTo>
                    <a:lnTo>
                      <a:pt x="60048" y="38664"/>
                    </a:lnTo>
                    <a:close/>
                    <a:moveTo>
                      <a:pt x="50029" y="38076"/>
                    </a:moveTo>
                    <a:lnTo>
                      <a:pt x="59878" y="38656"/>
                    </a:lnTo>
                    <a:lnTo>
                      <a:pt x="60074" y="38771"/>
                    </a:lnTo>
                    <a:lnTo>
                      <a:pt x="52715" y="45364"/>
                    </a:lnTo>
                    <a:lnTo>
                      <a:pt x="50029" y="38076"/>
                    </a:lnTo>
                    <a:close/>
                    <a:moveTo>
                      <a:pt x="40519" y="37514"/>
                    </a:moveTo>
                    <a:lnTo>
                      <a:pt x="43927" y="37719"/>
                    </a:lnTo>
                    <a:lnTo>
                      <a:pt x="45792" y="51074"/>
                    </a:lnTo>
                    <a:lnTo>
                      <a:pt x="45774" y="51082"/>
                    </a:lnTo>
                    <a:lnTo>
                      <a:pt x="40519" y="37514"/>
                    </a:lnTo>
                    <a:close/>
                    <a:moveTo>
                      <a:pt x="60288" y="38700"/>
                    </a:moveTo>
                    <a:lnTo>
                      <a:pt x="70128" y="50984"/>
                    </a:lnTo>
                    <a:lnTo>
                      <a:pt x="63571" y="51127"/>
                    </a:lnTo>
                    <a:lnTo>
                      <a:pt x="60280" y="38816"/>
                    </a:lnTo>
                    <a:lnTo>
                      <a:pt x="60280" y="38807"/>
                    </a:lnTo>
                    <a:lnTo>
                      <a:pt x="60288" y="38700"/>
                    </a:lnTo>
                    <a:close/>
                    <a:moveTo>
                      <a:pt x="35292" y="36827"/>
                    </a:moveTo>
                    <a:lnTo>
                      <a:pt x="40359" y="37496"/>
                    </a:lnTo>
                    <a:lnTo>
                      <a:pt x="40359" y="37505"/>
                    </a:lnTo>
                    <a:lnTo>
                      <a:pt x="40403" y="37514"/>
                    </a:lnTo>
                    <a:lnTo>
                      <a:pt x="40395" y="37531"/>
                    </a:lnTo>
                    <a:lnTo>
                      <a:pt x="40430" y="37523"/>
                    </a:lnTo>
                    <a:lnTo>
                      <a:pt x="45712" y="51163"/>
                    </a:lnTo>
                    <a:lnTo>
                      <a:pt x="45694" y="51172"/>
                    </a:lnTo>
                    <a:lnTo>
                      <a:pt x="35292" y="36827"/>
                    </a:lnTo>
                    <a:close/>
                    <a:moveTo>
                      <a:pt x="60271" y="39075"/>
                    </a:moveTo>
                    <a:lnTo>
                      <a:pt x="63482" y="51127"/>
                    </a:lnTo>
                    <a:lnTo>
                      <a:pt x="58799" y="51216"/>
                    </a:lnTo>
                    <a:lnTo>
                      <a:pt x="60244" y="39075"/>
                    </a:lnTo>
                    <a:close/>
                    <a:moveTo>
                      <a:pt x="44008" y="37719"/>
                    </a:moveTo>
                    <a:lnTo>
                      <a:pt x="49895" y="38067"/>
                    </a:lnTo>
                    <a:lnTo>
                      <a:pt x="45926" y="51279"/>
                    </a:lnTo>
                    <a:lnTo>
                      <a:pt x="45908" y="51279"/>
                    </a:lnTo>
                    <a:lnTo>
                      <a:pt x="44008" y="37719"/>
                    </a:lnTo>
                    <a:close/>
                    <a:moveTo>
                      <a:pt x="60146" y="38825"/>
                    </a:moveTo>
                    <a:lnTo>
                      <a:pt x="60190" y="38852"/>
                    </a:lnTo>
                    <a:lnTo>
                      <a:pt x="58718" y="51225"/>
                    </a:lnTo>
                    <a:lnTo>
                      <a:pt x="54909" y="51297"/>
                    </a:lnTo>
                    <a:lnTo>
                      <a:pt x="52750" y="45444"/>
                    </a:lnTo>
                    <a:lnTo>
                      <a:pt x="60146" y="38825"/>
                    </a:lnTo>
                    <a:close/>
                    <a:moveTo>
                      <a:pt x="49958" y="38138"/>
                    </a:moveTo>
                    <a:lnTo>
                      <a:pt x="52652" y="45427"/>
                    </a:lnTo>
                    <a:lnTo>
                      <a:pt x="45979" y="51404"/>
                    </a:lnTo>
                    <a:lnTo>
                      <a:pt x="49958" y="38138"/>
                    </a:lnTo>
                    <a:close/>
                    <a:moveTo>
                      <a:pt x="52679" y="45507"/>
                    </a:moveTo>
                    <a:lnTo>
                      <a:pt x="54820" y="51305"/>
                    </a:lnTo>
                    <a:lnTo>
                      <a:pt x="46015" y="51484"/>
                    </a:lnTo>
                    <a:lnTo>
                      <a:pt x="52679" y="45507"/>
                    </a:lnTo>
                    <a:close/>
                    <a:moveTo>
                      <a:pt x="58701" y="51305"/>
                    </a:moveTo>
                    <a:lnTo>
                      <a:pt x="57782" y="59022"/>
                    </a:lnTo>
                    <a:lnTo>
                      <a:pt x="57764" y="59022"/>
                    </a:lnTo>
                    <a:lnTo>
                      <a:pt x="54936" y="51386"/>
                    </a:lnTo>
                    <a:lnTo>
                      <a:pt x="58701" y="51305"/>
                    </a:lnTo>
                    <a:close/>
                    <a:moveTo>
                      <a:pt x="27" y="1"/>
                    </a:moveTo>
                    <a:lnTo>
                      <a:pt x="0" y="81"/>
                    </a:lnTo>
                    <a:lnTo>
                      <a:pt x="17048" y="4845"/>
                    </a:lnTo>
                    <a:lnTo>
                      <a:pt x="19823" y="16335"/>
                    </a:lnTo>
                    <a:lnTo>
                      <a:pt x="12525" y="14836"/>
                    </a:lnTo>
                    <a:lnTo>
                      <a:pt x="12507" y="14917"/>
                    </a:lnTo>
                    <a:lnTo>
                      <a:pt x="19796" y="16407"/>
                    </a:lnTo>
                    <a:lnTo>
                      <a:pt x="19849" y="16460"/>
                    </a:lnTo>
                    <a:lnTo>
                      <a:pt x="21776" y="24435"/>
                    </a:lnTo>
                    <a:lnTo>
                      <a:pt x="21767" y="24507"/>
                    </a:lnTo>
                    <a:lnTo>
                      <a:pt x="35104" y="26362"/>
                    </a:lnTo>
                    <a:lnTo>
                      <a:pt x="28280" y="32188"/>
                    </a:lnTo>
                    <a:lnTo>
                      <a:pt x="28333" y="32250"/>
                    </a:lnTo>
                    <a:lnTo>
                      <a:pt x="35158" y="26425"/>
                    </a:lnTo>
                    <a:lnTo>
                      <a:pt x="35158" y="36729"/>
                    </a:lnTo>
                    <a:lnTo>
                      <a:pt x="35113" y="36720"/>
                    </a:lnTo>
                    <a:lnTo>
                      <a:pt x="35158" y="36791"/>
                    </a:lnTo>
                    <a:lnTo>
                      <a:pt x="35158" y="36898"/>
                    </a:lnTo>
                    <a:lnTo>
                      <a:pt x="35247" y="36898"/>
                    </a:lnTo>
                    <a:lnTo>
                      <a:pt x="45845" y="51520"/>
                    </a:lnTo>
                    <a:lnTo>
                      <a:pt x="45836" y="51529"/>
                    </a:lnTo>
                    <a:lnTo>
                      <a:pt x="45863" y="51564"/>
                    </a:lnTo>
                    <a:lnTo>
                      <a:pt x="45872" y="51653"/>
                    </a:lnTo>
                    <a:lnTo>
                      <a:pt x="45899" y="51653"/>
                    </a:lnTo>
                    <a:lnTo>
                      <a:pt x="45917" y="51618"/>
                    </a:lnTo>
                    <a:lnTo>
                      <a:pt x="45997" y="51725"/>
                    </a:lnTo>
                    <a:lnTo>
                      <a:pt x="46015" y="51716"/>
                    </a:lnTo>
                    <a:lnTo>
                      <a:pt x="45961" y="51564"/>
                    </a:lnTo>
                    <a:lnTo>
                      <a:pt x="54856" y="51386"/>
                    </a:lnTo>
                    <a:lnTo>
                      <a:pt x="57755" y="59245"/>
                    </a:lnTo>
                    <a:lnTo>
                      <a:pt x="57746" y="59317"/>
                    </a:lnTo>
                    <a:lnTo>
                      <a:pt x="57826" y="59325"/>
                    </a:lnTo>
                    <a:lnTo>
                      <a:pt x="57835" y="59290"/>
                    </a:lnTo>
                    <a:lnTo>
                      <a:pt x="57853" y="59281"/>
                    </a:lnTo>
                    <a:lnTo>
                      <a:pt x="57853" y="59272"/>
                    </a:lnTo>
                    <a:lnTo>
                      <a:pt x="57844" y="59245"/>
                    </a:lnTo>
                    <a:lnTo>
                      <a:pt x="58790" y="51305"/>
                    </a:lnTo>
                    <a:lnTo>
                      <a:pt x="63509" y="51207"/>
                    </a:lnTo>
                    <a:lnTo>
                      <a:pt x="67880" y="67622"/>
                    </a:lnTo>
                    <a:lnTo>
                      <a:pt x="67961" y="67604"/>
                    </a:lnTo>
                    <a:lnTo>
                      <a:pt x="63589" y="51207"/>
                    </a:lnTo>
                    <a:lnTo>
                      <a:pt x="70200" y="51074"/>
                    </a:lnTo>
                    <a:lnTo>
                      <a:pt x="80352" y="63759"/>
                    </a:lnTo>
                    <a:lnTo>
                      <a:pt x="80423" y="63706"/>
                    </a:lnTo>
                    <a:lnTo>
                      <a:pt x="70298" y="51065"/>
                    </a:lnTo>
                    <a:lnTo>
                      <a:pt x="70360" y="51065"/>
                    </a:lnTo>
                    <a:lnTo>
                      <a:pt x="70360" y="50984"/>
                    </a:lnTo>
                    <a:lnTo>
                      <a:pt x="70235" y="50984"/>
                    </a:lnTo>
                    <a:lnTo>
                      <a:pt x="60315" y="38593"/>
                    </a:lnTo>
                    <a:lnTo>
                      <a:pt x="60306" y="38593"/>
                    </a:lnTo>
                    <a:lnTo>
                      <a:pt x="61341" y="29931"/>
                    </a:lnTo>
                    <a:lnTo>
                      <a:pt x="61297" y="29922"/>
                    </a:lnTo>
                    <a:lnTo>
                      <a:pt x="43820" y="21260"/>
                    </a:lnTo>
                    <a:lnTo>
                      <a:pt x="43811" y="21260"/>
                    </a:lnTo>
                    <a:lnTo>
                      <a:pt x="43686" y="21081"/>
                    </a:lnTo>
                    <a:lnTo>
                      <a:pt x="46844" y="8966"/>
                    </a:lnTo>
                    <a:lnTo>
                      <a:pt x="46844" y="8966"/>
                    </a:lnTo>
                    <a:lnTo>
                      <a:pt x="35247" y="9867"/>
                    </a:lnTo>
                    <a:lnTo>
                      <a:pt x="35247" y="9841"/>
                    </a:lnTo>
                    <a:lnTo>
                      <a:pt x="35220" y="9841"/>
                    </a:lnTo>
                    <a:lnTo>
                      <a:pt x="35203" y="9814"/>
                    </a:lnTo>
                    <a:lnTo>
                      <a:pt x="35185" y="9832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2067986" y="2770064"/>
                <a:ext cx="355694" cy="19803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3418" extrusionOk="0">
                    <a:moveTo>
                      <a:pt x="2472" y="170"/>
                    </a:moveTo>
                    <a:lnTo>
                      <a:pt x="5844" y="3301"/>
                    </a:lnTo>
                    <a:lnTo>
                      <a:pt x="224" y="3185"/>
                    </a:lnTo>
                    <a:lnTo>
                      <a:pt x="2472" y="170"/>
                    </a:lnTo>
                    <a:close/>
                    <a:moveTo>
                      <a:pt x="2454" y="0"/>
                    </a:moveTo>
                    <a:lnTo>
                      <a:pt x="1" y="3292"/>
                    </a:lnTo>
                    <a:lnTo>
                      <a:pt x="6138" y="3417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2793653" y="3343760"/>
                <a:ext cx="145835" cy="169590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927" extrusionOk="0">
                    <a:moveTo>
                      <a:pt x="1062" y="206"/>
                    </a:moveTo>
                    <a:lnTo>
                      <a:pt x="2338" y="1642"/>
                    </a:lnTo>
                    <a:lnTo>
                      <a:pt x="188" y="2722"/>
                    </a:lnTo>
                    <a:lnTo>
                      <a:pt x="1062" y="206"/>
                    </a:lnTo>
                    <a:close/>
                    <a:moveTo>
                      <a:pt x="1018" y="1"/>
                    </a:moveTo>
                    <a:lnTo>
                      <a:pt x="1" y="2927"/>
                    </a:lnTo>
                    <a:lnTo>
                      <a:pt x="2516" y="1678"/>
                    </a:lnTo>
                    <a:lnTo>
                      <a:pt x="10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726210" y="1671224"/>
                <a:ext cx="206788" cy="218666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3774" extrusionOk="0">
                    <a:moveTo>
                      <a:pt x="143" y="206"/>
                    </a:moveTo>
                    <a:lnTo>
                      <a:pt x="3355" y="1990"/>
                    </a:lnTo>
                    <a:lnTo>
                      <a:pt x="750" y="3604"/>
                    </a:lnTo>
                    <a:lnTo>
                      <a:pt x="143" y="206"/>
                    </a:lnTo>
                    <a:close/>
                    <a:moveTo>
                      <a:pt x="0" y="0"/>
                    </a:moveTo>
                    <a:lnTo>
                      <a:pt x="670" y="3774"/>
                    </a:lnTo>
                    <a:lnTo>
                      <a:pt x="3569" y="19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1396558" y="2420691"/>
                <a:ext cx="403726" cy="186683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3222" extrusionOk="0">
                    <a:moveTo>
                      <a:pt x="6584" y="188"/>
                    </a:moveTo>
                    <a:lnTo>
                      <a:pt x="2587" y="3088"/>
                    </a:lnTo>
                    <a:lnTo>
                      <a:pt x="268" y="1589"/>
                    </a:lnTo>
                    <a:lnTo>
                      <a:pt x="6584" y="188"/>
                    </a:lnTo>
                    <a:close/>
                    <a:moveTo>
                      <a:pt x="6950" y="1"/>
                    </a:moveTo>
                    <a:lnTo>
                      <a:pt x="0" y="1535"/>
                    </a:lnTo>
                    <a:lnTo>
                      <a:pt x="2587" y="3221"/>
                    </a:lnTo>
                    <a:lnTo>
                      <a:pt x="6967" y="37"/>
                    </a:lnTo>
                    <a:lnTo>
                      <a:pt x="69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2545565" y="3263517"/>
                <a:ext cx="101395" cy="91951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587" extrusionOk="0">
                    <a:moveTo>
                      <a:pt x="875" y="1"/>
                    </a:moveTo>
                    <a:cubicBezTo>
                      <a:pt x="672" y="1"/>
                      <a:pt x="469" y="79"/>
                      <a:pt x="313" y="235"/>
                    </a:cubicBezTo>
                    <a:cubicBezTo>
                      <a:pt x="1" y="538"/>
                      <a:pt x="1" y="1047"/>
                      <a:pt x="313" y="1359"/>
                    </a:cubicBezTo>
                    <a:cubicBezTo>
                      <a:pt x="469" y="1511"/>
                      <a:pt x="672" y="1586"/>
                      <a:pt x="875" y="1586"/>
                    </a:cubicBezTo>
                    <a:cubicBezTo>
                      <a:pt x="1078" y="1586"/>
                      <a:pt x="1281" y="1511"/>
                      <a:pt x="1437" y="1359"/>
                    </a:cubicBezTo>
                    <a:cubicBezTo>
                      <a:pt x="1749" y="1047"/>
                      <a:pt x="1749" y="538"/>
                      <a:pt x="1437" y="235"/>
                    </a:cubicBezTo>
                    <a:cubicBezTo>
                      <a:pt x="1281" y="79"/>
                      <a:pt x="1078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1542318" y="2773019"/>
                <a:ext cx="78625" cy="71672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237" extrusionOk="0">
                    <a:moveTo>
                      <a:pt x="679" y="1"/>
                    </a:moveTo>
                    <a:cubicBezTo>
                      <a:pt x="520" y="1"/>
                      <a:pt x="362" y="61"/>
                      <a:pt x="242" y="181"/>
                    </a:cubicBezTo>
                    <a:cubicBezTo>
                      <a:pt x="1" y="422"/>
                      <a:pt x="1" y="815"/>
                      <a:pt x="242" y="1056"/>
                    </a:cubicBezTo>
                    <a:cubicBezTo>
                      <a:pt x="362" y="1176"/>
                      <a:pt x="520" y="1236"/>
                      <a:pt x="679" y="1236"/>
                    </a:cubicBezTo>
                    <a:cubicBezTo>
                      <a:pt x="837" y="1236"/>
                      <a:pt x="996" y="1176"/>
                      <a:pt x="1116" y="1056"/>
                    </a:cubicBezTo>
                    <a:cubicBezTo>
                      <a:pt x="1357" y="815"/>
                      <a:pt x="1357" y="422"/>
                      <a:pt x="1116" y="181"/>
                    </a:cubicBezTo>
                    <a:cubicBezTo>
                      <a:pt x="996" y="61"/>
                      <a:pt x="837" y="1"/>
                      <a:pt x="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1037335" y="2106160"/>
                <a:ext cx="98788" cy="899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553" extrusionOk="0">
                    <a:moveTo>
                      <a:pt x="853" y="0"/>
                    </a:moveTo>
                    <a:cubicBezTo>
                      <a:pt x="654" y="0"/>
                      <a:pt x="456" y="76"/>
                      <a:pt x="304" y="228"/>
                    </a:cubicBezTo>
                    <a:cubicBezTo>
                      <a:pt x="1" y="531"/>
                      <a:pt x="1" y="1022"/>
                      <a:pt x="304" y="1325"/>
                    </a:cubicBezTo>
                    <a:cubicBezTo>
                      <a:pt x="456" y="1477"/>
                      <a:pt x="654" y="1553"/>
                      <a:pt x="853" y="1553"/>
                    </a:cubicBezTo>
                    <a:cubicBezTo>
                      <a:pt x="1051" y="1553"/>
                      <a:pt x="1250" y="1477"/>
                      <a:pt x="1402" y="1325"/>
                    </a:cubicBezTo>
                    <a:cubicBezTo>
                      <a:pt x="1705" y="1022"/>
                      <a:pt x="1705" y="531"/>
                      <a:pt x="1402" y="228"/>
                    </a:cubicBezTo>
                    <a:cubicBezTo>
                      <a:pt x="1250" y="76"/>
                      <a:pt x="1051" y="0"/>
                      <a:pt x="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170068" y="2496484"/>
                <a:ext cx="68775" cy="62749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83" extrusionOk="0">
                    <a:moveTo>
                      <a:pt x="594" y="1"/>
                    </a:moveTo>
                    <a:cubicBezTo>
                      <a:pt x="453" y="1"/>
                      <a:pt x="313" y="52"/>
                      <a:pt x="206" y="155"/>
                    </a:cubicBezTo>
                    <a:cubicBezTo>
                      <a:pt x="0" y="369"/>
                      <a:pt x="0" y="717"/>
                      <a:pt x="206" y="922"/>
                    </a:cubicBezTo>
                    <a:cubicBezTo>
                      <a:pt x="313" y="1029"/>
                      <a:pt x="453" y="1083"/>
                      <a:pt x="594" y="1083"/>
                    </a:cubicBezTo>
                    <a:cubicBezTo>
                      <a:pt x="734" y="1083"/>
                      <a:pt x="875" y="1029"/>
                      <a:pt x="982" y="922"/>
                    </a:cubicBezTo>
                    <a:cubicBezTo>
                      <a:pt x="1187" y="717"/>
                      <a:pt x="1187" y="369"/>
                      <a:pt x="982" y="155"/>
                    </a:cubicBezTo>
                    <a:cubicBezTo>
                      <a:pt x="875" y="52"/>
                      <a:pt x="734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1048227" y="2669137"/>
                <a:ext cx="87895" cy="8042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8" extrusionOk="0">
                    <a:moveTo>
                      <a:pt x="762" y="1"/>
                    </a:moveTo>
                    <a:cubicBezTo>
                      <a:pt x="585" y="1"/>
                      <a:pt x="406" y="70"/>
                      <a:pt x="268" y="208"/>
                    </a:cubicBezTo>
                    <a:cubicBezTo>
                      <a:pt x="0" y="476"/>
                      <a:pt x="0" y="913"/>
                      <a:pt x="268" y="1180"/>
                    </a:cubicBezTo>
                    <a:cubicBezTo>
                      <a:pt x="406" y="1319"/>
                      <a:pt x="585" y="1388"/>
                      <a:pt x="762" y="1388"/>
                    </a:cubicBezTo>
                    <a:cubicBezTo>
                      <a:pt x="939" y="1388"/>
                      <a:pt x="1115" y="1319"/>
                      <a:pt x="1249" y="1180"/>
                    </a:cubicBezTo>
                    <a:cubicBezTo>
                      <a:pt x="1517" y="913"/>
                      <a:pt x="1517" y="476"/>
                      <a:pt x="1249" y="208"/>
                    </a:cubicBezTo>
                    <a:cubicBezTo>
                      <a:pt x="1115" y="70"/>
                      <a:pt x="939" y="1"/>
                      <a:pt x="7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1713929" y="2061084"/>
                <a:ext cx="86389" cy="7833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52" extrusionOk="0">
                    <a:moveTo>
                      <a:pt x="741" y="0"/>
                    </a:moveTo>
                    <a:cubicBezTo>
                      <a:pt x="567" y="0"/>
                      <a:pt x="393" y="65"/>
                      <a:pt x="259" y="194"/>
                    </a:cubicBezTo>
                    <a:cubicBezTo>
                      <a:pt x="1" y="462"/>
                      <a:pt x="1" y="890"/>
                      <a:pt x="259" y="1158"/>
                    </a:cubicBezTo>
                    <a:cubicBezTo>
                      <a:pt x="393" y="1287"/>
                      <a:pt x="567" y="1352"/>
                      <a:pt x="741" y="1352"/>
                    </a:cubicBezTo>
                    <a:cubicBezTo>
                      <a:pt x="915" y="1352"/>
                      <a:pt x="1089" y="1287"/>
                      <a:pt x="1223" y="1158"/>
                    </a:cubicBezTo>
                    <a:cubicBezTo>
                      <a:pt x="1490" y="890"/>
                      <a:pt x="1490" y="462"/>
                      <a:pt x="1223" y="194"/>
                    </a:cubicBezTo>
                    <a:cubicBezTo>
                      <a:pt x="1089" y="65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628528" y="2594224"/>
                <a:ext cx="67268" cy="6130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58" extrusionOk="0">
                    <a:moveTo>
                      <a:pt x="584" y="0"/>
                    </a:moveTo>
                    <a:cubicBezTo>
                      <a:pt x="449" y="0"/>
                      <a:pt x="313" y="51"/>
                      <a:pt x="206" y="154"/>
                    </a:cubicBezTo>
                    <a:cubicBezTo>
                      <a:pt x="0" y="368"/>
                      <a:pt x="0" y="698"/>
                      <a:pt x="206" y="903"/>
                    </a:cubicBezTo>
                    <a:cubicBezTo>
                      <a:pt x="313" y="1006"/>
                      <a:pt x="449" y="1057"/>
                      <a:pt x="584" y="1057"/>
                    </a:cubicBezTo>
                    <a:cubicBezTo>
                      <a:pt x="719" y="1057"/>
                      <a:pt x="852" y="1006"/>
                      <a:pt x="955" y="903"/>
                    </a:cubicBezTo>
                    <a:cubicBezTo>
                      <a:pt x="1160" y="698"/>
                      <a:pt x="1160" y="368"/>
                      <a:pt x="955" y="154"/>
                    </a:cubicBezTo>
                    <a:cubicBezTo>
                      <a:pt x="852" y="51"/>
                      <a:pt x="719" y="0"/>
                      <a:pt x="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1480325" y="3129276"/>
                <a:ext cx="70861" cy="6466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116" extrusionOk="0">
                    <a:moveTo>
                      <a:pt x="611" y="1"/>
                    </a:moveTo>
                    <a:cubicBezTo>
                      <a:pt x="469" y="1"/>
                      <a:pt x="326" y="54"/>
                      <a:pt x="214" y="161"/>
                    </a:cubicBezTo>
                    <a:cubicBezTo>
                      <a:pt x="0" y="384"/>
                      <a:pt x="0" y="741"/>
                      <a:pt x="214" y="955"/>
                    </a:cubicBezTo>
                    <a:cubicBezTo>
                      <a:pt x="326" y="1062"/>
                      <a:pt x="469" y="1116"/>
                      <a:pt x="611" y="1116"/>
                    </a:cubicBezTo>
                    <a:cubicBezTo>
                      <a:pt x="754" y="1116"/>
                      <a:pt x="897" y="1062"/>
                      <a:pt x="1008" y="955"/>
                    </a:cubicBezTo>
                    <a:cubicBezTo>
                      <a:pt x="1222" y="741"/>
                      <a:pt x="1222" y="384"/>
                      <a:pt x="1008" y="161"/>
                    </a:cubicBezTo>
                    <a:cubicBezTo>
                      <a:pt x="897" y="54"/>
                      <a:pt x="754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2072099" y="4169599"/>
                <a:ext cx="77118" cy="705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18" extrusionOk="0">
                    <a:moveTo>
                      <a:pt x="664" y="0"/>
                    </a:moveTo>
                    <a:cubicBezTo>
                      <a:pt x="509" y="0"/>
                      <a:pt x="353" y="60"/>
                      <a:pt x="233" y="181"/>
                    </a:cubicBezTo>
                    <a:cubicBezTo>
                      <a:pt x="1" y="413"/>
                      <a:pt x="1" y="796"/>
                      <a:pt x="233" y="1037"/>
                    </a:cubicBezTo>
                    <a:cubicBezTo>
                      <a:pt x="353" y="1158"/>
                      <a:pt x="509" y="1218"/>
                      <a:pt x="664" y="1218"/>
                    </a:cubicBezTo>
                    <a:cubicBezTo>
                      <a:pt x="819" y="1218"/>
                      <a:pt x="973" y="1158"/>
                      <a:pt x="1089" y="1037"/>
                    </a:cubicBezTo>
                    <a:cubicBezTo>
                      <a:pt x="1330" y="796"/>
                      <a:pt x="1330" y="413"/>
                      <a:pt x="1089" y="181"/>
                    </a:cubicBezTo>
                    <a:cubicBezTo>
                      <a:pt x="973" y="60"/>
                      <a:pt x="819" y="0"/>
                      <a:pt x="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1055469" y="3068268"/>
                <a:ext cx="71382" cy="650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123" extrusionOk="0">
                    <a:moveTo>
                      <a:pt x="617" y="1"/>
                    </a:moveTo>
                    <a:cubicBezTo>
                      <a:pt x="473" y="1"/>
                      <a:pt x="330" y="54"/>
                      <a:pt x="223" y="161"/>
                    </a:cubicBezTo>
                    <a:cubicBezTo>
                      <a:pt x="0" y="384"/>
                      <a:pt x="0" y="741"/>
                      <a:pt x="223" y="955"/>
                    </a:cubicBezTo>
                    <a:cubicBezTo>
                      <a:pt x="330" y="1067"/>
                      <a:pt x="473" y="1123"/>
                      <a:pt x="617" y="1123"/>
                    </a:cubicBezTo>
                    <a:cubicBezTo>
                      <a:pt x="761" y="1123"/>
                      <a:pt x="906" y="1067"/>
                      <a:pt x="1017" y="955"/>
                    </a:cubicBezTo>
                    <a:cubicBezTo>
                      <a:pt x="1231" y="741"/>
                      <a:pt x="1231" y="384"/>
                      <a:pt x="1017" y="161"/>
                    </a:cubicBezTo>
                    <a:cubicBezTo>
                      <a:pt x="906" y="54"/>
                      <a:pt x="761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1911380" y="3749611"/>
                <a:ext cx="71904" cy="6547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30" extrusionOk="0">
                    <a:moveTo>
                      <a:pt x="625" y="1"/>
                    </a:moveTo>
                    <a:cubicBezTo>
                      <a:pt x="480" y="1"/>
                      <a:pt x="335" y="57"/>
                      <a:pt x="223" y="168"/>
                    </a:cubicBezTo>
                    <a:cubicBezTo>
                      <a:pt x="0" y="382"/>
                      <a:pt x="0" y="748"/>
                      <a:pt x="223" y="962"/>
                    </a:cubicBezTo>
                    <a:cubicBezTo>
                      <a:pt x="335" y="1074"/>
                      <a:pt x="480" y="1129"/>
                      <a:pt x="625" y="1129"/>
                    </a:cubicBezTo>
                    <a:cubicBezTo>
                      <a:pt x="770" y="1129"/>
                      <a:pt x="915" y="1074"/>
                      <a:pt x="1026" y="962"/>
                    </a:cubicBezTo>
                    <a:cubicBezTo>
                      <a:pt x="1240" y="748"/>
                      <a:pt x="1240" y="382"/>
                      <a:pt x="1026" y="168"/>
                    </a:cubicBezTo>
                    <a:cubicBezTo>
                      <a:pt x="915" y="57"/>
                      <a:pt x="770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1848866" y="3550538"/>
                <a:ext cx="46526" cy="4241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32" extrusionOk="0">
                    <a:moveTo>
                      <a:pt x="401" y="0"/>
                    </a:moveTo>
                    <a:cubicBezTo>
                      <a:pt x="308" y="0"/>
                      <a:pt x="214" y="36"/>
                      <a:pt x="143" y="107"/>
                    </a:cubicBezTo>
                    <a:cubicBezTo>
                      <a:pt x="0" y="250"/>
                      <a:pt x="0" y="482"/>
                      <a:pt x="143" y="625"/>
                    </a:cubicBezTo>
                    <a:cubicBezTo>
                      <a:pt x="214" y="696"/>
                      <a:pt x="308" y="732"/>
                      <a:pt x="401" y="732"/>
                    </a:cubicBezTo>
                    <a:cubicBezTo>
                      <a:pt x="495" y="732"/>
                      <a:pt x="589" y="696"/>
                      <a:pt x="660" y="625"/>
                    </a:cubicBezTo>
                    <a:cubicBezTo>
                      <a:pt x="803" y="482"/>
                      <a:pt x="803" y="250"/>
                      <a:pt x="660" y="107"/>
                    </a:cubicBezTo>
                    <a:cubicBezTo>
                      <a:pt x="589" y="36"/>
                      <a:pt x="495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7"/>
              <p:cNvSpPr/>
              <p:nvPr/>
            </p:nvSpPr>
            <p:spPr>
              <a:xfrm>
                <a:off x="2488728" y="3777016"/>
                <a:ext cx="110144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725" extrusionOk="0">
                    <a:moveTo>
                      <a:pt x="950" y="1"/>
                    </a:moveTo>
                    <a:cubicBezTo>
                      <a:pt x="730" y="1"/>
                      <a:pt x="509" y="83"/>
                      <a:pt x="339" y="248"/>
                    </a:cubicBezTo>
                    <a:cubicBezTo>
                      <a:pt x="0" y="587"/>
                      <a:pt x="0" y="1140"/>
                      <a:pt x="339" y="1470"/>
                    </a:cubicBezTo>
                    <a:cubicBezTo>
                      <a:pt x="509" y="1640"/>
                      <a:pt x="730" y="1725"/>
                      <a:pt x="950" y="1725"/>
                    </a:cubicBezTo>
                    <a:cubicBezTo>
                      <a:pt x="1171" y="1725"/>
                      <a:pt x="1392" y="1640"/>
                      <a:pt x="1561" y="1470"/>
                    </a:cubicBezTo>
                    <a:cubicBezTo>
                      <a:pt x="1900" y="1140"/>
                      <a:pt x="1900" y="587"/>
                      <a:pt x="1561" y="248"/>
                    </a:cubicBezTo>
                    <a:cubicBezTo>
                      <a:pt x="1392" y="83"/>
                      <a:pt x="1171" y="1"/>
                      <a:pt x="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7"/>
              <p:cNvSpPr/>
              <p:nvPr/>
            </p:nvSpPr>
            <p:spPr>
              <a:xfrm>
                <a:off x="591332" y="1973715"/>
                <a:ext cx="94616" cy="8621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88" extrusionOk="0">
                    <a:moveTo>
                      <a:pt x="817" y="0"/>
                    </a:moveTo>
                    <a:cubicBezTo>
                      <a:pt x="627" y="0"/>
                      <a:pt x="437" y="74"/>
                      <a:pt x="294" y="221"/>
                    </a:cubicBezTo>
                    <a:cubicBezTo>
                      <a:pt x="0" y="507"/>
                      <a:pt x="0" y="979"/>
                      <a:pt x="294" y="1274"/>
                    </a:cubicBezTo>
                    <a:cubicBezTo>
                      <a:pt x="437" y="1417"/>
                      <a:pt x="627" y="1488"/>
                      <a:pt x="817" y="1488"/>
                    </a:cubicBezTo>
                    <a:cubicBezTo>
                      <a:pt x="1008" y="1488"/>
                      <a:pt x="1200" y="1417"/>
                      <a:pt x="1347" y="1274"/>
                    </a:cubicBezTo>
                    <a:cubicBezTo>
                      <a:pt x="1633" y="979"/>
                      <a:pt x="1633" y="507"/>
                      <a:pt x="1347" y="221"/>
                    </a:cubicBezTo>
                    <a:cubicBezTo>
                      <a:pt x="1200" y="74"/>
                      <a:pt x="1008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1357845" y="3699264"/>
                <a:ext cx="87895" cy="8001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1" extrusionOk="0">
                    <a:moveTo>
                      <a:pt x="754" y="0"/>
                    </a:moveTo>
                    <a:cubicBezTo>
                      <a:pt x="578" y="0"/>
                      <a:pt x="401" y="69"/>
                      <a:pt x="268" y="208"/>
                    </a:cubicBezTo>
                    <a:cubicBezTo>
                      <a:pt x="0" y="475"/>
                      <a:pt x="0" y="912"/>
                      <a:pt x="268" y="1180"/>
                    </a:cubicBezTo>
                    <a:cubicBezTo>
                      <a:pt x="401" y="1314"/>
                      <a:pt x="578" y="1381"/>
                      <a:pt x="754" y="1381"/>
                    </a:cubicBezTo>
                    <a:cubicBezTo>
                      <a:pt x="930" y="1381"/>
                      <a:pt x="1106" y="1314"/>
                      <a:pt x="1240" y="1180"/>
                    </a:cubicBezTo>
                    <a:cubicBezTo>
                      <a:pt x="1517" y="912"/>
                      <a:pt x="1517" y="475"/>
                      <a:pt x="1240" y="208"/>
                    </a:cubicBezTo>
                    <a:cubicBezTo>
                      <a:pt x="1106" y="69"/>
                      <a:pt x="930" y="0"/>
                      <a:pt x="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2680965" y="4499727"/>
                <a:ext cx="97745" cy="88938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535" extrusionOk="0">
                    <a:moveTo>
                      <a:pt x="844" y="1"/>
                    </a:moveTo>
                    <a:cubicBezTo>
                      <a:pt x="648" y="1"/>
                      <a:pt x="451" y="76"/>
                      <a:pt x="304" y="228"/>
                    </a:cubicBezTo>
                    <a:cubicBezTo>
                      <a:pt x="1" y="522"/>
                      <a:pt x="1" y="1013"/>
                      <a:pt x="304" y="1307"/>
                    </a:cubicBezTo>
                    <a:cubicBezTo>
                      <a:pt x="451" y="1459"/>
                      <a:pt x="648" y="1535"/>
                      <a:pt x="844" y="1535"/>
                    </a:cubicBezTo>
                    <a:cubicBezTo>
                      <a:pt x="1040" y="1535"/>
                      <a:pt x="1236" y="1459"/>
                      <a:pt x="1384" y="1307"/>
                    </a:cubicBezTo>
                    <a:cubicBezTo>
                      <a:pt x="1687" y="1013"/>
                      <a:pt x="1687" y="522"/>
                      <a:pt x="1384" y="228"/>
                    </a:cubicBezTo>
                    <a:cubicBezTo>
                      <a:pt x="1236" y="76"/>
                      <a:pt x="1040" y="1"/>
                      <a:pt x="8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" name="Google Shape;200;p7"/>
            <p:cNvGrpSpPr/>
            <p:nvPr/>
          </p:nvGrpSpPr>
          <p:grpSpPr>
            <a:xfrm rot="5400000" flipH="1">
              <a:off x="-4797794" y="1299976"/>
              <a:ext cx="6499442" cy="5464852"/>
              <a:chOff x="-946852" y="1576612"/>
              <a:chExt cx="4659767" cy="3918019"/>
            </a:xfrm>
          </p:grpSpPr>
          <p:sp>
            <p:nvSpPr>
              <p:cNvPr id="201" name="Google Shape;201;p7"/>
              <p:cNvSpPr/>
              <p:nvPr/>
            </p:nvSpPr>
            <p:spPr>
              <a:xfrm>
                <a:off x="-946852" y="1576612"/>
                <a:ext cx="4659767" cy="3918019"/>
              </a:xfrm>
              <a:custGeom>
                <a:avLst/>
                <a:gdLst/>
                <a:ahLst/>
                <a:cxnLst/>
                <a:rect l="l" t="t" r="r" b="b"/>
                <a:pathLst>
                  <a:path w="80424" h="67622" extrusionOk="0">
                    <a:moveTo>
                      <a:pt x="27236" y="7691"/>
                    </a:moveTo>
                    <a:lnTo>
                      <a:pt x="35087" y="9885"/>
                    </a:lnTo>
                    <a:lnTo>
                      <a:pt x="35087" y="9894"/>
                    </a:lnTo>
                    <a:lnTo>
                      <a:pt x="35087" y="9948"/>
                    </a:lnTo>
                    <a:lnTo>
                      <a:pt x="31456" y="13935"/>
                    </a:lnTo>
                    <a:lnTo>
                      <a:pt x="27236" y="7691"/>
                    </a:lnTo>
                    <a:close/>
                    <a:moveTo>
                      <a:pt x="17137" y="4872"/>
                    </a:moveTo>
                    <a:lnTo>
                      <a:pt x="27156" y="7673"/>
                    </a:lnTo>
                    <a:lnTo>
                      <a:pt x="19894" y="16273"/>
                    </a:lnTo>
                    <a:lnTo>
                      <a:pt x="17137" y="4872"/>
                    </a:lnTo>
                    <a:close/>
                    <a:moveTo>
                      <a:pt x="27236" y="7842"/>
                    </a:moveTo>
                    <a:lnTo>
                      <a:pt x="31393" y="13998"/>
                    </a:lnTo>
                    <a:lnTo>
                      <a:pt x="27816" y="17941"/>
                    </a:lnTo>
                    <a:lnTo>
                      <a:pt x="27236" y="7842"/>
                    </a:lnTo>
                    <a:close/>
                    <a:moveTo>
                      <a:pt x="27156" y="7807"/>
                    </a:moveTo>
                    <a:lnTo>
                      <a:pt x="27736" y="17959"/>
                    </a:lnTo>
                    <a:lnTo>
                      <a:pt x="19930" y="16353"/>
                    </a:lnTo>
                    <a:lnTo>
                      <a:pt x="27156" y="7807"/>
                    </a:lnTo>
                    <a:close/>
                    <a:moveTo>
                      <a:pt x="35158" y="9983"/>
                    </a:moveTo>
                    <a:lnTo>
                      <a:pt x="35158" y="19422"/>
                    </a:lnTo>
                    <a:lnTo>
                      <a:pt x="31500" y="14007"/>
                    </a:lnTo>
                    <a:lnTo>
                      <a:pt x="35158" y="9983"/>
                    </a:lnTo>
                    <a:close/>
                    <a:moveTo>
                      <a:pt x="31447" y="14069"/>
                    </a:moveTo>
                    <a:lnTo>
                      <a:pt x="35087" y="19466"/>
                    </a:lnTo>
                    <a:lnTo>
                      <a:pt x="35087" y="19466"/>
                    </a:lnTo>
                    <a:lnTo>
                      <a:pt x="27887" y="17986"/>
                    </a:lnTo>
                    <a:lnTo>
                      <a:pt x="31447" y="14069"/>
                    </a:lnTo>
                    <a:close/>
                    <a:moveTo>
                      <a:pt x="35247" y="10001"/>
                    </a:moveTo>
                    <a:lnTo>
                      <a:pt x="39467" y="15621"/>
                    </a:lnTo>
                    <a:lnTo>
                      <a:pt x="35310" y="19431"/>
                    </a:lnTo>
                    <a:lnTo>
                      <a:pt x="35399" y="19529"/>
                    </a:lnTo>
                    <a:lnTo>
                      <a:pt x="35247" y="19502"/>
                    </a:lnTo>
                    <a:lnTo>
                      <a:pt x="35247" y="10001"/>
                    </a:lnTo>
                    <a:close/>
                    <a:moveTo>
                      <a:pt x="46737" y="9065"/>
                    </a:moveTo>
                    <a:lnTo>
                      <a:pt x="43615" y="21001"/>
                    </a:lnTo>
                    <a:lnTo>
                      <a:pt x="39583" y="15630"/>
                    </a:lnTo>
                    <a:lnTo>
                      <a:pt x="46630" y="9181"/>
                    </a:lnTo>
                    <a:lnTo>
                      <a:pt x="46577" y="9118"/>
                    </a:lnTo>
                    <a:lnTo>
                      <a:pt x="39529" y="15568"/>
                    </a:lnTo>
                    <a:lnTo>
                      <a:pt x="35301" y="9948"/>
                    </a:lnTo>
                    <a:lnTo>
                      <a:pt x="46737" y="9065"/>
                    </a:lnTo>
                    <a:close/>
                    <a:moveTo>
                      <a:pt x="39520" y="15693"/>
                    </a:moveTo>
                    <a:lnTo>
                      <a:pt x="43588" y="21108"/>
                    </a:lnTo>
                    <a:lnTo>
                      <a:pt x="43562" y="21206"/>
                    </a:lnTo>
                    <a:lnTo>
                      <a:pt x="35533" y="19556"/>
                    </a:lnTo>
                    <a:lnTo>
                      <a:pt x="35426" y="19440"/>
                    </a:lnTo>
                    <a:lnTo>
                      <a:pt x="39520" y="15693"/>
                    </a:lnTo>
                    <a:close/>
                    <a:moveTo>
                      <a:pt x="35622" y="19663"/>
                    </a:moveTo>
                    <a:lnTo>
                      <a:pt x="43481" y="21277"/>
                    </a:lnTo>
                    <a:lnTo>
                      <a:pt x="43481" y="21295"/>
                    </a:lnTo>
                    <a:lnTo>
                      <a:pt x="37799" y="22125"/>
                    </a:lnTo>
                    <a:lnTo>
                      <a:pt x="35622" y="19663"/>
                    </a:lnTo>
                    <a:close/>
                    <a:moveTo>
                      <a:pt x="35247" y="19582"/>
                    </a:moveTo>
                    <a:lnTo>
                      <a:pt x="35497" y="19636"/>
                    </a:lnTo>
                    <a:lnTo>
                      <a:pt x="37700" y="22134"/>
                    </a:lnTo>
                    <a:lnTo>
                      <a:pt x="35247" y="22491"/>
                    </a:lnTo>
                    <a:lnTo>
                      <a:pt x="35247" y="19582"/>
                    </a:lnTo>
                    <a:close/>
                    <a:moveTo>
                      <a:pt x="27816" y="18057"/>
                    </a:moveTo>
                    <a:lnTo>
                      <a:pt x="35158" y="19565"/>
                    </a:lnTo>
                    <a:lnTo>
                      <a:pt x="35158" y="22509"/>
                    </a:lnTo>
                    <a:lnTo>
                      <a:pt x="32205" y="22937"/>
                    </a:lnTo>
                    <a:lnTo>
                      <a:pt x="27816" y="18057"/>
                    </a:lnTo>
                    <a:close/>
                    <a:moveTo>
                      <a:pt x="27762" y="18128"/>
                    </a:moveTo>
                    <a:lnTo>
                      <a:pt x="32107" y="22946"/>
                    </a:lnTo>
                    <a:lnTo>
                      <a:pt x="22053" y="24409"/>
                    </a:lnTo>
                    <a:lnTo>
                      <a:pt x="27762" y="18128"/>
                    </a:lnTo>
                    <a:close/>
                    <a:moveTo>
                      <a:pt x="19930" y="16442"/>
                    </a:moveTo>
                    <a:lnTo>
                      <a:pt x="27727" y="18039"/>
                    </a:lnTo>
                    <a:lnTo>
                      <a:pt x="21910" y="24435"/>
                    </a:lnTo>
                    <a:lnTo>
                      <a:pt x="21857" y="24435"/>
                    </a:lnTo>
                    <a:lnTo>
                      <a:pt x="19930" y="16442"/>
                    </a:lnTo>
                    <a:close/>
                    <a:moveTo>
                      <a:pt x="35158" y="22589"/>
                    </a:moveTo>
                    <a:lnTo>
                      <a:pt x="35158" y="26211"/>
                    </a:lnTo>
                    <a:lnTo>
                      <a:pt x="32276" y="23008"/>
                    </a:lnTo>
                    <a:lnTo>
                      <a:pt x="35158" y="22589"/>
                    </a:lnTo>
                    <a:close/>
                    <a:moveTo>
                      <a:pt x="32178" y="23026"/>
                    </a:moveTo>
                    <a:lnTo>
                      <a:pt x="35113" y="26273"/>
                    </a:lnTo>
                    <a:lnTo>
                      <a:pt x="22240" y="24489"/>
                    </a:lnTo>
                    <a:lnTo>
                      <a:pt x="22240" y="24462"/>
                    </a:lnTo>
                    <a:lnTo>
                      <a:pt x="32178" y="23026"/>
                    </a:lnTo>
                    <a:close/>
                    <a:moveTo>
                      <a:pt x="37772" y="22214"/>
                    </a:moveTo>
                    <a:lnTo>
                      <a:pt x="42241" y="27272"/>
                    </a:lnTo>
                    <a:lnTo>
                      <a:pt x="35247" y="26300"/>
                    </a:lnTo>
                    <a:lnTo>
                      <a:pt x="35247" y="22580"/>
                    </a:lnTo>
                    <a:lnTo>
                      <a:pt x="37772" y="22214"/>
                    </a:lnTo>
                    <a:close/>
                    <a:moveTo>
                      <a:pt x="43731" y="21349"/>
                    </a:moveTo>
                    <a:lnTo>
                      <a:pt x="42536" y="27156"/>
                    </a:lnTo>
                    <a:lnTo>
                      <a:pt x="42455" y="27165"/>
                    </a:lnTo>
                    <a:lnTo>
                      <a:pt x="42473" y="27299"/>
                    </a:lnTo>
                    <a:lnTo>
                      <a:pt x="42375" y="27290"/>
                    </a:lnTo>
                    <a:lnTo>
                      <a:pt x="37870" y="22196"/>
                    </a:lnTo>
                    <a:lnTo>
                      <a:pt x="43731" y="21349"/>
                    </a:lnTo>
                    <a:close/>
                    <a:moveTo>
                      <a:pt x="43802" y="21447"/>
                    </a:moveTo>
                    <a:lnTo>
                      <a:pt x="46149" y="27817"/>
                    </a:lnTo>
                    <a:lnTo>
                      <a:pt x="42589" y="27317"/>
                    </a:lnTo>
                    <a:lnTo>
                      <a:pt x="43802" y="21447"/>
                    </a:lnTo>
                    <a:close/>
                    <a:moveTo>
                      <a:pt x="43865" y="21376"/>
                    </a:moveTo>
                    <a:lnTo>
                      <a:pt x="60975" y="29859"/>
                    </a:lnTo>
                    <a:lnTo>
                      <a:pt x="60966" y="29877"/>
                    </a:lnTo>
                    <a:lnTo>
                      <a:pt x="46247" y="27825"/>
                    </a:lnTo>
                    <a:lnTo>
                      <a:pt x="43865" y="21376"/>
                    </a:lnTo>
                    <a:close/>
                    <a:moveTo>
                      <a:pt x="42785" y="27433"/>
                    </a:moveTo>
                    <a:lnTo>
                      <a:pt x="46184" y="27906"/>
                    </a:lnTo>
                    <a:lnTo>
                      <a:pt x="47041" y="30216"/>
                    </a:lnTo>
                    <a:lnTo>
                      <a:pt x="42776" y="27451"/>
                    </a:lnTo>
                    <a:lnTo>
                      <a:pt x="42785" y="27433"/>
                    </a:lnTo>
                    <a:close/>
                    <a:moveTo>
                      <a:pt x="35452" y="26407"/>
                    </a:moveTo>
                    <a:lnTo>
                      <a:pt x="42330" y="27370"/>
                    </a:lnTo>
                    <a:lnTo>
                      <a:pt x="42464" y="27522"/>
                    </a:lnTo>
                    <a:lnTo>
                      <a:pt x="41884" y="30323"/>
                    </a:lnTo>
                    <a:lnTo>
                      <a:pt x="35443" y="26434"/>
                    </a:lnTo>
                    <a:lnTo>
                      <a:pt x="35452" y="26407"/>
                    </a:lnTo>
                    <a:close/>
                    <a:moveTo>
                      <a:pt x="42509" y="27709"/>
                    </a:moveTo>
                    <a:lnTo>
                      <a:pt x="42527" y="27718"/>
                    </a:lnTo>
                    <a:lnTo>
                      <a:pt x="42991" y="30992"/>
                    </a:lnTo>
                    <a:lnTo>
                      <a:pt x="41956" y="30368"/>
                    </a:lnTo>
                    <a:lnTo>
                      <a:pt x="42509" y="27709"/>
                    </a:lnTo>
                    <a:close/>
                    <a:moveTo>
                      <a:pt x="46274" y="27915"/>
                    </a:moveTo>
                    <a:lnTo>
                      <a:pt x="60949" y="29958"/>
                    </a:lnTo>
                    <a:lnTo>
                      <a:pt x="60949" y="29984"/>
                    </a:lnTo>
                    <a:lnTo>
                      <a:pt x="51787" y="33303"/>
                    </a:lnTo>
                    <a:lnTo>
                      <a:pt x="47148" y="30288"/>
                    </a:lnTo>
                    <a:lnTo>
                      <a:pt x="46274" y="27915"/>
                    </a:lnTo>
                    <a:close/>
                    <a:moveTo>
                      <a:pt x="42571" y="27415"/>
                    </a:moveTo>
                    <a:lnTo>
                      <a:pt x="47085" y="30350"/>
                    </a:lnTo>
                    <a:lnTo>
                      <a:pt x="48504" y="34186"/>
                    </a:lnTo>
                    <a:lnTo>
                      <a:pt x="48486" y="34195"/>
                    </a:lnTo>
                    <a:lnTo>
                      <a:pt x="42589" y="27531"/>
                    </a:lnTo>
                    <a:lnTo>
                      <a:pt x="42571" y="27415"/>
                    </a:lnTo>
                    <a:close/>
                    <a:moveTo>
                      <a:pt x="42607" y="27683"/>
                    </a:moveTo>
                    <a:lnTo>
                      <a:pt x="48406" y="34240"/>
                    </a:lnTo>
                    <a:lnTo>
                      <a:pt x="48397" y="34257"/>
                    </a:lnTo>
                    <a:lnTo>
                      <a:pt x="43080" y="31046"/>
                    </a:lnTo>
                    <a:lnTo>
                      <a:pt x="42607" y="27683"/>
                    </a:lnTo>
                    <a:close/>
                    <a:moveTo>
                      <a:pt x="47201" y="30421"/>
                    </a:moveTo>
                    <a:lnTo>
                      <a:pt x="51698" y="33339"/>
                    </a:lnTo>
                    <a:lnTo>
                      <a:pt x="48691" y="34436"/>
                    </a:lnTo>
                    <a:lnTo>
                      <a:pt x="48673" y="34418"/>
                    </a:lnTo>
                    <a:lnTo>
                      <a:pt x="47201" y="30421"/>
                    </a:lnTo>
                    <a:close/>
                    <a:moveTo>
                      <a:pt x="60699" y="30163"/>
                    </a:moveTo>
                    <a:lnTo>
                      <a:pt x="60708" y="30181"/>
                    </a:lnTo>
                    <a:lnTo>
                      <a:pt x="54231" y="34891"/>
                    </a:lnTo>
                    <a:lnTo>
                      <a:pt x="51885" y="33356"/>
                    </a:lnTo>
                    <a:lnTo>
                      <a:pt x="60699" y="30163"/>
                    </a:lnTo>
                    <a:close/>
                    <a:moveTo>
                      <a:pt x="43089" y="31153"/>
                    </a:moveTo>
                    <a:lnTo>
                      <a:pt x="48584" y="34472"/>
                    </a:lnTo>
                    <a:lnTo>
                      <a:pt x="43802" y="36211"/>
                    </a:lnTo>
                    <a:lnTo>
                      <a:pt x="43089" y="31153"/>
                    </a:lnTo>
                    <a:close/>
                    <a:moveTo>
                      <a:pt x="41938" y="30457"/>
                    </a:moveTo>
                    <a:lnTo>
                      <a:pt x="43000" y="31099"/>
                    </a:lnTo>
                    <a:lnTo>
                      <a:pt x="43722" y="36238"/>
                    </a:lnTo>
                    <a:lnTo>
                      <a:pt x="40511" y="37407"/>
                    </a:lnTo>
                    <a:lnTo>
                      <a:pt x="41938" y="30457"/>
                    </a:lnTo>
                    <a:close/>
                    <a:moveTo>
                      <a:pt x="35247" y="26407"/>
                    </a:moveTo>
                    <a:lnTo>
                      <a:pt x="41867" y="30404"/>
                    </a:lnTo>
                    <a:lnTo>
                      <a:pt x="40421" y="37424"/>
                    </a:lnTo>
                    <a:lnTo>
                      <a:pt x="35247" y="36737"/>
                    </a:lnTo>
                    <a:lnTo>
                      <a:pt x="35247" y="26407"/>
                    </a:lnTo>
                    <a:close/>
                    <a:moveTo>
                      <a:pt x="43731" y="36318"/>
                    </a:moveTo>
                    <a:lnTo>
                      <a:pt x="43918" y="37630"/>
                    </a:lnTo>
                    <a:lnTo>
                      <a:pt x="40698" y="37442"/>
                    </a:lnTo>
                    <a:lnTo>
                      <a:pt x="40698" y="37424"/>
                    </a:lnTo>
                    <a:lnTo>
                      <a:pt x="43731" y="36318"/>
                    </a:lnTo>
                    <a:close/>
                    <a:moveTo>
                      <a:pt x="51787" y="33401"/>
                    </a:moveTo>
                    <a:lnTo>
                      <a:pt x="54160" y="34935"/>
                    </a:lnTo>
                    <a:lnTo>
                      <a:pt x="49985" y="37969"/>
                    </a:lnTo>
                    <a:lnTo>
                      <a:pt x="48727" y="34552"/>
                    </a:lnTo>
                    <a:lnTo>
                      <a:pt x="48727" y="34552"/>
                    </a:lnTo>
                    <a:lnTo>
                      <a:pt x="48807" y="34605"/>
                    </a:lnTo>
                    <a:lnTo>
                      <a:pt x="48825" y="34579"/>
                    </a:lnTo>
                    <a:lnTo>
                      <a:pt x="48745" y="34498"/>
                    </a:lnTo>
                    <a:lnTo>
                      <a:pt x="51787" y="33401"/>
                    </a:lnTo>
                    <a:close/>
                    <a:moveTo>
                      <a:pt x="48629" y="34543"/>
                    </a:moveTo>
                    <a:lnTo>
                      <a:pt x="49904" y="37986"/>
                    </a:lnTo>
                    <a:lnTo>
                      <a:pt x="49904" y="37986"/>
                    </a:lnTo>
                    <a:lnTo>
                      <a:pt x="43999" y="37639"/>
                    </a:lnTo>
                    <a:lnTo>
                      <a:pt x="43811" y="36291"/>
                    </a:lnTo>
                    <a:lnTo>
                      <a:pt x="48629" y="34543"/>
                    </a:lnTo>
                    <a:close/>
                    <a:moveTo>
                      <a:pt x="54240" y="34989"/>
                    </a:moveTo>
                    <a:lnTo>
                      <a:pt x="59735" y="38557"/>
                    </a:lnTo>
                    <a:lnTo>
                      <a:pt x="59735" y="38557"/>
                    </a:lnTo>
                    <a:lnTo>
                      <a:pt x="50101" y="37995"/>
                    </a:lnTo>
                    <a:lnTo>
                      <a:pt x="54240" y="34989"/>
                    </a:lnTo>
                    <a:close/>
                    <a:moveTo>
                      <a:pt x="61163" y="29984"/>
                    </a:moveTo>
                    <a:lnTo>
                      <a:pt x="61243" y="30002"/>
                    </a:lnTo>
                    <a:lnTo>
                      <a:pt x="60217" y="38584"/>
                    </a:lnTo>
                    <a:lnTo>
                      <a:pt x="59905" y="38566"/>
                    </a:lnTo>
                    <a:lnTo>
                      <a:pt x="54311" y="34935"/>
                    </a:lnTo>
                    <a:lnTo>
                      <a:pt x="61056" y="30029"/>
                    </a:lnTo>
                    <a:lnTo>
                      <a:pt x="61163" y="29984"/>
                    </a:lnTo>
                    <a:close/>
                    <a:moveTo>
                      <a:pt x="60190" y="38664"/>
                    </a:moveTo>
                    <a:lnTo>
                      <a:pt x="60137" y="38718"/>
                    </a:lnTo>
                    <a:lnTo>
                      <a:pt x="60048" y="38664"/>
                    </a:lnTo>
                    <a:close/>
                    <a:moveTo>
                      <a:pt x="50029" y="38076"/>
                    </a:moveTo>
                    <a:lnTo>
                      <a:pt x="59878" y="38656"/>
                    </a:lnTo>
                    <a:lnTo>
                      <a:pt x="60074" y="38771"/>
                    </a:lnTo>
                    <a:lnTo>
                      <a:pt x="52715" y="45364"/>
                    </a:lnTo>
                    <a:lnTo>
                      <a:pt x="50029" y="38076"/>
                    </a:lnTo>
                    <a:close/>
                    <a:moveTo>
                      <a:pt x="40519" y="37514"/>
                    </a:moveTo>
                    <a:lnTo>
                      <a:pt x="43927" y="37719"/>
                    </a:lnTo>
                    <a:lnTo>
                      <a:pt x="45792" y="51074"/>
                    </a:lnTo>
                    <a:lnTo>
                      <a:pt x="45774" y="51082"/>
                    </a:lnTo>
                    <a:lnTo>
                      <a:pt x="40519" y="37514"/>
                    </a:lnTo>
                    <a:close/>
                    <a:moveTo>
                      <a:pt x="60288" y="38700"/>
                    </a:moveTo>
                    <a:lnTo>
                      <a:pt x="70128" y="50984"/>
                    </a:lnTo>
                    <a:lnTo>
                      <a:pt x="63571" y="51127"/>
                    </a:lnTo>
                    <a:lnTo>
                      <a:pt x="60280" y="38816"/>
                    </a:lnTo>
                    <a:lnTo>
                      <a:pt x="60280" y="38807"/>
                    </a:lnTo>
                    <a:lnTo>
                      <a:pt x="60288" y="38700"/>
                    </a:lnTo>
                    <a:close/>
                    <a:moveTo>
                      <a:pt x="35292" y="36827"/>
                    </a:moveTo>
                    <a:lnTo>
                      <a:pt x="40359" y="37496"/>
                    </a:lnTo>
                    <a:lnTo>
                      <a:pt x="40359" y="37505"/>
                    </a:lnTo>
                    <a:lnTo>
                      <a:pt x="40403" y="37514"/>
                    </a:lnTo>
                    <a:lnTo>
                      <a:pt x="40395" y="37531"/>
                    </a:lnTo>
                    <a:lnTo>
                      <a:pt x="40430" y="37523"/>
                    </a:lnTo>
                    <a:lnTo>
                      <a:pt x="45712" y="51163"/>
                    </a:lnTo>
                    <a:lnTo>
                      <a:pt x="45694" y="51172"/>
                    </a:lnTo>
                    <a:lnTo>
                      <a:pt x="35292" y="36827"/>
                    </a:lnTo>
                    <a:close/>
                    <a:moveTo>
                      <a:pt x="60271" y="39075"/>
                    </a:moveTo>
                    <a:lnTo>
                      <a:pt x="63482" y="51127"/>
                    </a:lnTo>
                    <a:lnTo>
                      <a:pt x="58799" y="51216"/>
                    </a:lnTo>
                    <a:lnTo>
                      <a:pt x="60244" y="39075"/>
                    </a:lnTo>
                    <a:close/>
                    <a:moveTo>
                      <a:pt x="44008" y="37719"/>
                    </a:moveTo>
                    <a:lnTo>
                      <a:pt x="49895" y="38067"/>
                    </a:lnTo>
                    <a:lnTo>
                      <a:pt x="45926" y="51279"/>
                    </a:lnTo>
                    <a:lnTo>
                      <a:pt x="45908" y="51279"/>
                    </a:lnTo>
                    <a:lnTo>
                      <a:pt x="44008" y="37719"/>
                    </a:lnTo>
                    <a:close/>
                    <a:moveTo>
                      <a:pt x="60146" y="38825"/>
                    </a:moveTo>
                    <a:lnTo>
                      <a:pt x="60190" y="38852"/>
                    </a:lnTo>
                    <a:lnTo>
                      <a:pt x="58718" y="51225"/>
                    </a:lnTo>
                    <a:lnTo>
                      <a:pt x="54909" y="51297"/>
                    </a:lnTo>
                    <a:lnTo>
                      <a:pt x="52750" y="45444"/>
                    </a:lnTo>
                    <a:lnTo>
                      <a:pt x="60146" y="38825"/>
                    </a:lnTo>
                    <a:close/>
                    <a:moveTo>
                      <a:pt x="49958" y="38138"/>
                    </a:moveTo>
                    <a:lnTo>
                      <a:pt x="52652" y="45427"/>
                    </a:lnTo>
                    <a:lnTo>
                      <a:pt x="45979" y="51404"/>
                    </a:lnTo>
                    <a:lnTo>
                      <a:pt x="49958" y="38138"/>
                    </a:lnTo>
                    <a:close/>
                    <a:moveTo>
                      <a:pt x="52679" y="45507"/>
                    </a:moveTo>
                    <a:lnTo>
                      <a:pt x="54820" y="51305"/>
                    </a:lnTo>
                    <a:lnTo>
                      <a:pt x="46015" y="51484"/>
                    </a:lnTo>
                    <a:lnTo>
                      <a:pt x="52679" y="45507"/>
                    </a:lnTo>
                    <a:close/>
                    <a:moveTo>
                      <a:pt x="58701" y="51305"/>
                    </a:moveTo>
                    <a:lnTo>
                      <a:pt x="57782" y="59022"/>
                    </a:lnTo>
                    <a:lnTo>
                      <a:pt x="57764" y="59022"/>
                    </a:lnTo>
                    <a:lnTo>
                      <a:pt x="54936" y="51386"/>
                    </a:lnTo>
                    <a:lnTo>
                      <a:pt x="58701" y="51305"/>
                    </a:lnTo>
                    <a:close/>
                    <a:moveTo>
                      <a:pt x="27" y="1"/>
                    </a:moveTo>
                    <a:lnTo>
                      <a:pt x="0" y="81"/>
                    </a:lnTo>
                    <a:lnTo>
                      <a:pt x="17048" y="4845"/>
                    </a:lnTo>
                    <a:lnTo>
                      <a:pt x="19823" y="16335"/>
                    </a:lnTo>
                    <a:lnTo>
                      <a:pt x="12525" y="14836"/>
                    </a:lnTo>
                    <a:lnTo>
                      <a:pt x="12507" y="14917"/>
                    </a:lnTo>
                    <a:lnTo>
                      <a:pt x="19796" y="16407"/>
                    </a:lnTo>
                    <a:lnTo>
                      <a:pt x="19849" y="16460"/>
                    </a:lnTo>
                    <a:lnTo>
                      <a:pt x="21776" y="24435"/>
                    </a:lnTo>
                    <a:lnTo>
                      <a:pt x="21767" y="24507"/>
                    </a:lnTo>
                    <a:lnTo>
                      <a:pt x="35104" y="26362"/>
                    </a:lnTo>
                    <a:lnTo>
                      <a:pt x="28280" y="32188"/>
                    </a:lnTo>
                    <a:lnTo>
                      <a:pt x="28333" y="32250"/>
                    </a:lnTo>
                    <a:lnTo>
                      <a:pt x="35158" y="26425"/>
                    </a:lnTo>
                    <a:lnTo>
                      <a:pt x="35158" y="36729"/>
                    </a:lnTo>
                    <a:lnTo>
                      <a:pt x="35113" y="36720"/>
                    </a:lnTo>
                    <a:lnTo>
                      <a:pt x="35158" y="36791"/>
                    </a:lnTo>
                    <a:lnTo>
                      <a:pt x="35158" y="36898"/>
                    </a:lnTo>
                    <a:lnTo>
                      <a:pt x="35247" y="36898"/>
                    </a:lnTo>
                    <a:lnTo>
                      <a:pt x="45845" y="51520"/>
                    </a:lnTo>
                    <a:lnTo>
                      <a:pt x="45836" y="51529"/>
                    </a:lnTo>
                    <a:lnTo>
                      <a:pt x="45863" y="51564"/>
                    </a:lnTo>
                    <a:lnTo>
                      <a:pt x="45872" y="51653"/>
                    </a:lnTo>
                    <a:lnTo>
                      <a:pt x="45899" y="51653"/>
                    </a:lnTo>
                    <a:lnTo>
                      <a:pt x="45917" y="51618"/>
                    </a:lnTo>
                    <a:lnTo>
                      <a:pt x="45997" y="51725"/>
                    </a:lnTo>
                    <a:lnTo>
                      <a:pt x="46015" y="51716"/>
                    </a:lnTo>
                    <a:lnTo>
                      <a:pt x="45961" y="51564"/>
                    </a:lnTo>
                    <a:lnTo>
                      <a:pt x="54856" y="51386"/>
                    </a:lnTo>
                    <a:lnTo>
                      <a:pt x="57755" y="59245"/>
                    </a:lnTo>
                    <a:lnTo>
                      <a:pt x="57746" y="59317"/>
                    </a:lnTo>
                    <a:lnTo>
                      <a:pt x="57826" y="59325"/>
                    </a:lnTo>
                    <a:lnTo>
                      <a:pt x="57835" y="59290"/>
                    </a:lnTo>
                    <a:lnTo>
                      <a:pt x="57853" y="59281"/>
                    </a:lnTo>
                    <a:lnTo>
                      <a:pt x="57853" y="59272"/>
                    </a:lnTo>
                    <a:lnTo>
                      <a:pt x="57844" y="59245"/>
                    </a:lnTo>
                    <a:lnTo>
                      <a:pt x="58790" y="51305"/>
                    </a:lnTo>
                    <a:lnTo>
                      <a:pt x="63509" y="51207"/>
                    </a:lnTo>
                    <a:lnTo>
                      <a:pt x="67880" y="67622"/>
                    </a:lnTo>
                    <a:lnTo>
                      <a:pt x="67961" y="67604"/>
                    </a:lnTo>
                    <a:lnTo>
                      <a:pt x="63589" y="51207"/>
                    </a:lnTo>
                    <a:lnTo>
                      <a:pt x="70200" y="51074"/>
                    </a:lnTo>
                    <a:lnTo>
                      <a:pt x="80352" y="63759"/>
                    </a:lnTo>
                    <a:lnTo>
                      <a:pt x="80423" y="63706"/>
                    </a:lnTo>
                    <a:lnTo>
                      <a:pt x="70298" y="51065"/>
                    </a:lnTo>
                    <a:lnTo>
                      <a:pt x="70360" y="51065"/>
                    </a:lnTo>
                    <a:lnTo>
                      <a:pt x="70360" y="50984"/>
                    </a:lnTo>
                    <a:lnTo>
                      <a:pt x="70235" y="50984"/>
                    </a:lnTo>
                    <a:lnTo>
                      <a:pt x="60315" y="38593"/>
                    </a:lnTo>
                    <a:lnTo>
                      <a:pt x="60306" y="38593"/>
                    </a:lnTo>
                    <a:lnTo>
                      <a:pt x="61341" y="29931"/>
                    </a:lnTo>
                    <a:lnTo>
                      <a:pt x="61297" y="29922"/>
                    </a:lnTo>
                    <a:lnTo>
                      <a:pt x="43820" y="21260"/>
                    </a:lnTo>
                    <a:lnTo>
                      <a:pt x="43811" y="21260"/>
                    </a:lnTo>
                    <a:lnTo>
                      <a:pt x="43686" y="21081"/>
                    </a:lnTo>
                    <a:lnTo>
                      <a:pt x="46844" y="8966"/>
                    </a:lnTo>
                    <a:lnTo>
                      <a:pt x="46844" y="8966"/>
                    </a:lnTo>
                    <a:lnTo>
                      <a:pt x="35247" y="9867"/>
                    </a:lnTo>
                    <a:lnTo>
                      <a:pt x="35247" y="9841"/>
                    </a:lnTo>
                    <a:lnTo>
                      <a:pt x="35220" y="9841"/>
                    </a:lnTo>
                    <a:lnTo>
                      <a:pt x="35203" y="9814"/>
                    </a:lnTo>
                    <a:lnTo>
                      <a:pt x="35185" y="9832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2067986" y="2770064"/>
                <a:ext cx="355694" cy="19803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3418" extrusionOk="0">
                    <a:moveTo>
                      <a:pt x="2472" y="170"/>
                    </a:moveTo>
                    <a:lnTo>
                      <a:pt x="5844" y="3301"/>
                    </a:lnTo>
                    <a:lnTo>
                      <a:pt x="224" y="3185"/>
                    </a:lnTo>
                    <a:lnTo>
                      <a:pt x="2472" y="170"/>
                    </a:lnTo>
                    <a:close/>
                    <a:moveTo>
                      <a:pt x="2454" y="0"/>
                    </a:moveTo>
                    <a:lnTo>
                      <a:pt x="1" y="3292"/>
                    </a:lnTo>
                    <a:lnTo>
                      <a:pt x="6138" y="3417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2793653" y="3343760"/>
                <a:ext cx="145835" cy="169590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927" extrusionOk="0">
                    <a:moveTo>
                      <a:pt x="1062" y="206"/>
                    </a:moveTo>
                    <a:lnTo>
                      <a:pt x="2338" y="1642"/>
                    </a:lnTo>
                    <a:lnTo>
                      <a:pt x="188" y="2722"/>
                    </a:lnTo>
                    <a:lnTo>
                      <a:pt x="1062" y="206"/>
                    </a:lnTo>
                    <a:close/>
                    <a:moveTo>
                      <a:pt x="1018" y="1"/>
                    </a:moveTo>
                    <a:lnTo>
                      <a:pt x="1" y="2927"/>
                    </a:lnTo>
                    <a:lnTo>
                      <a:pt x="2516" y="1678"/>
                    </a:lnTo>
                    <a:lnTo>
                      <a:pt x="10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726210" y="1671224"/>
                <a:ext cx="206788" cy="218666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3774" extrusionOk="0">
                    <a:moveTo>
                      <a:pt x="143" y="206"/>
                    </a:moveTo>
                    <a:lnTo>
                      <a:pt x="3355" y="1990"/>
                    </a:lnTo>
                    <a:lnTo>
                      <a:pt x="750" y="3604"/>
                    </a:lnTo>
                    <a:lnTo>
                      <a:pt x="143" y="206"/>
                    </a:lnTo>
                    <a:close/>
                    <a:moveTo>
                      <a:pt x="0" y="0"/>
                    </a:moveTo>
                    <a:lnTo>
                      <a:pt x="670" y="3774"/>
                    </a:lnTo>
                    <a:lnTo>
                      <a:pt x="3569" y="19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1396558" y="2420691"/>
                <a:ext cx="403726" cy="186683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3222" extrusionOk="0">
                    <a:moveTo>
                      <a:pt x="6584" y="188"/>
                    </a:moveTo>
                    <a:lnTo>
                      <a:pt x="2587" y="3088"/>
                    </a:lnTo>
                    <a:lnTo>
                      <a:pt x="268" y="1589"/>
                    </a:lnTo>
                    <a:lnTo>
                      <a:pt x="6584" y="188"/>
                    </a:lnTo>
                    <a:close/>
                    <a:moveTo>
                      <a:pt x="6950" y="1"/>
                    </a:moveTo>
                    <a:lnTo>
                      <a:pt x="0" y="1535"/>
                    </a:lnTo>
                    <a:lnTo>
                      <a:pt x="2587" y="3221"/>
                    </a:lnTo>
                    <a:lnTo>
                      <a:pt x="6967" y="37"/>
                    </a:lnTo>
                    <a:lnTo>
                      <a:pt x="69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2545565" y="3263517"/>
                <a:ext cx="101395" cy="91951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587" extrusionOk="0">
                    <a:moveTo>
                      <a:pt x="875" y="1"/>
                    </a:moveTo>
                    <a:cubicBezTo>
                      <a:pt x="672" y="1"/>
                      <a:pt x="469" y="79"/>
                      <a:pt x="313" y="235"/>
                    </a:cubicBezTo>
                    <a:cubicBezTo>
                      <a:pt x="1" y="538"/>
                      <a:pt x="1" y="1047"/>
                      <a:pt x="313" y="1359"/>
                    </a:cubicBezTo>
                    <a:cubicBezTo>
                      <a:pt x="469" y="1511"/>
                      <a:pt x="672" y="1586"/>
                      <a:pt x="875" y="1586"/>
                    </a:cubicBezTo>
                    <a:cubicBezTo>
                      <a:pt x="1078" y="1586"/>
                      <a:pt x="1281" y="1511"/>
                      <a:pt x="1437" y="1359"/>
                    </a:cubicBezTo>
                    <a:cubicBezTo>
                      <a:pt x="1749" y="1047"/>
                      <a:pt x="1749" y="538"/>
                      <a:pt x="1437" y="235"/>
                    </a:cubicBezTo>
                    <a:cubicBezTo>
                      <a:pt x="1281" y="79"/>
                      <a:pt x="1078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1542318" y="2773019"/>
                <a:ext cx="78625" cy="71672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237" extrusionOk="0">
                    <a:moveTo>
                      <a:pt x="679" y="1"/>
                    </a:moveTo>
                    <a:cubicBezTo>
                      <a:pt x="520" y="1"/>
                      <a:pt x="362" y="61"/>
                      <a:pt x="242" y="181"/>
                    </a:cubicBezTo>
                    <a:cubicBezTo>
                      <a:pt x="1" y="422"/>
                      <a:pt x="1" y="815"/>
                      <a:pt x="242" y="1056"/>
                    </a:cubicBezTo>
                    <a:cubicBezTo>
                      <a:pt x="362" y="1176"/>
                      <a:pt x="520" y="1236"/>
                      <a:pt x="679" y="1236"/>
                    </a:cubicBezTo>
                    <a:cubicBezTo>
                      <a:pt x="837" y="1236"/>
                      <a:pt x="996" y="1176"/>
                      <a:pt x="1116" y="1056"/>
                    </a:cubicBezTo>
                    <a:cubicBezTo>
                      <a:pt x="1357" y="815"/>
                      <a:pt x="1357" y="422"/>
                      <a:pt x="1116" y="181"/>
                    </a:cubicBezTo>
                    <a:cubicBezTo>
                      <a:pt x="996" y="61"/>
                      <a:pt x="837" y="1"/>
                      <a:pt x="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1037335" y="2106160"/>
                <a:ext cx="98788" cy="899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553" extrusionOk="0">
                    <a:moveTo>
                      <a:pt x="853" y="0"/>
                    </a:moveTo>
                    <a:cubicBezTo>
                      <a:pt x="654" y="0"/>
                      <a:pt x="456" y="76"/>
                      <a:pt x="304" y="228"/>
                    </a:cubicBezTo>
                    <a:cubicBezTo>
                      <a:pt x="1" y="531"/>
                      <a:pt x="1" y="1022"/>
                      <a:pt x="304" y="1325"/>
                    </a:cubicBezTo>
                    <a:cubicBezTo>
                      <a:pt x="456" y="1477"/>
                      <a:pt x="654" y="1553"/>
                      <a:pt x="853" y="1553"/>
                    </a:cubicBezTo>
                    <a:cubicBezTo>
                      <a:pt x="1051" y="1553"/>
                      <a:pt x="1250" y="1477"/>
                      <a:pt x="1402" y="1325"/>
                    </a:cubicBezTo>
                    <a:cubicBezTo>
                      <a:pt x="1705" y="1022"/>
                      <a:pt x="1705" y="531"/>
                      <a:pt x="1402" y="228"/>
                    </a:cubicBezTo>
                    <a:cubicBezTo>
                      <a:pt x="1250" y="76"/>
                      <a:pt x="1051" y="0"/>
                      <a:pt x="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170068" y="2496484"/>
                <a:ext cx="68775" cy="62749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83" extrusionOk="0">
                    <a:moveTo>
                      <a:pt x="594" y="1"/>
                    </a:moveTo>
                    <a:cubicBezTo>
                      <a:pt x="453" y="1"/>
                      <a:pt x="313" y="52"/>
                      <a:pt x="206" y="155"/>
                    </a:cubicBezTo>
                    <a:cubicBezTo>
                      <a:pt x="0" y="369"/>
                      <a:pt x="0" y="717"/>
                      <a:pt x="206" y="922"/>
                    </a:cubicBezTo>
                    <a:cubicBezTo>
                      <a:pt x="313" y="1029"/>
                      <a:pt x="453" y="1083"/>
                      <a:pt x="594" y="1083"/>
                    </a:cubicBezTo>
                    <a:cubicBezTo>
                      <a:pt x="734" y="1083"/>
                      <a:pt x="875" y="1029"/>
                      <a:pt x="982" y="922"/>
                    </a:cubicBezTo>
                    <a:cubicBezTo>
                      <a:pt x="1187" y="717"/>
                      <a:pt x="1187" y="369"/>
                      <a:pt x="982" y="155"/>
                    </a:cubicBezTo>
                    <a:cubicBezTo>
                      <a:pt x="875" y="52"/>
                      <a:pt x="734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1048227" y="2669137"/>
                <a:ext cx="87895" cy="8042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8" extrusionOk="0">
                    <a:moveTo>
                      <a:pt x="762" y="1"/>
                    </a:moveTo>
                    <a:cubicBezTo>
                      <a:pt x="585" y="1"/>
                      <a:pt x="406" y="70"/>
                      <a:pt x="268" y="208"/>
                    </a:cubicBezTo>
                    <a:cubicBezTo>
                      <a:pt x="0" y="476"/>
                      <a:pt x="0" y="913"/>
                      <a:pt x="268" y="1180"/>
                    </a:cubicBezTo>
                    <a:cubicBezTo>
                      <a:pt x="406" y="1319"/>
                      <a:pt x="585" y="1388"/>
                      <a:pt x="762" y="1388"/>
                    </a:cubicBezTo>
                    <a:cubicBezTo>
                      <a:pt x="939" y="1388"/>
                      <a:pt x="1115" y="1319"/>
                      <a:pt x="1249" y="1180"/>
                    </a:cubicBezTo>
                    <a:cubicBezTo>
                      <a:pt x="1517" y="913"/>
                      <a:pt x="1517" y="476"/>
                      <a:pt x="1249" y="208"/>
                    </a:cubicBezTo>
                    <a:cubicBezTo>
                      <a:pt x="1115" y="70"/>
                      <a:pt x="939" y="1"/>
                      <a:pt x="7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1713929" y="2061084"/>
                <a:ext cx="86389" cy="7833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52" extrusionOk="0">
                    <a:moveTo>
                      <a:pt x="741" y="0"/>
                    </a:moveTo>
                    <a:cubicBezTo>
                      <a:pt x="567" y="0"/>
                      <a:pt x="393" y="65"/>
                      <a:pt x="259" y="194"/>
                    </a:cubicBezTo>
                    <a:cubicBezTo>
                      <a:pt x="1" y="462"/>
                      <a:pt x="1" y="890"/>
                      <a:pt x="259" y="1158"/>
                    </a:cubicBezTo>
                    <a:cubicBezTo>
                      <a:pt x="393" y="1287"/>
                      <a:pt x="567" y="1352"/>
                      <a:pt x="741" y="1352"/>
                    </a:cubicBezTo>
                    <a:cubicBezTo>
                      <a:pt x="915" y="1352"/>
                      <a:pt x="1089" y="1287"/>
                      <a:pt x="1223" y="1158"/>
                    </a:cubicBezTo>
                    <a:cubicBezTo>
                      <a:pt x="1490" y="890"/>
                      <a:pt x="1490" y="462"/>
                      <a:pt x="1223" y="194"/>
                    </a:cubicBezTo>
                    <a:cubicBezTo>
                      <a:pt x="1089" y="65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628528" y="2594224"/>
                <a:ext cx="67268" cy="6130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58" extrusionOk="0">
                    <a:moveTo>
                      <a:pt x="584" y="0"/>
                    </a:moveTo>
                    <a:cubicBezTo>
                      <a:pt x="449" y="0"/>
                      <a:pt x="313" y="51"/>
                      <a:pt x="206" y="154"/>
                    </a:cubicBezTo>
                    <a:cubicBezTo>
                      <a:pt x="0" y="368"/>
                      <a:pt x="0" y="698"/>
                      <a:pt x="206" y="903"/>
                    </a:cubicBezTo>
                    <a:cubicBezTo>
                      <a:pt x="313" y="1006"/>
                      <a:pt x="449" y="1057"/>
                      <a:pt x="584" y="1057"/>
                    </a:cubicBezTo>
                    <a:cubicBezTo>
                      <a:pt x="719" y="1057"/>
                      <a:pt x="852" y="1006"/>
                      <a:pt x="955" y="903"/>
                    </a:cubicBezTo>
                    <a:cubicBezTo>
                      <a:pt x="1160" y="698"/>
                      <a:pt x="1160" y="368"/>
                      <a:pt x="955" y="154"/>
                    </a:cubicBezTo>
                    <a:cubicBezTo>
                      <a:pt x="852" y="51"/>
                      <a:pt x="719" y="0"/>
                      <a:pt x="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1480325" y="3129276"/>
                <a:ext cx="70861" cy="6466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116" extrusionOk="0">
                    <a:moveTo>
                      <a:pt x="611" y="1"/>
                    </a:moveTo>
                    <a:cubicBezTo>
                      <a:pt x="469" y="1"/>
                      <a:pt x="326" y="54"/>
                      <a:pt x="214" y="161"/>
                    </a:cubicBezTo>
                    <a:cubicBezTo>
                      <a:pt x="0" y="384"/>
                      <a:pt x="0" y="741"/>
                      <a:pt x="214" y="955"/>
                    </a:cubicBezTo>
                    <a:cubicBezTo>
                      <a:pt x="326" y="1062"/>
                      <a:pt x="469" y="1116"/>
                      <a:pt x="611" y="1116"/>
                    </a:cubicBezTo>
                    <a:cubicBezTo>
                      <a:pt x="754" y="1116"/>
                      <a:pt x="897" y="1062"/>
                      <a:pt x="1008" y="955"/>
                    </a:cubicBezTo>
                    <a:cubicBezTo>
                      <a:pt x="1222" y="741"/>
                      <a:pt x="1222" y="384"/>
                      <a:pt x="1008" y="161"/>
                    </a:cubicBezTo>
                    <a:cubicBezTo>
                      <a:pt x="897" y="54"/>
                      <a:pt x="754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2072099" y="4169599"/>
                <a:ext cx="77118" cy="705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18" extrusionOk="0">
                    <a:moveTo>
                      <a:pt x="664" y="0"/>
                    </a:moveTo>
                    <a:cubicBezTo>
                      <a:pt x="509" y="0"/>
                      <a:pt x="353" y="60"/>
                      <a:pt x="233" y="181"/>
                    </a:cubicBezTo>
                    <a:cubicBezTo>
                      <a:pt x="1" y="413"/>
                      <a:pt x="1" y="796"/>
                      <a:pt x="233" y="1037"/>
                    </a:cubicBezTo>
                    <a:cubicBezTo>
                      <a:pt x="353" y="1158"/>
                      <a:pt x="509" y="1218"/>
                      <a:pt x="664" y="1218"/>
                    </a:cubicBezTo>
                    <a:cubicBezTo>
                      <a:pt x="819" y="1218"/>
                      <a:pt x="973" y="1158"/>
                      <a:pt x="1089" y="1037"/>
                    </a:cubicBezTo>
                    <a:cubicBezTo>
                      <a:pt x="1330" y="796"/>
                      <a:pt x="1330" y="413"/>
                      <a:pt x="1089" y="181"/>
                    </a:cubicBezTo>
                    <a:cubicBezTo>
                      <a:pt x="973" y="60"/>
                      <a:pt x="819" y="0"/>
                      <a:pt x="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1055469" y="3068268"/>
                <a:ext cx="71382" cy="650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123" extrusionOk="0">
                    <a:moveTo>
                      <a:pt x="617" y="1"/>
                    </a:moveTo>
                    <a:cubicBezTo>
                      <a:pt x="473" y="1"/>
                      <a:pt x="330" y="54"/>
                      <a:pt x="223" y="161"/>
                    </a:cubicBezTo>
                    <a:cubicBezTo>
                      <a:pt x="0" y="384"/>
                      <a:pt x="0" y="741"/>
                      <a:pt x="223" y="955"/>
                    </a:cubicBezTo>
                    <a:cubicBezTo>
                      <a:pt x="330" y="1067"/>
                      <a:pt x="473" y="1123"/>
                      <a:pt x="617" y="1123"/>
                    </a:cubicBezTo>
                    <a:cubicBezTo>
                      <a:pt x="761" y="1123"/>
                      <a:pt x="906" y="1067"/>
                      <a:pt x="1017" y="955"/>
                    </a:cubicBezTo>
                    <a:cubicBezTo>
                      <a:pt x="1231" y="741"/>
                      <a:pt x="1231" y="384"/>
                      <a:pt x="1017" y="161"/>
                    </a:cubicBezTo>
                    <a:cubicBezTo>
                      <a:pt x="906" y="54"/>
                      <a:pt x="761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1911380" y="3749611"/>
                <a:ext cx="71904" cy="6547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30" extrusionOk="0">
                    <a:moveTo>
                      <a:pt x="625" y="1"/>
                    </a:moveTo>
                    <a:cubicBezTo>
                      <a:pt x="480" y="1"/>
                      <a:pt x="335" y="57"/>
                      <a:pt x="223" y="168"/>
                    </a:cubicBezTo>
                    <a:cubicBezTo>
                      <a:pt x="0" y="382"/>
                      <a:pt x="0" y="748"/>
                      <a:pt x="223" y="962"/>
                    </a:cubicBezTo>
                    <a:cubicBezTo>
                      <a:pt x="335" y="1074"/>
                      <a:pt x="480" y="1129"/>
                      <a:pt x="625" y="1129"/>
                    </a:cubicBezTo>
                    <a:cubicBezTo>
                      <a:pt x="770" y="1129"/>
                      <a:pt x="915" y="1074"/>
                      <a:pt x="1026" y="962"/>
                    </a:cubicBezTo>
                    <a:cubicBezTo>
                      <a:pt x="1240" y="748"/>
                      <a:pt x="1240" y="382"/>
                      <a:pt x="1026" y="168"/>
                    </a:cubicBezTo>
                    <a:cubicBezTo>
                      <a:pt x="915" y="57"/>
                      <a:pt x="770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1848866" y="3550538"/>
                <a:ext cx="46526" cy="4241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32" extrusionOk="0">
                    <a:moveTo>
                      <a:pt x="401" y="0"/>
                    </a:moveTo>
                    <a:cubicBezTo>
                      <a:pt x="308" y="0"/>
                      <a:pt x="214" y="36"/>
                      <a:pt x="143" y="107"/>
                    </a:cubicBezTo>
                    <a:cubicBezTo>
                      <a:pt x="0" y="250"/>
                      <a:pt x="0" y="482"/>
                      <a:pt x="143" y="625"/>
                    </a:cubicBezTo>
                    <a:cubicBezTo>
                      <a:pt x="214" y="696"/>
                      <a:pt x="308" y="732"/>
                      <a:pt x="401" y="732"/>
                    </a:cubicBezTo>
                    <a:cubicBezTo>
                      <a:pt x="495" y="732"/>
                      <a:pt x="589" y="696"/>
                      <a:pt x="660" y="625"/>
                    </a:cubicBezTo>
                    <a:cubicBezTo>
                      <a:pt x="803" y="482"/>
                      <a:pt x="803" y="250"/>
                      <a:pt x="660" y="107"/>
                    </a:cubicBezTo>
                    <a:cubicBezTo>
                      <a:pt x="589" y="36"/>
                      <a:pt x="495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2488728" y="3777016"/>
                <a:ext cx="110144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725" extrusionOk="0">
                    <a:moveTo>
                      <a:pt x="950" y="1"/>
                    </a:moveTo>
                    <a:cubicBezTo>
                      <a:pt x="730" y="1"/>
                      <a:pt x="509" y="83"/>
                      <a:pt x="339" y="248"/>
                    </a:cubicBezTo>
                    <a:cubicBezTo>
                      <a:pt x="0" y="587"/>
                      <a:pt x="0" y="1140"/>
                      <a:pt x="339" y="1470"/>
                    </a:cubicBezTo>
                    <a:cubicBezTo>
                      <a:pt x="509" y="1640"/>
                      <a:pt x="730" y="1725"/>
                      <a:pt x="950" y="1725"/>
                    </a:cubicBezTo>
                    <a:cubicBezTo>
                      <a:pt x="1171" y="1725"/>
                      <a:pt x="1392" y="1640"/>
                      <a:pt x="1561" y="1470"/>
                    </a:cubicBezTo>
                    <a:cubicBezTo>
                      <a:pt x="1900" y="1140"/>
                      <a:pt x="1900" y="587"/>
                      <a:pt x="1561" y="248"/>
                    </a:cubicBezTo>
                    <a:cubicBezTo>
                      <a:pt x="1392" y="83"/>
                      <a:pt x="1171" y="1"/>
                      <a:pt x="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591332" y="1973715"/>
                <a:ext cx="94616" cy="8621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88" extrusionOk="0">
                    <a:moveTo>
                      <a:pt x="817" y="0"/>
                    </a:moveTo>
                    <a:cubicBezTo>
                      <a:pt x="627" y="0"/>
                      <a:pt x="437" y="74"/>
                      <a:pt x="294" y="221"/>
                    </a:cubicBezTo>
                    <a:cubicBezTo>
                      <a:pt x="0" y="507"/>
                      <a:pt x="0" y="979"/>
                      <a:pt x="294" y="1274"/>
                    </a:cubicBezTo>
                    <a:cubicBezTo>
                      <a:pt x="437" y="1417"/>
                      <a:pt x="627" y="1488"/>
                      <a:pt x="817" y="1488"/>
                    </a:cubicBezTo>
                    <a:cubicBezTo>
                      <a:pt x="1008" y="1488"/>
                      <a:pt x="1200" y="1417"/>
                      <a:pt x="1347" y="1274"/>
                    </a:cubicBezTo>
                    <a:cubicBezTo>
                      <a:pt x="1633" y="979"/>
                      <a:pt x="1633" y="507"/>
                      <a:pt x="1347" y="221"/>
                    </a:cubicBezTo>
                    <a:cubicBezTo>
                      <a:pt x="1200" y="74"/>
                      <a:pt x="1008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1357845" y="3699264"/>
                <a:ext cx="87895" cy="8001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1" extrusionOk="0">
                    <a:moveTo>
                      <a:pt x="754" y="0"/>
                    </a:moveTo>
                    <a:cubicBezTo>
                      <a:pt x="578" y="0"/>
                      <a:pt x="401" y="69"/>
                      <a:pt x="268" y="208"/>
                    </a:cubicBezTo>
                    <a:cubicBezTo>
                      <a:pt x="0" y="475"/>
                      <a:pt x="0" y="912"/>
                      <a:pt x="268" y="1180"/>
                    </a:cubicBezTo>
                    <a:cubicBezTo>
                      <a:pt x="401" y="1314"/>
                      <a:pt x="578" y="1381"/>
                      <a:pt x="754" y="1381"/>
                    </a:cubicBezTo>
                    <a:cubicBezTo>
                      <a:pt x="930" y="1381"/>
                      <a:pt x="1106" y="1314"/>
                      <a:pt x="1240" y="1180"/>
                    </a:cubicBezTo>
                    <a:cubicBezTo>
                      <a:pt x="1517" y="912"/>
                      <a:pt x="1517" y="475"/>
                      <a:pt x="1240" y="208"/>
                    </a:cubicBezTo>
                    <a:cubicBezTo>
                      <a:pt x="1106" y="69"/>
                      <a:pt x="930" y="0"/>
                      <a:pt x="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2680965" y="4499727"/>
                <a:ext cx="97745" cy="88938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535" extrusionOk="0">
                    <a:moveTo>
                      <a:pt x="844" y="1"/>
                    </a:moveTo>
                    <a:cubicBezTo>
                      <a:pt x="648" y="1"/>
                      <a:pt x="451" y="76"/>
                      <a:pt x="304" y="228"/>
                    </a:cubicBezTo>
                    <a:cubicBezTo>
                      <a:pt x="1" y="522"/>
                      <a:pt x="1" y="1013"/>
                      <a:pt x="304" y="1307"/>
                    </a:cubicBezTo>
                    <a:cubicBezTo>
                      <a:pt x="451" y="1459"/>
                      <a:pt x="648" y="1535"/>
                      <a:pt x="844" y="1535"/>
                    </a:cubicBezTo>
                    <a:cubicBezTo>
                      <a:pt x="1040" y="1535"/>
                      <a:pt x="1236" y="1459"/>
                      <a:pt x="1384" y="1307"/>
                    </a:cubicBezTo>
                    <a:cubicBezTo>
                      <a:pt x="1687" y="1013"/>
                      <a:pt x="1687" y="522"/>
                      <a:pt x="1384" y="228"/>
                    </a:cubicBezTo>
                    <a:cubicBezTo>
                      <a:pt x="1236" y="76"/>
                      <a:pt x="1040" y="1"/>
                      <a:pt x="8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8"/>
          <p:cNvPicPr preferRelativeResize="0"/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8"/>
          <p:cNvSpPr txBox="1">
            <a:spLocks noGrp="1"/>
          </p:cNvSpPr>
          <p:nvPr>
            <p:ph type="title"/>
          </p:nvPr>
        </p:nvSpPr>
        <p:spPr>
          <a:xfrm>
            <a:off x="2317950" y="1450550"/>
            <a:ext cx="4508100" cy="22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25" name="Google Shape;225;p8"/>
          <p:cNvGrpSpPr/>
          <p:nvPr/>
        </p:nvGrpSpPr>
        <p:grpSpPr>
          <a:xfrm>
            <a:off x="-4280499" y="782681"/>
            <a:ext cx="16669197" cy="7827172"/>
            <a:chOff x="-4280499" y="782681"/>
            <a:chExt cx="16669197" cy="7827172"/>
          </a:xfrm>
        </p:grpSpPr>
        <p:grpSp>
          <p:nvGrpSpPr>
            <p:cNvPr id="226" name="Google Shape;226;p8"/>
            <p:cNvGrpSpPr/>
            <p:nvPr/>
          </p:nvGrpSpPr>
          <p:grpSpPr>
            <a:xfrm flipH="1">
              <a:off x="5889256" y="3145001"/>
              <a:ext cx="6499442" cy="5464852"/>
              <a:chOff x="-946852" y="1576612"/>
              <a:chExt cx="4659767" cy="3918019"/>
            </a:xfrm>
          </p:grpSpPr>
          <p:sp>
            <p:nvSpPr>
              <p:cNvPr id="227" name="Google Shape;227;p8"/>
              <p:cNvSpPr/>
              <p:nvPr/>
            </p:nvSpPr>
            <p:spPr>
              <a:xfrm>
                <a:off x="-946852" y="1576612"/>
                <a:ext cx="4659767" cy="3918019"/>
              </a:xfrm>
              <a:custGeom>
                <a:avLst/>
                <a:gdLst/>
                <a:ahLst/>
                <a:cxnLst/>
                <a:rect l="l" t="t" r="r" b="b"/>
                <a:pathLst>
                  <a:path w="80424" h="67622" extrusionOk="0">
                    <a:moveTo>
                      <a:pt x="27236" y="7691"/>
                    </a:moveTo>
                    <a:lnTo>
                      <a:pt x="35087" y="9885"/>
                    </a:lnTo>
                    <a:lnTo>
                      <a:pt x="35087" y="9894"/>
                    </a:lnTo>
                    <a:lnTo>
                      <a:pt x="35087" y="9948"/>
                    </a:lnTo>
                    <a:lnTo>
                      <a:pt x="31456" y="13935"/>
                    </a:lnTo>
                    <a:lnTo>
                      <a:pt x="27236" y="7691"/>
                    </a:lnTo>
                    <a:close/>
                    <a:moveTo>
                      <a:pt x="17137" y="4872"/>
                    </a:moveTo>
                    <a:lnTo>
                      <a:pt x="27156" y="7673"/>
                    </a:lnTo>
                    <a:lnTo>
                      <a:pt x="19894" y="16273"/>
                    </a:lnTo>
                    <a:lnTo>
                      <a:pt x="17137" y="4872"/>
                    </a:lnTo>
                    <a:close/>
                    <a:moveTo>
                      <a:pt x="27236" y="7842"/>
                    </a:moveTo>
                    <a:lnTo>
                      <a:pt x="31393" y="13998"/>
                    </a:lnTo>
                    <a:lnTo>
                      <a:pt x="27816" y="17941"/>
                    </a:lnTo>
                    <a:lnTo>
                      <a:pt x="27236" y="7842"/>
                    </a:lnTo>
                    <a:close/>
                    <a:moveTo>
                      <a:pt x="27156" y="7807"/>
                    </a:moveTo>
                    <a:lnTo>
                      <a:pt x="27736" y="17959"/>
                    </a:lnTo>
                    <a:lnTo>
                      <a:pt x="19930" y="16353"/>
                    </a:lnTo>
                    <a:lnTo>
                      <a:pt x="27156" y="7807"/>
                    </a:lnTo>
                    <a:close/>
                    <a:moveTo>
                      <a:pt x="35158" y="9983"/>
                    </a:moveTo>
                    <a:lnTo>
                      <a:pt x="35158" y="19422"/>
                    </a:lnTo>
                    <a:lnTo>
                      <a:pt x="31500" y="14007"/>
                    </a:lnTo>
                    <a:lnTo>
                      <a:pt x="35158" y="9983"/>
                    </a:lnTo>
                    <a:close/>
                    <a:moveTo>
                      <a:pt x="31447" y="14069"/>
                    </a:moveTo>
                    <a:lnTo>
                      <a:pt x="35087" y="19466"/>
                    </a:lnTo>
                    <a:lnTo>
                      <a:pt x="35087" y="19466"/>
                    </a:lnTo>
                    <a:lnTo>
                      <a:pt x="27887" y="17986"/>
                    </a:lnTo>
                    <a:lnTo>
                      <a:pt x="31447" y="14069"/>
                    </a:lnTo>
                    <a:close/>
                    <a:moveTo>
                      <a:pt x="35247" y="10001"/>
                    </a:moveTo>
                    <a:lnTo>
                      <a:pt x="39467" y="15621"/>
                    </a:lnTo>
                    <a:lnTo>
                      <a:pt x="35310" y="19431"/>
                    </a:lnTo>
                    <a:lnTo>
                      <a:pt x="35399" y="19529"/>
                    </a:lnTo>
                    <a:lnTo>
                      <a:pt x="35247" y="19502"/>
                    </a:lnTo>
                    <a:lnTo>
                      <a:pt x="35247" y="10001"/>
                    </a:lnTo>
                    <a:close/>
                    <a:moveTo>
                      <a:pt x="46737" y="9065"/>
                    </a:moveTo>
                    <a:lnTo>
                      <a:pt x="43615" y="21001"/>
                    </a:lnTo>
                    <a:lnTo>
                      <a:pt x="39583" y="15630"/>
                    </a:lnTo>
                    <a:lnTo>
                      <a:pt x="46630" y="9181"/>
                    </a:lnTo>
                    <a:lnTo>
                      <a:pt x="46577" y="9118"/>
                    </a:lnTo>
                    <a:lnTo>
                      <a:pt x="39529" y="15568"/>
                    </a:lnTo>
                    <a:lnTo>
                      <a:pt x="35301" y="9948"/>
                    </a:lnTo>
                    <a:lnTo>
                      <a:pt x="46737" y="9065"/>
                    </a:lnTo>
                    <a:close/>
                    <a:moveTo>
                      <a:pt x="39520" y="15693"/>
                    </a:moveTo>
                    <a:lnTo>
                      <a:pt x="43588" y="21108"/>
                    </a:lnTo>
                    <a:lnTo>
                      <a:pt x="43562" y="21206"/>
                    </a:lnTo>
                    <a:lnTo>
                      <a:pt x="35533" y="19556"/>
                    </a:lnTo>
                    <a:lnTo>
                      <a:pt x="35426" y="19440"/>
                    </a:lnTo>
                    <a:lnTo>
                      <a:pt x="39520" y="15693"/>
                    </a:lnTo>
                    <a:close/>
                    <a:moveTo>
                      <a:pt x="35622" y="19663"/>
                    </a:moveTo>
                    <a:lnTo>
                      <a:pt x="43481" y="21277"/>
                    </a:lnTo>
                    <a:lnTo>
                      <a:pt x="43481" y="21295"/>
                    </a:lnTo>
                    <a:lnTo>
                      <a:pt x="37799" y="22125"/>
                    </a:lnTo>
                    <a:lnTo>
                      <a:pt x="35622" y="19663"/>
                    </a:lnTo>
                    <a:close/>
                    <a:moveTo>
                      <a:pt x="35247" y="19582"/>
                    </a:moveTo>
                    <a:lnTo>
                      <a:pt x="35497" y="19636"/>
                    </a:lnTo>
                    <a:lnTo>
                      <a:pt x="37700" y="22134"/>
                    </a:lnTo>
                    <a:lnTo>
                      <a:pt x="35247" y="22491"/>
                    </a:lnTo>
                    <a:lnTo>
                      <a:pt x="35247" y="19582"/>
                    </a:lnTo>
                    <a:close/>
                    <a:moveTo>
                      <a:pt x="27816" y="18057"/>
                    </a:moveTo>
                    <a:lnTo>
                      <a:pt x="35158" y="19565"/>
                    </a:lnTo>
                    <a:lnTo>
                      <a:pt x="35158" y="22509"/>
                    </a:lnTo>
                    <a:lnTo>
                      <a:pt x="32205" y="22937"/>
                    </a:lnTo>
                    <a:lnTo>
                      <a:pt x="27816" y="18057"/>
                    </a:lnTo>
                    <a:close/>
                    <a:moveTo>
                      <a:pt x="27762" y="18128"/>
                    </a:moveTo>
                    <a:lnTo>
                      <a:pt x="32107" y="22946"/>
                    </a:lnTo>
                    <a:lnTo>
                      <a:pt x="22053" y="24409"/>
                    </a:lnTo>
                    <a:lnTo>
                      <a:pt x="27762" y="18128"/>
                    </a:lnTo>
                    <a:close/>
                    <a:moveTo>
                      <a:pt x="19930" y="16442"/>
                    </a:moveTo>
                    <a:lnTo>
                      <a:pt x="27727" y="18039"/>
                    </a:lnTo>
                    <a:lnTo>
                      <a:pt x="21910" y="24435"/>
                    </a:lnTo>
                    <a:lnTo>
                      <a:pt x="21857" y="24435"/>
                    </a:lnTo>
                    <a:lnTo>
                      <a:pt x="19930" y="16442"/>
                    </a:lnTo>
                    <a:close/>
                    <a:moveTo>
                      <a:pt x="35158" y="22589"/>
                    </a:moveTo>
                    <a:lnTo>
                      <a:pt x="35158" y="26211"/>
                    </a:lnTo>
                    <a:lnTo>
                      <a:pt x="32276" y="23008"/>
                    </a:lnTo>
                    <a:lnTo>
                      <a:pt x="35158" y="22589"/>
                    </a:lnTo>
                    <a:close/>
                    <a:moveTo>
                      <a:pt x="32178" y="23026"/>
                    </a:moveTo>
                    <a:lnTo>
                      <a:pt x="35113" y="26273"/>
                    </a:lnTo>
                    <a:lnTo>
                      <a:pt x="22240" y="24489"/>
                    </a:lnTo>
                    <a:lnTo>
                      <a:pt x="22240" y="24462"/>
                    </a:lnTo>
                    <a:lnTo>
                      <a:pt x="32178" y="23026"/>
                    </a:lnTo>
                    <a:close/>
                    <a:moveTo>
                      <a:pt x="37772" y="22214"/>
                    </a:moveTo>
                    <a:lnTo>
                      <a:pt x="42241" y="27272"/>
                    </a:lnTo>
                    <a:lnTo>
                      <a:pt x="35247" y="26300"/>
                    </a:lnTo>
                    <a:lnTo>
                      <a:pt x="35247" y="22580"/>
                    </a:lnTo>
                    <a:lnTo>
                      <a:pt x="37772" y="22214"/>
                    </a:lnTo>
                    <a:close/>
                    <a:moveTo>
                      <a:pt x="43731" y="21349"/>
                    </a:moveTo>
                    <a:lnTo>
                      <a:pt x="42536" y="27156"/>
                    </a:lnTo>
                    <a:lnTo>
                      <a:pt x="42455" y="27165"/>
                    </a:lnTo>
                    <a:lnTo>
                      <a:pt x="42473" y="27299"/>
                    </a:lnTo>
                    <a:lnTo>
                      <a:pt x="42375" y="27290"/>
                    </a:lnTo>
                    <a:lnTo>
                      <a:pt x="37870" y="22196"/>
                    </a:lnTo>
                    <a:lnTo>
                      <a:pt x="43731" y="21349"/>
                    </a:lnTo>
                    <a:close/>
                    <a:moveTo>
                      <a:pt x="43802" y="21447"/>
                    </a:moveTo>
                    <a:lnTo>
                      <a:pt x="46149" y="27817"/>
                    </a:lnTo>
                    <a:lnTo>
                      <a:pt x="42589" y="27317"/>
                    </a:lnTo>
                    <a:lnTo>
                      <a:pt x="43802" y="21447"/>
                    </a:lnTo>
                    <a:close/>
                    <a:moveTo>
                      <a:pt x="43865" y="21376"/>
                    </a:moveTo>
                    <a:lnTo>
                      <a:pt x="60975" y="29859"/>
                    </a:lnTo>
                    <a:lnTo>
                      <a:pt x="60966" y="29877"/>
                    </a:lnTo>
                    <a:lnTo>
                      <a:pt x="46247" y="27825"/>
                    </a:lnTo>
                    <a:lnTo>
                      <a:pt x="43865" y="21376"/>
                    </a:lnTo>
                    <a:close/>
                    <a:moveTo>
                      <a:pt x="42785" y="27433"/>
                    </a:moveTo>
                    <a:lnTo>
                      <a:pt x="46184" y="27906"/>
                    </a:lnTo>
                    <a:lnTo>
                      <a:pt x="47041" y="30216"/>
                    </a:lnTo>
                    <a:lnTo>
                      <a:pt x="42776" y="27451"/>
                    </a:lnTo>
                    <a:lnTo>
                      <a:pt x="42785" y="27433"/>
                    </a:lnTo>
                    <a:close/>
                    <a:moveTo>
                      <a:pt x="35452" y="26407"/>
                    </a:moveTo>
                    <a:lnTo>
                      <a:pt x="42330" y="27370"/>
                    </a:lnTo>
                    <a:lnTo>
                      <a:pt x="42464" y="27522"/>
                    </a:lnTo>
                    <a:lnTo>
                      <a:pt x="41884" y="30323"/>
                    </a:lnTo>
                    <a:lnTo>
                      <a:pt x="35443" y="26434"/>
                    </a:lnTo>
                    <a:lnTo>
                      <a:pt x="35452" y="26407"/>
                    </a:lnTo>
                    <a:close/>
                    <a:moveTo>
                      <a:pt x="42509" y="27709"/>
                    </a:moveTo>
                    <a:lnTo>
                      <a:pt x="42527" y="27718"/>
                    </a:lnTo>
                    <a:lnTo>
                      <a:pt x="42991" y="30992"/>
                    </a:lnTo>
                    <a:lnTo>
                      <a:pt x="41956" y="30368"/>
                    </a:lnTo>
                    <a:lnTo>
                      <a:pt x="42509" y="27709"/>
                    </a:lnTo>
                    <a:close/>
                    <a:moveTo>
                      <a:pt x="46274" y="27915"/>
                    </a:moveTo>
                    <a:lnTo>
                      <a:pt x="60949" y="29958"/>
                    </a:lnTo>
                    <a:lnTo>
                      <a:pt x="60949" y="29984"/>
                    </a:lnTo>
                    <a:lnTo>
                      <a:pt x="51787" y="33303"/>
                    </a:lnTo>
                    <a:lnTo>
                      <a:pt x="47148" y="30288"/>
                    </a:lnTo>
                    <a:lnTo>
                      <a:pt x="46274" y="27915"/>
                    </a:lnTo>
                    <a:close/>
                    <a:moveTo>
                      <a:pt x="42571" y="27415"/>
                    </a:moveTo>
                    <a:lnTo>
                      <a:pt x="47085" y="30350"/>
                    </a:lnTo>
                    <a:lnTo>
                      <a:pt x="48504" y="34186"/>
                    </a:lnTo>
                    <a:lnTo>
                      <a:pt x="48486" y="34195"/>
                    </a:lnTo>
                    <a:lnTo>
                      <a:pt x="42589" y="27531"/>
                    </a:lnTo>
                    <a:lnTo>
                      <a:pt x="42571" y="27415"/>
                    </a:lnTo>
                    <a:close/>
                    <a:moveTo>
                      <a:pt x="42607" y="27683"/>
                    </a:moveTo>
                    <a:lnTo>
                      <a:pt x="48406" y="34240"/>
                    </a:lnTo>
                    <a:lnTo>
                      <a:pt x="48397" y="34257"/>
                    </a:lnTo>
                    <a:lnTo>
                      <a:pt x="43080" y="31046"/>
                    </a:lnTo>
                    <a:lnTo>
                      <a:pt x="42607" y="27683"/>
                    </a:lnTo>
                    <a:close/>
                    <a:moveTo>
                      <a:pt x="47201" y="30421"/>
                    </a:moveTo>
                    <a:lnTo>
                      <a:pt x="51698" y="33339"/>
                    </a:lnTo>
                    <a:lnTo>
                      <a:pt x="48691" y="34436"/>
                    </a:lnTo>
                    <a:lnTo>
                      <a:pt x="48673" y="34418"/>
                    </a:lnTo>
                    <a:lnTo>
                      <a:pt x="47201" y="30421"/>
                    </a:lnTo>
                    <a:close/>
                    <a:moveTo>
                      <a:pt x="60699" y="30163"/>
                    </a:moveTo>
                    <a:lnTo>
                      <a:pt x="60708" y="30181"/>
                    </a:lnTo>
                    <a:lnTo>
                      <a:pt x="54231" y="34891"/>
                    </a:lnTo>
                    <a:lnTo>
                      <a:pt x="51885" y="33356"/>
                    </a:lnTo>
                    <a:lnTo>
                      <a:pt x="60699" y="30163"/>
                    </a:lnTo>
                    <a:close/>
                    <a:moveTo>
                      <a:pt x="43089" y="31153"/>
                    </a:moveTo>
                    <a:lnTo>
                      <a:pt x="48584" y="34472"/>
                    </a:lnTo>
                    <a:lnTo>
                      <a:pt x="43802" y="36211"/>
                    </a:lnTo>
                    <a:lnTo>
                      <a:pt x="43089" y="31153"/>
                    </a:lnTo>
                    <a:close/>
                    <a:moveTo>
                      <a:pt x="41938" y="30457"/>
                    </a:moveTo>
                    <a:lnTo>
                      <a:pt x="43000" y="31099"/>
                    </a:lnTo>
                    <a:lnTo>
                      <a:pt x="43722" y="36238"/>
                    </a:lnTo>
                    <a:lnTo>
                      <a:pt x="40511" y="37407"/>
                    </a:lnTo>
                    <a:lnTo>
                      <a:pt x="41938" y="30457"/>
                    </a:lnTo>
                    <a:close/>
                    <a:moveTo>
                      <a:pt x="35247" y="26407"/>
                    </a:moveTo>
                    <a:lnTo>
                      <a:pt x="41867" y="30404"/>
                    </a:lnTo>
                    <a:lnTo>
                      <a:pt x="40421" y="37424"/>
                    </a:lnTo>
                    <a:lnTo>
                      <a:pt x="35247" y="36737"/>
                    </a:lnTo>
                    <a:lnTo>
                      <a:pt x="35247" y="26407"/>
                    </a:lnTo>
                    <a:close/>
                    <a:moveTo>
                      <a:pt x="43731" y="36318"/>
                    </a:moveTo>
                    <a:lnTo>
                      <a:pt x="43918" y="37630"/>
                    </a:lnTo>
                    <a:lnTo>
                      <a:pt x="40698" y="37442"/>
                    </a:lnTo>
                    <a:lnTo>
                      <a:pt x="40698" y="37424"/>
                    </a:lnTo>
                    <a:lnTo>
                      <a:pt x="43731" y="36318"/>
                    </a:lnTo>
                    <a:close/>
                    <a:moveTo>
                      <a:pt x="51787" y="33401"/>
                    </a:moveTo>
                    <a:lnTo>
                      <a:pt x="54160" y="34935"/>
                    </a:lnTo>
                    <a:lnTo>
                      <a:pt x="49985" y="37969"/>
                    </a:lnTo>
                    <a:lnTo>
                      <a:pt x="48727" y="34552"/>
                    </a:lnTo>
                    <a:lnTo>
                      <a:pt x="48727" y="34552"/>
                    </a:lnTo>
                    <a:lnTo>
                      <a:pt x="48807" y="34605"/>
                    </a:lnTo>
                    <a:lnTo>
                      <a:pt x="48825" y="34579"/>
                    </a:lnTo>
                    <a:lnTo>
                      <a:pt x="48745" y="34498"/>
                    </a:lnTo>
                    <a:lnTo>
                      <a:pt x="51787" y="33401"/>
                    </a:lnTo>
                    <a:close/>
                    <a:moveTo>
                      <a:pt x="48629" y="34543"/>
                    </a:moveTo>
                    <a:lnTo>
                      <a:pt x="49904" y="37986"/>
                    </a:lnTo>
                    <a:lnTo>
                      <a:pt x="49904" y="37986"/>
                    </a:lnTo>
                    <a:lnTo>
                      <a:pt x="43999" y="37639"/>
                    </a:lnTo>
                    <a:lnTo>
                      <a:pt x="43811" y="36291"/>
                    </a:lnTo>
                    <a:lnTo>
                      <a:pt x="48629" y="34543"/>
                    </a:lnTo>
                    <a:close/>
                    <a:moveTo>
                      <a:pt x="54240" y="34989"/>
                    </a:moveTo>
                    <a:lnTo>
                      <a:pt x="59735" y="38557"/>
                    </a:lnTo>
                    <a:lnTo>
                      <a:pt x="59735" y="38557"/>
                    </a:lnTo>
                    <a:lnTo>
                      <a:pt x="50101" y="37995"/>
                    </a:lnTo>
                    <a:lnTo>
                      <a:pt x="54240" y="34989"/>
                    </a:lnTo>
                    <a:close/>
                    <a:moveTo>
                      <a:pt x="61163" y="29984"/>
                    </a:moveTo>
                    <a:lnTo>
                      <a:pt x="61243" y="30002"/>
                    </a:lnTo>
                    <a:lnTo>
                      <a:pt x="60217" y="38584"/>
                    </a:lnTo>
                    <a:lnTo>
                      <a:pt x="59905" y="38566"/>
                    </a:lnTo>
                    <a:lnTo>
                      <a:pt x="54311" y="34935"/>
                    </a:lnTo>
                    <a:lnTo>
                      <a:pt x="61056" y="30029"/>
                    </a:lnTo>
                    <a:lnTo>
                      <a:pt x="61163" y="29984"/>
                    </a:lnTo>
                    <a:close/>
                    <a:moveTo>
                      <a:pt x="60190" y="38664"/>
                    </a:moveTo>
                    <a:lnTo>
                      <a:pt x="60137" y="38718"/>
                    </a:lnTo>
                    <a:lnTo>
                      <a:pt x="60048" y="38664"/>
                    </a:lnTo>
                    <a:close/>
                    <a:moveTo>
                      <a:pt x="50029" y="38076"/>
                    </a:moveTo>
                    <a:lnTo>
                      <a:pt x="59878" y="38656"/>
                    </a:lnTo>
                    <a:lnTo>
                      <a:pt x="60074" y="38771"/>
                    </a:lnTo>
                    <a:lnTo>
                      <a:pt x="52715" y="45364"/>
                    </a:lnTo>
                    <a:lnTo>
                      <a:pt x="50029" y="38076"/>
                    </a:lnTo>
                    <a:close/>
                    <a:moveTo>
                      <a:pt x="40519" y="37514"/>
                    </a:moveTo>
                    <a:lnTo>
                      <a:pt x="43927" y="37719"/>
                    </a:lnTo>
                    <a:lnTo>
                      <a:pt x="45792" y="51074"/>
                    </a:lnTo>
                    <a:lnTo>
                      <a:pt x="45774" y="51082"/>
                    </a:lnTo>
                    <a:lnTo>
                      <a:pt x="40519" y="37514"/>
                    </a:lnTo>
                    <a:close/>
                    <a:moveTo>
                      <a:pt x="60288" y="38700"/>
                    </a:moveTo>
                    <a:lnTo>
                      <a:pt x="70128" y="50984"/>
                    </a:lnTo>
                    <a:lnTo>
                      <a:pt x="63571" y="51127"/>
                    </a:lnTo>
                    <a:lnTo>
                      <a:pt x="60280" y="38816"/>
                    </a:lnTo>
                    <a:lnTo>
                      <a:pt x="60280" y="38807"/>
                    </a:lnTo>
                    <a:lnTo>
                      <a:pt x="60288" y="38700"/>
                    </a:lnTo>
                    <a:close/>
                    <a:moveTo>
                      <a:pt x="35292" y="36827"/>
                    </a:moveTo>
                    <a:lnTo>
                      <a:pt x="40359" y="37496"/>
                    </a:lnTo>
                    <a:lnTo>
                      <a:pt x="40359" y="37505"/>
                    </a:lnTo>
                    <a:lnTo>
                      <a:pt x="40403" y="37514"/>
                    </a:lnTo>
                    <a:lnTo>
                      <a:pt x="40395" y="37531"/>
                    </a:lnTo>
                    <a:lnTo>
                      <a:pt x="40430" y="37523"/>
                    </a:lnTo>
                    <a:lnTo>
                      <a:pt x="45712" y="51163"/>
                    </a:lnTo>
                    <a:lnTo>
                      <a:pt x="45694" y="51172"/>
                    </a:lnTo>
                    <a:lnTo>
                      <a:pt x="35292" y="36827"/>
                    </a:lnTo>
                    <a:close/>
                    <a:moveTo>
                      <a:pt x="60271" y="39075"/>
                    </a:moveTo>
                    <a:lnTo>
                      <a:pt x="63482" y="51127"/>
                    </a:lnTo>
                    <a:lnTo>
                      <a:pt x="58799" y="51216"/>
                    </a:lnTo>
                    <a:lnTo>
                      <a:pt x="60244" y="39075"/>
                    </a:lnTo>
                    <a:close/>
                    <a:moveTo>
                      <a:pt x="44008" y="37719"/>
                    </a:moveTo>
                    <a:lnTo>
                      <a:pt x="49895" y="38067"/>
                    </a:lnTo>
                    <a:lnTo>
                      <a:pt x="45926" y="51279"/>
                    </a:lnTo>
                    <a:lnTo>
                      <a:pt x="45908" y="51279"/>
                    </a:lnTo>
                    <a:lnTo>
                      <a:pt x="44008" y="37719"/>
                    </a:lnTo>
                    <a:close/>
                    <a:moveTo>
                      <a:pt x="60146" y="38825"/>
                    </a:moveTo>
                    <a:lnTo>
                      <a:pt x="60190" y="38852"/>
                    </a:lnTo>
                    <a:lnTo>
                      <a:pt x="58718" y="51225"/>
                    </a:lnTo>
                    <a:lnTo>
                      <a:pt x="54909" y="51297"/>
                    </a:lnTo>
                    <a:lnTo>
                      <a:pt x="52750" y="45444"/>
                    </a:lnTo>
                    <a:lnTo>
                      <a:pt x="60146" y="38825"/>
                    </a:lnTo>
                    <a:close/>
                    <a:moveTo>
                      <a:pt x="49958" y="38138"/>
                    </a:moveTo>
                    <a:lnTo>
                      <a:pt x="52652" y="45427"/>
                    </a:lnTo>
                    <a:lnTo>
                      <a:pt x="45979" y="51404"/>
                    </a:lnTo>
                    <a:lnTo>
                      <a:pt x="49958" y="38138"/>
                    </a:lnTo>
                    <a:close/>
                    <a:moveTo>
                      <a:pt x="52679" y="45507"/>
                    </a:moveTo>
                    <a:lnTo>
                      <a:pt x="54820" y="51305"/>
                    </a:lnTo>
                    <a:lnTo>
                      <a:pt x="46015" y="51484"/>
                    </a:lnTo>
                    <a:lnTo>
                      <a:pt x="52679" y="45507"/>
                    </a:lnTo>
                    <a:close/>
                    <a:moveTo>
                      <a:pt x="58701" y="51305"/>
                    </a:moveTo>
                    <a:lnTo>
                      <a:pt x="57782" y="59022"/>
                    </a:lnTo>
                    <a:lnTo>
                      <a:pt x="57764" y="59022"/>
                    </a:lnTo>
                    <a:lnTo>
                      <a:pt x="54936" y="51386"/>
                    </a:lnTo>
                    <a:lnTo>
                      <a:pt x="58701" y="51305"/>
                    </a:lnTo>
                    <a:close/>
                    <a:moveTo>
                      <a:pt x="27" y="1"/>
                    </a:moveTo>
                    <a:lnTo>
                      <a:pt x="0" y="81"/>
                    </a:lnTo>
                    <a:lnTo>
                      <a:pt x="17048" y="4845"/>
                    </a:lnTo>
                    <a:lnTo>
                      <a:pt x="19823" y="16335"/>
                    </a:lnTo>
                    <a:lnTo>
                      <a:pt x="12525" y="14836"/>
                    </a:lnTo>
                    <a:lnTo>
                      <a:pt x="12507" y="14917"/>
                    </a:lnTo>
                    <a:lnTo>
                      <a:pt x="19796" y="16407"/>
                    </a:lnTo>
                    <a:lnTo>
                      <a:pt x="19849" y="16460"/>
                    </a:lnTo>
                    <a:lnTo>
                      <a:pt x="21776" y="24435"/>
                    </a:lnTo>
                    <a:lnTo>
                      <a:pt x="21767" y="24507"/>
                    </a:lnTo>
                    <a:lnTo>
                      <a:pt x="35104" y="26362"/>
                    </a:lnTo>
                    <a:lnTo>
                      <a:pt x="28280" y="32188"/>
                    </a:lnTo>
                    <a:lnTo>
                      <a:pt x="28333" y="32250"/>
                    </a:lnTo>
                    <a:lnTo>
                      <a:pt x="35158" y="26425"/>
                    </a:lnTo>
                    <a:lnTo>
                      <a:pt x="35158" y="36729"/>
                    </a:lnTo>
                    <a:lnTo>
                      <a:pt x="35113" y="36720"/>
                    </a:lnTo>
                    <a:lnTo>
                      <a:pt x="35158" y="36791"/>
                    </a:lnTo>
                    <a:lnTo>
                      <a:pt x="35158" y="36898"/>
                    </a:lnTo>
                    <a:lnTo>
                      <a:pt x="35247" y="36898"/>
                    </a:lnTo>
                    <a:lnTo>
                      <a:pt x="45845" y="51520"/>
                    </a:lnTo>
                    <a:lnTo>
                      <a:pt x="45836" y="51529"/>
                    </a:lnTo>
                    <a:lnTo>
                      <a:pt x="45863" y="51564"/>
                    </a:lnTo>
                    <a:lnTo>
                      <a:pt x="45872" y="51653"/>
                    </a:lnTo>
                    <a:lnTo>
                      <a:pt x="45899" y="51653"/>
                    </a:lnTo>
                    <a:lnTo>
                      <a:pt x="45917" y="51618"/>
                    </a:lnTo>
                    <a:lnTo>
                      <a:pt x="45997" y="51725"/>
                    </a:lnTo>
                    <a:lnTo>
                      <a:pt x="46015" y="51716"/>
                    </a:lnTo>
                    <a:lnTo>
                      <a:pt x="45961" y="51564"/>
                    </a:lnTo>
                    <a:lnTo>
                      <a:pt x="54856" y="51386"/>
                    </a:lnTo>
                    <a:lnTo>
                      <a:pt x="57755" y="59245"/>
                    </a:lnTo>
                    <a:lnTo>
                      <a:pt x="57746" y="59317"/>
                    </a:lnTo>
                    <a:lnTo>
                      <a:pt x="57826" y="59325"/>
                    </a:lnTo>
                    <a:lnTo>
                      <a:pt x="57835" y="59290"/>
                    </a:lnTo>
                    <a:lnTo>
                      <a:pt x="57853" y="59281"/>
                    </a:lnTo>
                    <a:lnTo>
                      <a:pt x="57853" y="59272"/>
                    </a:lnTo>
                    <a:lnTo>
                      <a:pt x="57844" y="59245"/>
                    </a:lnTo>
                    <a:lnTo>
                      <a:pt x="58790" y="51305"/>
                    </a:lnTo>
                    <a:lnTo>
                      <a:pt x="63509" y="51207"/>
                    </a:lnTo>
                    <a:lnTo>
                      <a:pt x="67880" y="67622"/>
                    </a:lnTo>
                    <a:lnTo>
                      <a:pt x="67961" y="67604"/>
                    </a:lnTo>
                    <a:lnTo>
                      <a:pt x="63589" y="51207"/>
                    </a:lnTo>
                    <a:lnTo>
                      <a:pt x="70200" y="51074"/>
                    </a:lnTo>
                    <a:lnTo>
                      <a:pt x="80352" y="63759"/>
                    </a:lnTo>
                    <a:lnTo>
                      <a:pt x="80423" y="63706"/>
                    </a:lnTo>
                    <a:lnTo>
                      <a:pt x="70298" y="51065"/>
                    </a:lnTo>
                    <a:lnTo>
                      <a:pt x="70360" y="51065"/>
                    </a:lnTo>
                    <a:lnTo>
                      <a:pt x="70360" y="50984"/>
                    </a:lnTo>
                    <a:lnTo>
                      <a:pt x="70235" y="50984"/>
                    </a:lnTo>
                    <a:lnTo>
                      <a:pt x="60315" y="38593"/>
                    </a:lnTo>
                    <a:lnTo>
                      <a:pt x="60306" y="38593"/>
                    </a:lnTo>
                    <a:lnTo>
                      <a:pt x="61341" y="29931"/>
                    </a:lnTo>
                    <a:lnTo>
                      <a:pt x="61297" y="29922"/>
                    </a:lnTo>
                    <a:lnTo>
                      <a:pt x="43820" y="21260"/>
                    </a:lnTo>
                    <a:lnTo>
                      <a:pt x="43811" y="21260"/>
                    </a:lnTo>
                    <a:lnTo>
                      <a:pt x="43686" y="21081"/>
                    </a:lnTo>
                    <a:lnTo>
                      <a:pt x="46844" y="8966"/>
                    </a:lnTo>
                    <a:lnTo>
                      <a:pt x="46844" y="8966"/>
                    </a:lnTo>
                    <a:lnTo>
                      <a:pt x="35247" y="9867"/>
                    </a:lnTo>
                    <a:lnTo>
                      <a:pt x="35247" y="9841"/>
                    </a:lnTo>
                    <a:lnTo>
                      <a:pt x="35220" y="9841"/>
                    </a:lnTo>
                    <a:lnTo>
                      <a:pt x="35203" y="9814"/>
                    </a:lnTo>
                    <a:lnTo>
                      <a:pt x="35185" y="9832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067986" y="2770064"/>
                <a:ext cx="355694" cy="19803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3418" extrusionOk="0">
                    <a:moveTo>
                      <a:pt x="2472" y="170"/>
                    </a:moveTo>
                    <a:lnTo>
                      <a:pt x="5844" y="3301"/>
                    </a:lnTo>
                    <a:lnTo>
                      <a:pt x="224" y="3185"/>
                    </a:lnTo>
                    <a:lnTo>
                      <a:pt x="2472" y="170"/>
                    </a:lnTo>
                    <a:close/>
                    <a:moveTo>
                      <a:pt x="2454" y="0"/>
                    </a:moveTo>
                    <a:lnTo>
                      <a:pt x="1" y="3292"/>
                    </a:lnTo>
                    <a:lnTo>
                      <a:pt x="6138" y="3417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2793653" y="3343760"/>
                <a:ext cx="145835" cy="169590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927" extrusionOk="0">
                    <a:moveTo>
                      <a:pt x="1062" y="206"/>
                    </a:moveTo>
                    <a:lnTo>
                      <a:pt x="2338" y="1642"/>
                    </a:lnTo>
                    <a:lnTo>
                      <a:pt x="188" y="2722"/>
                    </a:lnTo>
                    <a:lnTo>
                      <a:pt x="1062" y="206"/>
                    </a:lnTo>
                    <a:close/>
                    <a:moveTo>
                      <a:pt x="1018" y="1"/>
                    </a:moveTo>
                    <a:lnTo>
                      <a:pt x="1" y="2927"/>
                    </a:lnTo>
                    <a:lnTo>
                      <a:pt x="2516" y="1678"/>
                    </a:lnTo>
                    <a:lnTo>
                      <a:pt x="10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726210" y="1671224"/>
                <a:ext cx="206788" cy="218666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3774" extrusionOk="0">
                    <a:moveTo>
                      <a:pt x="143" y="206"/>
                    </a:moveTo>
                    <a:lnTo>
                      <a:pt x="3355" y="1990"/>
                    </a:lnTo>
                    <a:lnTo>
                      <a:pt x="750" y="3604"/>
                    </a:lnTo>
                    <a:lnTo>
                      <a:pt x="143" y="206"/>
                    </a:lnTo>
                    <a:close/>
                    <a:moveTo>
                      <a:pt x="0" y="0"/>
                    </a:moveTo>
                    <a:lnTo>
                      <a:pt x="670" y="3774"/>
                    </a:lnTo>
                    <a:lnTo>
                      <a:pt x="3569" y="19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1396558" y="2420691"/>
                <a:ext cx="403726" cy="186683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3222" extrusionOk="0">
                    <a:moveTo>
                      <a:pt x="6584" y="188"/>
                    </a:moveTo>
                    <a:lnTo>
                      <a:pt x="2587" y="3088"/>
                    </a:lnTo>
                    <a:lnTo>
                      <a:pt x="268" y="1589"/>
                    </a:lnTo>
                    <a:lnTo>
                      <a:pt x="6584" y="188"/>
                    </a:lnTo>
                    <a:close/>
                    <a:moveTo>
                      <a:pt x="6950" y="1"/>
                    </a:moveTo>
                    <a:lnTo>
                      <a:pt x="0" y="1535"/>
                    </a:lnTo>
                    <a:lnTo>
                      <a:pt x="2587" y="3221"/>
                    </a:lnTo>
                    <a:lnTo>
                      <a:pt x="6967" y="37"/>
                    </a:lnTo>
                    <a:lnTo>
                      <a:pt x="69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2545565" y="3263517"/>
                <a:ext cx="101395" cy="91951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587" extrusionOk="0">
                    <a:moveTo>
                      <a:pt x="875" y="1"/>
                    </a:moveTo>
                    <a:cubicBezTo>
                      <a:pt x="672" y="1"/>
                      <a:pt x="469" y="79"/>
                      <a:pt x="313" y="235"/>
                    </a:cubicBezTo>
                    <a:cubicBezTo>
                      <a:pt x="1" y="538"/>
                      <a:pt x="1" y="1047"/>
                      <a:pt x="313" y="1359"/>
                    </a:cubicBezTo>
                    <a:cubicBezTo>
                      <a:pt x="469" y="1511"/>
                      <a:pt x="672" y="1586"/>
                      <a:pt x="875" y="1586"/>
                    </a:cubicBezTo>
                    <a:cubicBezTo>
                      <a:pt x="1078" y="1586"/>
                      <a:pt x="1281" y="1511"/>
                      <a:pt x="1437" y="1359"/>
                    </a:cubicBezTo>
                    <a:cubicBezTo>
                      <a:pt x="1749" y="1047"/>
                      <a:pt x="1749" y="538"/>
                      <a:pt x="1437" y="235"/>
                    </a:cubicBezTo>
                    <a:cubicBezTo>
                      <a:pt x="1281" y="79"/>
                      <a:pt x="1078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1542318" y="2773019"/>
                <a:ext cx="78625" cy="71672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237" extrusionOk="0">
                    <a:moveTo>
                      <a:pt x="679" y="1"/>
                    </a:moveTo>
                    <a:cubicBezTo>
                      <a:pt x="520" y="1"/>
                      <a:pt x="362" y="61"/>
                      <a:pt x="242" y="181"/>
                    </a:cubicBezTo>
                    <a:cubicBezTo>
                      <a:pt x="1" y="422"/>
                      <a:pt x="1" y="815"/>
                      <a:pt x="242" y="1056"/>
                    </a:cubicBezTo>
                    <a:cubicBezTo>
                      <a:pt x="362" y="1176"/>
                      <a:pt x="520" y="1236"/>
                      <a:pt x="679" y="1236"/>
                    </a:cubicBezTo>
                    <a:cubicBezTo>
                      <a:pt x="837" y="1236"/>
                      <a:pt x="996" y="1176"/>
                      <a:pt x="1116" y="1056"/>
                    </a:cubicBezTo>
                    <a:cubicBezTo>
                      <a:pt x="1357" y="815"/>
                      <a:pt x="1357" y="422"/>
                      <a:pt x="1116" y="181"/>
                    </a:cubicBezTo>
                    <a:cubicBezTo>
                      <a:pt x="996" y="61"/>
                      <a:pt x="837" y="1"/>
                      <a:pt x="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1037335" y="2106160"/>
                <a:ext cx="98788" cy="899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553" extrusionOk="0">
                    <a:moveTo>
                      <a:pt x="853" y="0"/>
                    </a:moveTo>
                    <a:cubicBezTo>
                      <a:pt x="654" y="0"/>
                      <a:pt x="456" y="76"/>
                      <a:pt x="304" y="228"/>
                    </a:cubicBezTo>
                    <a:cubicBezTo>
                      <a:pt x="1" y="531"/>
                      <a:pt x="1" y="1022"/>
                      <a:pt x="304" y="1325"/>
                    </a:cubicBezTo>
                    <a:cubicBezTo>
                      <a:pt x="456" y="1477"/>
                      <a:pt x="654" y="1553"/>
                      <a:pt x="853" y="1553"/>
                    </a:cubicBezTo>
                    <a:cubicBezTo>
                      <a:pt x="1051" y="1553"/>
                      <a:pt x="1250" y="1477"/>
                      <a:pt x="1402" y="1325"/>
                    </a:cubicBezTo>
                    <a:cubicBezTo>
                      <a:pt x="1705" y="1022"/>
                      <a:pt x="1705" y="531"/>
                      <a:pt x="1402" y="228"/>
                    </a:cubicBezTo>
                    <a:cubicBezTo>
                      <a:pt x="1250" y="76"/>
                      <a:pt x="1051" y="0"/>
                      <a:pt x="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70068" y="2496484"/>
                <a:ext cx="68775" cy="62749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83" extrusionOk="0">
                    <a:moveTo>
                      <a:pt x="594" y="1"/>
                    </a:moveTo>
                    <a:cubicBezTo>
                      <a:pt x="453" y="1"/>
                      <a:pt x="313" y="52"/>
                      <a:pt x="206" y="155"/>
                    </a:cubicBezTo>
                    <a:cubicBezTo>
                      <a:pt x="0" y="369"/>
                      <a:pt x="0" y="717"/>
                      <a:pt x="206" y="922"/>
                    </a:cubicBezTo>
                    <a:cubicBezTo>
                      <a:pt x="313" y="1029"/>
                      <a:pt x="453" y="1083"/>
                      <a:pt x="594" y="1083"/>
                    </a:cubicBezTo>
                    <a:cubicBezTo>
                      <a:pt x="734" y="1083"/>
                      <a:pt x="875" y="1029"/>
                      <a:pt x="982" y="922"/>
                    </a:cubicBezTo>
                    <a:cubicBezTo>
                      <a:pt x="1187" y="717"/>
                      <a:pt x="1187" y="369"/>
                      <a:pt x="982" y="155"/>
                    </a:cubicBezTo>
                    <a:cubicBezTo>
                      <a:pt x="875" y="52"/>
                      <a:pt x="734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048227" y="2669137"/>
                <a:ext cx="87895" cy="8042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8" extrusionOk="0">
                    <a:moveTo>
                      <a:pt x="762" y="1"/>
                    </a:moveTo>
                    <a:cubicBezTo>
                      <a:pt x="585" y="1"/>
                      <a:pt x="406" y="70"/>
                      <a:pt x="268" y="208"/>
                    </a:cubicBezTo>
                    <a:cubicBezTo>
                      <a:pt x="0" y="476"/>
                      <a:pt x="0" y="913"/>
                      <a:pt x="268" y="1180"/>
                    </a:cubicBezTo>
                    <a:cubicBezTo>
                      <a:pt x="406" y="1319"/>
                      <a:pt x="585" y="1388"/>
                      <a:pt x="762" y="1388"/>
                    </a:cubicBezTo>
                    <a:cubicBezTo>
                      <a:pt x="939" y="1388"/>
                      <a:pt x="1115" y="1319"/>
                      <a:pt x="1249" y="1180"/>
                    </a:cubicBezTo>
                    <a:cubicBezTo>
                      <a:pt x="1517" y="913"/>
                      <a:pt x="1517" y="476"/>
                      <a:pt x="1249" y="208"/>
                    </a:cubicBezTo>
                    <a:cubicBezTo>
                      <a:pt x="1115" y="70"/>
                      <a:pt x="939" y="1"/>
                      <a:pt x="7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713929" y="2061084"/>
                <a:ext cx="86389" cy="7833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52" extrusionOk="0">
                    <a:moveTo>
                      <a:pt x="741" y="0"/>
                    </a:moveTo>
                    <a:cubicBezTo>
                      <a:pt x="567" y="0"/>
                      <a:pt x="393" y="65"/>
                      <a:pt x="259" y="194"/>
                    </a:cubicBezTo>
                    <a:cubicBezTo>
                      <a:pt x="1" y="462"/>
                      <a:pt x="1" y="890"/>
                      <a:pt x="259" y="1158"/>
                    </a:cubicBezTo>
                    <a:cubicBezTo>
                      <a:pt x="393" y="1287"/>
                      <a:pt x="567" y="1352"/>
                      <a:pt x="741" y="1352"/>
                    </a:cubicBezTo>
                    <a:cubicBezTo>
                      <a:pt x="915" y="1352"/>
                      <a:pt x="1089" y="1287"/>
                      <a:pt x="1223" y="1158"/>
                    </a:cubicBezTo>
                    <a:cubicBezTo>
                      <a:pt x="1490" y="890"/>
                      <a:pt x="1490" y="462"/>
                      <a:pt x="1223" y="194"/>
                    </a:cubicBezTo>
                    <a:cubicBezTo>
                      <a:pt x="1089" y="65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628528" y="2594224"/>
                <a:ext cx="67268" cy="6130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58" extrusionOk="0">
                    <a:moveTo>
                      <a:pt x="584" y="0"/>
                    </a:moveTo>
                    <a:cubicBezTo>
                      <a:pt x="449" y="0"/>
                      <a:pt x="313" y="51"/>
                      <a:pt x="206" y="154"/>
                    </a:cubicBezTo>
                    <a:cubicBezTo>
                      <a:pt x="0" y="368"/>
                      <a:pt x="0" y="698"/>
                      <a:pt x="206" y="903"/>
                    </a:cubicBezTo>
                    <a:cubicBezTo>
                      <a:pt x="313" y="1006"/>
                      <a:pt x="449" y="1057"/>
                      <a:pt x="584" y="1057"/>
                    </a:cubicBezTo>
                    <a:cubicBezTo>
                      <a:pt x="719" y="1057"/>
                      <a:pt x="852" y="1006"/>
                      <a:pt x="955" y="903"/>
                    </a:cubicBezTo>
                    <a:cubicBezTo>
                      <a:pt x="1160" y="698"/>
                      <a:pt x="1160" y="368"/>
                      <a:pt x="955" y="154"/>
                    </a:cubicBezTo>
                    <a:cubicBezTo>
                      <a:pt x="852" y="51"/>
                      <a:pt x="719" y="0"/>
                      <a:pt x="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480325" y="3129276"/>
                <a:ext cx="70861" cy="6466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116" extrusionOk="0">
                    <a:moveTo>
                      <a:pt x="611" y="1"/>
                    </a:moveTo>
                    <a:cubicBezTo>
                      <a:pt x="469" y="1"/>
                      <a:pt x="326" y="54"/>
                      <a:pt x="214" y="161"/>
                    </a:cubicBezTo>
                    <a:cubicBezTo>
                      <a:pt x="0" y="384"/>
                      <a:pt x="0" y="741"/>
                      <a:pt x="214" y="955"/>
                    </a:cubicBezTo>
                    <a:cubicBezTo>
                      <a:pt x="326" y="1062"/>
                      <a:pt x="469" y="1116"/>
                      <a:pt x="611" y="1116"/>
                    </a:cubicBezTo>
                    <a:cubicBezTo>
                      <a:pt x="754" y="1116"/>
                      <a:pt x="897" y="1062"/>
                      <a:pt x="1008" y="955"/>
                    </a:cubicBezTo>
                    <a:cubicBezTo>
                      <a:pt x="1222" y="741"/>
                      <a:pt x="1222" y="384"/>
                      <a:pt x="1008" y="161"/>
                    </a:cubicBezTo>
                    <a:cubicBezTo>
                      <a:pt x="897" y="54"/>
                      <a:pt x="754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2072099" y="4169599"/>
                <a:ext cx="77118" cy="705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18" extrusionOk="0">
                    <a:moveTo>
                      <a:pt x="664" y="0"/>
                    </a:moveTo>
                    <a:cubicBezTo>
                      <a:pt x="509" y="0"/>
                      <a:pt x="353" y="60"/>
                      <a:pt x="233" y="181"/>
                    </a:cubicBezTo>
                    <a:cubicBezTo>
                      <a:pt x="1" y="413"/>
                      <a:pt x="1" y="796"/>
                      <a:pt x="233" y="1037"/>
                    </a:cubicBezTo>
                    <a:cubicBezTo>
                      <a:pt x="353" y="1158"/>
                      <a:pt x="509" y="1218"/>
                      <a:pt x="664" y="1218"/>
                    </a:cubicBezTo>
                    <a:cubicBezTo>
                      <a:pt x="819" y="1218"/>
                      <a:pt x="973" y="1158"/>
                      <a:pt x="1089" y="1037"/>
                    </a:cubicBezTo>
                    <a:cubicBezTo>
                      <a:pt x="1330" y="796"/>
                      <a:pt x="1330" y="413"/>
                      <a:pt x="1089" y="181"/>
                    </a:cubicBezTo>
                    <a:cubicBezTo>
                      <a:pt x="973" y="60"/>
                      <a:pt x="819" y="0"/>
                      <a:pt x="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055469" y="3068268"/>
                <a:ext cx="71382" cy="650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123" extrusionOk="0">
                    <a:moveTo>
                      <a:pt x="617" y="1"/>
                    </a:moveTo>
                    <a:cubicBezTo>
                      <a:pt x="473" y="1"/>
                      <a:pt x="330" y="54"/>
                      <a:pt x="223" y="161"/>
                    </a:cubicBezTo>
                    <a:cubicBezTo>
                      <a:pt x="0" y="384"/>
                      <a:pt x="0" y="741"/>
                      <a:pt x="223" y="955"/>
                    </a:cubicBezTo>
                    <a:cubicBezTo>
                      <a:pt x="330" y="1067"/>
                      <a:pt x="473" y="1123"/>
                      <a:pt x="617" y="1123"/>
                    </a:cubicBezTo>
                    <a:cubicBezTo>
                      <a:pt x="761" y="1123"/>
                      <a:pt x="906" y="1067"/>
                      <a:pt x="1017" y="955"/>
                    </a:cubicBezTo>
                    <a:cubicBezTo>
                      <a:pt x="1231" y="741"/>
                      <a:pt x="1231" y="384"/>
                      <a:pt x="1017" y="161"/>
                    </a:cubicBezTo>
                    <a:cubicBezTo>
                      <a:pt x="906" y="54"/>
                      <a:pt x="761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911380" y="3749611"/>
                <a:ext cx="71904" cy="6547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30" extrusionOk="0">
                    <a:moveTo>
                      <a:pt x="625" y="1"/>
                    </a:moveTo>
                    <a:cubicBezTo>
                      <a:pt x="480" y="1"/>
                      <a:pt x="335" y="57"/>
                      <a:pt x="223" y="168"/>
                    </a:cubicBezTo>
                    <a:cubicBezTo>
                      <a:pt x="0" y="382"/>
                      <a:pt x="0" y="748"/>
                      <a:pt x="223" y="962"/>
                    </a:cubicBezTo>
                    <a:cubicBezTo>
                      <a:pt x="335" y="1074"/>
                      <a:pt x="480" y="1129"/>
                      <a:pt x="625" y="1129"/>
                    </a:cubicBezTo>
                    <a:cubicBezTo>
                      <a:pt x="770" y="1129"/>
                      <a:pt x="915" y="1074"/>
                      <a:pt x="1026" y="962"/>
                    </a:cubicBezTo>
                    <a:cubicBezTo>
                      <a:pt x="1240" y="748"/>
                      <a:pt x="1240" y="382"/>
                      <a:pt x="1026" y="168"/>
                    </a:cubicBezTo>
                    <a:cubicBezTo>
                      <a:pt x="915" y="57"/>
                      <a:pt x="770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48866" y="3550538"/>
                <a:ext cx="46526" cy="4241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32" extrusionOk="0">
                    <a:moveTo>
                      <a:pt x="401" y="0"/>
                    </a:moveTo>
                    <a:cubicBezTo>
                      <a:pt x="308" y="0"/>
                      <a:pt x="214" y="36"/>
                      <a:pt x="143" y="107"/>
                    </a:cubicBezTo>
                    <a:cubicBezTo>
                      <a:pt x="0" y="250"/>
                      <a:pt x="0" y="482"/>
                      <a:pt x="143" y="625"/>
                    </a:cubicBezTo>
                    <a:cubicBezTo>
                      <a:pt x="214" y="696"/>
                      <a:pt x="308" y="732"/>
                      <a:pt x="401" y="732"/>
                    </a:cubicBezTo>
                    <a:cubicBezTo>
                      <a:pt x="495" y="732"/>
                      <a:pt x="589" y="696"/>
                      <a:pt x="660" y="625"/>
                    </a:cubicBezTo>
                    <a:cubicBezTo>
                      <a:pt x="803" y="482"/>
                      <a:pt x="803" y="250"/>
                      <a:pt x="660" y="107"/>
                    </a:cubicBezTo>
                    <a:cubicBezTo>
                      <a:pt x="589" y="36"/>
                      <a:pt x="495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2488728" y="3777016"/>
                <a:ext cx="110144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725" extrusionOk="0">
                    <a:moveTo>
                      <a:pt x="950" y="1"/>
                    </a:moveTo>
                    <a:cubicBezTo>
                      <a:pt x="730" y="1"/>
                      <a:pt x="509" y="83"/>
                      <a:pt x="339" y="248"/>
                    </a:cubicBezTo>
                    <a:cubicBezTo>
                      <a:pt x="0" y="587"/>
                      <a:pt x="0" y="1140"/>
                      <a:pt x="339" y="1470"/>
                    </a:cubicBezTo>
                    <a:cubicBezTo>
                      <a:pt x="509" y="1640"/>
                      <a:pt x="730" y="1725"/>
                      <a:pt x="950" y="1725"/>
                    </a:cubicBezTo>
                    <a:cubicBezTo>
                      <a:pt x="1171" y="1725"/>
                      <a:pt x="1392" y="1640"/>
                      <a:pt x="1561" y="1470"/>
                    </a:cubicBezTo>
                    <a:cubicBezTo>
                      <a:pt x="1900" y="1140"/>
                      <a:pt x="1900" y="587"/>
                      <a:pt x="1561" y="248"/>
                    </a:cubicBezTo>
                    <a:cubicBezTo>
                      <a:pt x="1392" y="83"/>
                      <a:pt x="1171" y="1"/>
                      <a:pt x="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8"/>
              <p:cNvSpPr/>
              <p:nvPr/>
            </p:nvSpPr>
            <p:spPr>
              <a:xfrm>
                <a:off x="591332" y="1973715"/>
                <a:ext cx="94616" cy="8621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88" extrusionOk="0">
                    <a:moveTo>
                      <a:pt x="817" y="0"/>
                    </a:moveTo>
                    <a:cubicBezTo>
                      <a:pt x="627" y="0"/>
                      <a:pt x="437" y="74"/>
                      <a:pt x="294" y="221"/>
                    </a:cubicBezTo>
                    <a:cubicBezTo>
                      <a:pt x="0" y="507"/>
                      <a:pt x="0" y="979"/>
                      <a:pt x="294" y="1274"/>
                    </a:cubicBezTo>
                    <a:cubicBezTo>
                      <a:pt x="437" y="1417"/>
                      <a:pt x="627" y="1488"/>
                      <a:pt x="817" y="1488"/>
                    </a:cubicBezTo>
                    <a:cubicBezTo>
                      <a:pt x="1008" y="1488"/>
                      <a:pt x="1200" y="1417"/>
                      <a:pt x="1347" y="1274"/>
                    </a:cubicBezTo>
                    <a:cubicBezTo>
                      <a:pt x="1633" y="979"/>
                      <a:pt x="1633" y="507"/>
                      <a:pt x="1347" y="221"/>
                    </a:cubicBezTo>
                    <a:cubicBezTo>
                      <a:pt x="1200" y="74"/>
                      <a:pt x="1008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/>
              <p:nvPr/>
            </p:nvSpPr>
            <p:spPr>
              <a:xfrm>
                <a:off x="1357845" y="3699264"/>
                <a:ext cx="87895" cy="8001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1" extrusionOk="0">
                    <a:moveTo>
                      <a:pt x="754" y="0"/>
                    </a:moveTo>
                    <a:cubicBezTo>
                      <a:pt x="578" y="0"/>
                      <a:pt x="401" y="69"/>
                      <a:pt x="268" y="208"/>
                    </a:cubicBezTo>
                    <a:cubicBezTo>
                      <a:pt x="0" y="475"/>
                      <a:pt x="0" y="912"/>
                      <a:pt x="268" y="1180"/>
                    </a:cubicBezTo>
                    <a:cubicBezTo>
                      <a:pt x="401" y="1314"/>
                      <a:pt x="578" y="1381"/>
                      <a:pt x="754" y="1381"/>
                    </a:cubicBezTo>
                    <a:cubicBezTo>
                      <a:pt x="930" y="1381"/>
                      <a:pt x="1106" y="1314"/>
                      <a:pt x="1240" y="1180"/>
                    </a:cubicBezTo>
                    <a:cubicBezTo>
                      <a:pt x="1517" y="912"/>
                      <a:pt x="1517" y="475"/>
                      <a:pt x="1240" y="208"/>
                    </a:cubicBezTo>
                    <a:cubicBezTo>
                      <a:pt x="1106" y="69"/>
                      <a:pt x="930" y="0"/>
                      <a:pt x="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8"/>
              <p:cNvSpPr/>
              <p:nvPr/>
            </p:nvSpPr>
            <p:spPr>
              <a:xfrm>
                <a:off x="2680965" y="4499727"/>
                <a:ext cx="97745" cy="88938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535" extrusionOk="0">
                    <a:moveTo>
                      <a:pt x="844" y="1"/>
                    </a:moveTo>
                    <a:cubicBezTo>
                      <a:pt x="648" y="1"/>
                      <a:pt x="451" y="76"/>
                      <a:pt x="304" y="228"/>
                    </a:cubicBezTo>
                    <a:cubicBezTo>
                      <a:pt x="1" y="522"/>
                      <a:pt x="1" y="1013"/>
                      <a:pt x="304" y="1307"/>
                    </a:cubicBezTo>
                    <a:cubicBezTo>
                      <a:pt x="451" y="1459"/>
                      <a:pt x="648" y="1535"/>
                      <a:pt x="844" y="1535"/>
                    </a:cubicBezTo>
                    <a:cubicBezTo>
                      <a:pt x="1040" y="1535"/>
                      <a:pt x="1236" y="1459"/>
                      <a:pt x="1384" y="1307"/>
                    </a:cubicBezTo>
                    <a:cubicBezTo>
                      <a:pt x="1687" y="1013"/>
                      <a:pt x="1687" y="522"/>
                      <a:pt x="1384" y="228"/>
                    </a:cubicBezTo>
                    <a:cubicBezTo>
                      <a:pt x="1236" y="76"/>
                      <a:pt x="1040" y="1"/>
                      <a:pt x="8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" name="Google Shape;248;p8"/>
            <p:cNvGrpSpPr/>
            <p:nvPr/>
          </p:nvGrpSpPr>
          <p:grpSpPr>
            <a:xfrm rot="5400000" flipH="1">
              <a:off x="-4797794" y="1299976"/>
              <a:ext cx="6499442" cy="5464852"/>
              <a:chOff x="-946852" y="1576612"/>
              <a:chExt cx="4659767" cy="3918019"/>
            </a:xfrm>
          </p:grpSpPr>
          <p:sp>
            <p:nvSpPr>
              <p:cNvPr id="249" name="Google Shape;249;p8"/>
              <p:cNvSpPr/>
              <p:nvPr/>
            </p:nvSpPr>
            <p:spPr>
              <a:xfrm>
                <a:off x="-946852" y="1576612"/>
                <a:ext cx="4659767" cy="3918019"/>
              </a:xfrm>
              <a:custGeom>
                <a:avLst/>
                <a:gdLst/>
                <a:ahLst/>
                <a:cxnLst/>
                <a:rect l="l" t="t" r="r" b="b"/>
                <a:pathLst>
                  <a:path w="80424" h="67622" extrusionOk="0">
                    <a:moveTo>
                      <a:pt x="27236" y="7691"/>
                    </a:moveTo>
                    <a:lnTo>
                      <a:pt x="35087" y="9885"/>
                    </a:lnTo>
                    <a:lnTo>
                      <a:pt x="35087" y="9894"/>
                    </a:lnTo>
                    <a:lnTo>
                      <a:pt x="35087" y="9948"/>
                    </a:lnTo>
                    <a:lnTo>
                      <a:pt x="31456" y="13935"/>
                    </a:lnTo>
                    <a:lnTo>
                      <a:pt x="27236" y="7691"/>
                    </a:lnTo>
                    <a:close/>
                    <a:moveTo>
                      <a:pt x="17137" y="4872"/>
                    </a:moveTo>
                    <a:lnTo>
                      <a:pt x="27156" y="7673"/>
                    </a:lnTo>
                    <a:lnTo>
                      <a:pt x="19894" y="16273"/>
                    </a:lnTo>
                    <a:lnTo>
                      <a:pt x="17137" y="4872"/>
                    </a:lnTo>
                    <a:close/>
                    <a:moveTo>
                      <a:pt x="27236" y="7842"/>
                    </a:moveTo>
                    <a:lnTo>
                      <a:pt x="31393" y="13998"/>
                    </a:lnTo>
                    <a:lnTo>
                      <a:pt x="27816" y="17941"/>
                    </a:lnTo>
                    <a:lnTo>
                      <a:pt x="27236" y="7842"/>
                    </a:lnTo>
                    <a:close/>
                    <a:moveTo>
                      <a:pt x="27156" y="7807"/>
                    </a:moveTo>
                    <a:lnTo>
                      <a:pt x="27736" y="17959"/>
                    </a:lnTo>
                    <a:lnTo>
                      <a:pt x="19930" y="16353"/>
                    </a:lnTo>
                    <a:lnTo>
                      <a:pt x="27156" y="7807"/>
                    </a:lnTo>
                    <a:close/>
                    <a:moveTo>
                      <a:pt x="35158" y="9983"/>
                    </a:moveTo>
                    <a:lnTo>
                      <a:pt x="35158" y="19422"/>
                    </a:lnTo>
                    <a:lnTo>
                      <a:pt x="31500" y="14007"/>
                    </a:lnTo>
                    <a:lnTo>
                      <a:pt x="35158" y="9983"/>
                    </a:lnTo>
                    <a:close/>
                    <a:moveTo>
                      <a:pt x="31447" y="14069"/>
                    </a:moveTo>
                    <a:lnTo>
                      <a:pt x="35087" y="19466"/>
                    </a:lnTo>
                    <a:lnTo>
                      <a:pt x="35087" y="19466"/>
                    </a:lnTo>
                    <a:lnTo>
                      <a:pt x="27887" y="17986"/>
                    </a:lnTo>
                    <a:lnTo>
                      <a:pt x="31447" y="14069"/>
                    </a:lnTo>
                    <a:close/>
                    <a:moveTo>
                      <a:pt x="35247" y="10001"/>
                    </a:moveTo>
                    <a:lnTo>
                      <a:pt x="39467" y="15621"/>
                    </a:lnTo>
                    <a:lnTo>
                      <a:pt x="35310" y="19431"/>
                    </a:lnTo>
                    <a:lnTo>
                      <a:pt x="35399" y="19529"/>
                    </a:lnTo>
                    <a:lnTo>
                      <a:pt x="35247" y="19502"/>
                    </a:lnTo>
                    <a:lnTo>
                      <a:pt x="35247" y="10001"/>
                    </a:lnTo>
                    <a:close/>
                    <a:moveTo>
                      <a:pt x="46737" y="9065"/>
                    </a:moveTo>
                    <a:lnTo>
                      <a:pt x="43615" y="21001"/>
                    </a:lnTo>
                    <a:lnTo>
                      <a:pt x="39583" y="15630"/>
                    </a:lnTo>
                    <a:lnTo>
                      <a:pt x="46630" y="9181"/>
                    </a:lnTo>
                    <a:lnTo>
                      <a:pt x="46577" y="9118"/>
                    </a:lnTo>
                    <a:lnTo>
                      <a:pt x="39529" y="15568"/>
                    </a:lnTo>
                    <a:lnTo>
                      <a:pt x="35301" y="9948"/>
                    </a:lnTo>
                    <a:lnTo>
                      <a:pt x="46737" y="9065"/>
                    </a:lnTo>
                    <a:close/>
                    <a:moveTo>
                      <a:pt x="39520" y="15693"/>
                    </a:moveTo>
                    <a:lnTo>
                      <a:pt x="43588" y="21108"/>
                    </a:lnTo>
                    <a:lnTo>
                      <a:pt x="43562" y="21206"/>
                    </a:lnTo>
                    <a:lnTo>
                      <a:pt x="35533" y="19556"/>
                    </a:lnTo>
                    <a:lnTo>
                      <a:pt x="35426" y="19440"/>
                    </a:lnTo>
                    <a:lnTo>
                      <a:pt x="39520" y="15693"/>
                    </a:lnTo>
                    <a:close/>
                    <a:moveTo>
                      <a:pt x="35622" y="19663"/>
                    </a:moveTo>
                    <a:lnTo>
                      <a:pt x="43481" y="21277"/>
                    </a:lnTo>
                    <a:lnTo>
                      <a:pt x="43481" y="21295"/>
                    </a:lnTo>
                    <a:lnTo>
                      <a:pt x="37799" y="22125"/>
                    </a:lnTo>
                    <a:lnTo>
                      <a:pt x="35622" y="19663"/>
                    </a:lnTo>
                    <a:close/>
                    <a:moveTo>
                      <a:pt x="35247" y="19582"/>
                    </a:moveTo>
                    <a:lnTo>
                      <a:pt x="35497" y="19636"/>
                    </a:lnTo>
                    <a:lnTo>
                      <a:pt x="37700" y="22134"/>
                    </a:lnTo>
                    <a:lnTo>
                      <a:pt x="35247" y="22491"/>
                    </a:lnTo>
                    <a:lnTo>
                      <a:pt x="35247" y="19582"/>
                    </a:lnTo>
                    <a:close/>
                    <a:moveTo>
                      <a:pt x="27816" y="18057"/>
                    </a:moveTo>
                    <a:lnTo>
                      <a:pt x="35158" y="19565"/>
                    </a:lnTo>
                    <a:lnTo>
                      <a:pt x="35158" y="22509"/>
                    </a:lnTo>
                    <a:lnTo>
                      <a:pt x="32205" y="22937"/>
                    </a:lnTo>
                    <a:lnTo>
                      <a:pt x="27816" y="18057"/>
                    </a:lnTo>
                    <a:close/>
                    <a:moveTo>
                      <a:pt x="27762" y="18128"/>
                    </a:moveTo>
                    <a:lnTo>
                      <a:pt x="32107" y="22946"/>
                    </a:lnTo>
                    <a:lnTo>
                      <a:pt x="22053" y="24409"/>
                    </a:lnTo>
                    <a:lnTo>
                      <a:pt x="27762" y="18128"/>
                    </a:lnTo>
                    <a:close/>
                    <a:moveTo>
                      <a:pt x="19930" y="16442"/>
                    </a:moveTo>
                    <a:lnTo>
                      <a:pt x="27727" y="18039"/>
                    </a:lnTo>
                    <a:lnTo>
                      <a:pt x="21910" y="24435"/>
                    </a:lnTo>
                    <a:lnTo>
                      <a:pt x="21857" y="24435"/>
                    </a:lnTo>
                    <a:lnTo>
                      <a:pt x="19930" y="16442"/>
                    </a:lnTo>
                    <a:close/>
                    <a:moveTo>
                      <a:pt x="35158" y="22589"/>
                    </a:moveTo>
                    <a:lnTo>
                      <a:pt x="35158" y="26211"/>
                    </a:lnTo>
                    <a:lnTo>
                      <a:pt x="32276" y="23008"/>
                    </a:lnTo>
                    <a:lnTo>
                      <a:pt x="35158" y="22589"/>
                    </a:lnTo>
                    <a:close/>
                    <a:moveTo>
                      <a:pt x="32178" y="23026"/>
                    </a:moveTo>
                    <a:lnTo>
                      <a:pt x="35113" y="26273"/>
                    </a:lnTo>
                    <a:lnTo>
                      <a:pt x="22240" y="24489"/>
                    </a:lnTo>
                    <a:lnTo>
                      <a:pt x="22240" y="24462"/>
                    </a:lnTo>
                    <a:lnTo>
                      <a:pt x="32178" y="23026"/>
                    </a:lnTo>
                    <a:close/>
                    <a:moveTo>
                      <a:pt x="37772" y="22214"/>
                    </a:moveTo>
                    <a:lnTo>
                      <a:pt x="42241" y="27272"/>
                    </a:lnTo>
                    <a:lnTo>
                      <a:pt x="35247" y="26300"/>
                    </a:lnTo>
                    <a:lnTo>
                      <a:pt x="35247" y="22580"/>
                    </a:lnTo>
                    <a:lnTo>
                      <a:pt x="37772" y="22214"/>
                    </a:lnTo>
                    <a:close/>
                    <a:moveTo>
                      <a:pt x="43731" y="21349"/>
                    </a:moveTo>
                    <a:lnTo>
                      <a:pt x="42536" y="27156"/>
                    </a:lnTo>
                    <a:lnTo>
                      <a:pt x="42455" y="27165"/>
                    </a:lnTo>
                    <a:lnTo>
                      <a:pt x="42473" y="27299"/>
                    </a:lnTo>
                    <a:lnTo>
                      <a:pt x="42375" y="27290"/>
                    </a:lnTo>
                    <a:lnTo>
                      <a:pt x="37870" y="22196"/>
                    </a:lnTo>
                    <a:lnTo>
                      <a:pt x="43731" y="21349"/>
                    </a:lnTo>
                    <a:close/>
                    <a:moveTo>
                      <a:pt x="43802" y="21447"/>
                    </a:moveTo>
                    <a:lnTo>
                      <a:pt x="46149" y="27817"/>
                    </a:lnTo>
                    <a:lnTo>
                      <a:pt x="42589" y="27317"/>
                    </a:lnTo>
                    <a:lnTo>
                      <a:pt x="43802" y="21447"/>
                    </a:lnTo>
                    <a:close/>
                    <a:moveTo>
                      <a:pt x="43865" y="21376"/>
                    </a:moveTo>
                    <a:lnTo>
                      <a:pt x="60975" y="29859"/>
                    </a:lnTo>
                    <a:lnTo>
                      <a:pt x="60966" y="29877"/>
                    </a:lnTo>
                    <a:lnTo>
                      <a:pt x="46247" y="27825"/>
                    </a:lnTo>
                    <a:lnTo>
                      <a:pt x="43865" y="21376"/>
                    </a:lnTo>
                    <a:close/>
                    <a:moveTo>
                      <a:pt x="42785" y="27433"/>
                    </a:moveTo>
                    <a:lnTo>
                      <a:pt x="46184" y="27906"/>
                    </a:lnTo>
                    <a:lnTo>
                      <a:pt x="47041" y="30216"/>
                    </a:lnTo>
                    <a:lnTo>
                      <a:pt x="42776" y="27451"/>
                    </a:lnTo>
                    <a:lnTo>
                      <a:pt x="42785" y="27433"/>
                    </a:lnTo>
                    <a:close/>
                    <a:moveTo>
                      <a:pt x="35452" y="26407"/>
                    </a:moveTo>
                    <a:lnTo>
                      <a:pt x="42330" y="27370"/>
                    </a:lnTo>
                    <a:lnTo>
                      <a:pt x="42464" y="27522"/>
                    </a:lnTo>
                    <a:lnTo>
                      <a:pt x="41884" y="30323"/>
                    </a:lnTo>
                    <a:lnTo>
                      <a:pt x="35443" y="26434"/>
                    </a:lnTo>
                    <a:lnTo>
                      <a:pt x="35452" y="26407"/>
                    </a:lnTo>
                    <a:close/>
                    <a:moveTo>
                      <a:pt x="42509" y="27709"/>
                    </a:moveTo>
                    <a:lnTo>
                      <a:pt x="42527" y="27718"/>
                    </a:lnTo>
                    <a:lnTo>
                      <a:pt x="42991" y="30992"/>
                    </a:lnTo>
                    <a:lnTo>
                      <a:pt x="41956" y="30368"/>
                    </a:lnTo>
                    <a:lnTo>
                      <a:pt x="42509" y="27709"/>
                    </a:lnTo>
                    <a:close/>
                    <a:moveTo>
                      <a:pt x="46274" y="27915"/>
                    </a:moveTo>
                    <a:lnTo>
                      <a:pt x="60949" y="29958"/>
                    </a:lnTo>
                    <a:lnTo>
                      <a:pt x="60949" y="29984"/>
                    </a:lnTo>
                    <a:lnTo>
                      <a:pt x="51787" y="33303"/>
                    </a:lnTo>
                    <a:lnTo>
                      <a:pt x="47148" y="30288"/>
                    </a:lnTo>
                    <a:lnTo>
                      <a:pt x="46274" y="27915"/>
                    </a:lnTo>
                    <a:close/>
                    <a:moveTo>
                      <a:pt x="42571" y="27415"/>
                    </a:moveTo>
                    <a:lnTo>
                      <a:pt x="47085" y="30350"/>
                    </a:lnTo>
                    <a:lnTo>
                      <a:pt x="48504" y="34186"/>
                    </a:lnTo>
                    <a:lnTo>
                      <a:pt x="48486" y="34195"/>
                    </a:lnTo>
                    <a:lnTo>
                      <a:pt x="42589" y="27531"/>
                    </a:lnTo>
                    <a:lnTo>
                      <a:pt x="42571" y="27415"/>
                    </a:lnTo>
                    <a:close/>
                    <a:moveTo>
                      <a:pt x="42607" y="27683"/>
                    </a:moveTo>
                    <a:lnTo>
                      <a:pt x="48406" y="34240"/>
                    </a:lnTo>
                    <a:lnTo>
                      <a:pt x="48397" y="34257"/>
                    </a:lnTo>
                    <a:lnTo>
                      <a:pt x="43080" y="31046"/>
                    </a:lnTo>
                    <a:lnTo>
                      <a:pt x="42607" y="27683"/>
                    </a:lnTo>
                    <a:close/>
                    <a:moveTo>
                      <a:pt x="47201" y="30421"/>
                    </a:moveTo>
                    <a:lnTo>
                      <a:pt x="51698" y="33339"/>
                    </a:lnTo>
                    <a:lnTo>
                      <a:pt x="48691" y="34436"/>
                    </a:lnTo>
                    <a:lnTo>
                      <a:pt x="48673" y="34418"/>
                    </a:lnTo>
                    <a:lnTo>
                      <a:pt x="47201" y="30421"/>
                    </a:lnTo>
                    <a:close/>
                    <a:moveTo>
                      <a:pt x="60699" y="30163"/>
                    </a:moveTo>
                    <a:lnTo>
                      <a:pt x="60708" y="30181"/>
                    </a:lnTo>
                    <a:lnTo>
                      <a:pt x="54231" y="34891"/>
                    </a:lnTo>
                    <a:lnTo>
                      <a:pt x="51885" y="33356"/>
                    </a:lnTo>
                    <a:lnTo>
                      <a:pt x="60699" y="30163"/>
                    </a:lnTo>
                    <a:close/>
                    <a:moveTo>
                      <a:pt x="43089" y="31153"/>
                    </a:moveTo>
                    <a:lnTo>
                      <a:pt x="48584" y="34472"/>
                    </a:lnTo>
                    <a:lnTo>
                      <a:pt x="43802" y="36211"/>
                    </a:lnTo>
                    <a:lnTo>
                      <a:pt x="43089" y="31153"/>
                    </a:lnTo>
                    <a:close/>
                    <a:moveTo>
                      <a:pt x="41938" y="30457"/>
                    </a:moveTo>
                    <a:lnTo>
                      <a:pt x="43000" y="31099"/>
                    </a:lnTo>
                    <a:lnTo>
                      <a:pt x="43722" y="36238"/>
                    </a:lnTo>
                    <a:lnTo>
                      <a:pt x="40511" y="37407"/>
                    </a:lnTo>
                    <a:lnTo>
                      <a:pt x="41938" y="30457"/>
                    </a:lnTo>
                    <a:close/>
                    <a:moveTo>
                      <a:pt x="35247" y="26407"/>
                    </a:moveTo>
                    <a:lnTo>
                      <a:pt x="41867" y="30404"/>
                    </a:lnTo>
                    <a:lnTo>
                      <a:pt x="40421" y="37424"/>
                    </a:lnTo>
                    <a:lnTo>
                      <a:pt x="35247" y="36737"/>
                    </a:lnTo>
                    <a:lnTo>
                      <a:pt x="35247" y="26407"/>
                    </a:lnTo>
                    <a:close/>
                    <a:moveTo>
                      <a:pt x="43731" y="36318"/>
                    </a:moveTo>
                    <a:lnTo>
                      <a:pt x="43918" y="37630"/>
                    </a:lnTo>
                    <a:lnTo>
                      <a:pt x="40698" y="37442"/>
                    </a:lnTo>
                    <a:lnTo>
                      <a:pt x="40698" y="37424"/>
                    </a:lnTo>
                    <a:lnTo>
                      <a:pt x="43731" y="36318"/>
                    </a:lnTo>
                    <a:close/>
                    <a:moveTo>
                      <a:pt x="51787" y="33401"/>
                    </a:moveTo>
                    <a:lnTo>
                      <a:pt x="54160" y="34935"/>
                    </a:lnTo>
                    <a:lnTo>
                      <a:pt x="49985" y="37969"/>
                    </a:lnTo>
                    <a:lnTo>
                      <a:pt x="48727" y="34552"/>
                    </a:lnTo>
                    <a:lnTo>
                      <a:pt x="48727" y="34552"/>
                    </a:lnTo>
                    <a:lnTo>
                      <a:pt x="48807" y="34605"/>
                    </a:lnTo>
                    <a:lnTo>
                      <a:pt x="48825" y="34579"/>
                    </a:lnTo>
                    <a:lnTo>
                      <a:pt x="48745" y="34498"/>
                    </a:lnTo>
                    <a:lnTo>
                      <a:pt x="51787" y="33401"/>
                    </a:lnTo>
                    <a:close/>
                    <a:moveTo>
                      <a:pt x="48629" y="34543"/>
                    </a:moveTo>
                    <a:lnTo>
                      <a:pt x="49904" y="37986"/>
                    </a:lnTo>
                    <a:lnTo>
                      <a:pt x="49904" y="37986"/>
                    </a:lnTo>
                    <a:lnTo>
                      <a:pt x="43999" y="37639"/>
                    </a:lnTo>
                    <a:lnTo>
                      <a:pt x="43811" y="36291"/>
                    </a:lnTo>
                    <a:lnTo>
                      <a:pt x="48629" y="34543"/>
                    </a:lnTo>
                    <a:close/>
                    <a:moveTo>
                      <a:pt x="54240" y="34989"/>
                    </a:moveTo>
                    <a:lnTo>
                      <a:pt x="59735" y="38557"/>
                    </a:lnTo>
                    <a:lnTo>
                      <a:pt x="59735" y="38557"/>
                    </a:lnTo>
                    <a:lnTo>
                      <a:pt x="50101" y="37995"/>
                    </a:lnTo>
                    <a:lnTo>
                      <a:pt x="54240" y="34989"/>
                    </a:lnTo>
                    <a:close/>
                    <a:moveTo>
                      <a:pt x="61163" y="29984"/>
                    </a:moveTo>
                    <a:lnTo>
                      <a:pt x="61243" y="30002"/>
                    </a:lnTo>
                    <a:lnTo>
                      <a:pt x="60217" y="38584"/>
                    </a:lnTo>
                    <a:lnTo>
                      <a:pt x="59905" y="38566"/>
                    </a:lnTo>
                    <a:lnTo>
                      <a:pt x="54311" y="34935"/>
                    </a:lnTo>
                    <a:lnTo>
                      <a:pt x="61056" y="30029"/>
                    </a:lnTo>
                    <a:lnTo>
                      <a:pt x="61163" y="29984"/>
                    </a:lnTo>
                    <a:close/>
                    <a:moveTo>
                      <a:pt x="60190" y="38664"/>
                    </a:moveTo>
                    <a:lnTo>
                      <a:pt x="60137" y="38718"/>
                    </a:lnTo>
                    <a:lnTo>
                      <a:pt x="60048" y="38664"/>
                    </a:lnTo>
                    <a:close/>
                    <a:moveTo>
                      <a:pt x="50029" y="38076"/>
                    </a:moveTo>
                    <a:lnTo>
                      <a:pt x="59878" y="38656"/>
                    </a:lnTo>
                    <a:lnTo>
                      <a:pt x="60074" y="38771"/>
                    </a:lnTo>
                    <a:lnTo>
                      <a:pt x="52715" y="45364"/>
                    </a:lnTo>
                    <a:lnTo>
                      <a:pt x="50029" y="38076"/>
                    </a:lnTo>
                    <a:close/>
                    <a:moveTo>
                      <a:pt x="40519" y="37514"/>
                    </a:moveTo>
                    <a:lnTo>
                      <a:pt x="43927" y="37719"/>
                    </a:lnTo>
                    <a:lnTo>
                      <a:pt x="45792" y="51074"/>
                    </a:lnTo>
                    <a:lnTo>
                      <a:pt x="45774" y="51082"/>
                    </a:lnTo>
                    <a:lnTo>
                      <a:pt x="40519" y="37514"/>
                    </a:lnTo>
                    <a:close/>
                    <a:moveTo>
                      <a:pt x="60288" y="38700"/>
                    </a:moveTo>
                    <a:lnTo>
                      <a:pt x="70128" y="50984"/>
                    </a:lnTo>
                    <a:lnTo>
                      <a:pt x="63571" y="51127"/>
                    </a:lnTo>
                    <a:lnTo>
                      <a:pt x="60280" y="38816"/>
                    </a:lnTo>
                    <a:lnTo>
                      <a:pt x="60280" y="38807"/>
                    </a:lnTo>
                    <a:lnTo>
                      <a:pt x="60288" y="38700"/>
                    </a:lnTo>
                    <a:close/>
                    <a:moveTo>
                      <a:pt x="35292" y="36827"/>
                    </a:moveTo>
                    <a:lnTo>
                      <a:pt x="40359" y="37496"/>
                    </a:lnTo>
                    <a:lnTo>
                      <a:pt x="40359" y="37505"/>
                    </a:lnTo>
                    <a:lnTo>
                      <a:pt x="40403" y="37514"/>
                    </a:lnTo>
                    <a:lnTo>
                      <a:pt x="40395" y="37531"/>
                    </a:lnTo>
                    <a:lnTo>
                      <a:pt x="40430" y="37523"/>
                    </a:lnTo>
                    <a:lnTo>
                      <a:pt x="45712" y="51163"/>
                    </a:lnTo>
                    <a:lnTo>
                      <a:pt x="45694" y="51172"/>
                    </a:lnTo>
                    <a:lnTo>
                      <a:pt x="35292" y="36827"/>
                    </a:lnTo>
                    <a:close/>
                    <a:moveTo>
                      <a:pt x="60271" y="39075"/>
                    </a:moveTo>
                    <a:lnTo>
                      <a:pt x="63482" y="51127"/>
                    </a:lnTo>
                    <a:lnTo>
                      <a:pt x="58799" y="51216"/>
                    </a:lnTo>
                    <a:lnTo>
                      <a:pt x="60244" y="39075"/>
                    </a:lnTo>
                    <a:close/>
                    <a:moveTo>
                      <a:pt x="44008" y="37719"/>
                    </a:moveTo>
                    <a:lnTo>
                      <a:pt x="49895" y="38067"/>
                    </a:lnTo>
                    <a:lnTo>
                      <a:pt x="45926" y="51279"/>
                    </a:lnTo>
                    <a:lnTo>
                      <a:pt x="45908" y="51279"/>
                    </a:lnTo>
                    <a:lnTo>
                      <a:pt x="44008" y="37719"/>
                    </a:lnTo>
                    <a:close/>
                    <a:moveTo>
                      <a:pt x="60146" y="38825"/>
                    </a:moveTo>
                    <a:lnTo>
                      <a:pt x="60190" y="38852"/>
                    </a:lnTo>
                    <a:lnTo>
                      <a:pt x="58718" y="51225"/>
                    </a:lnTo>
                    <a:lnTo>
                      <a:pt x="54909" y="51297"/>
                    </a:lnTo>
                    <a:lnTo>
                      <a:pt x="52750" y="45444"/>
                    </a:lnTo>
                    <a:lnTo>
                      <a:pt x="60146" y="38825"/>
                    </a:lnTo>
                    <a:close/>
                    <a:moveTo>
                      <a:pt x="49958" y="38138"/>
                    </a:moveTo>
                    <a:lnTo>
                      <a:pt x="52652" y="45427"/>
                    </a:lnTo>
                    <a:lnTo>
                      <a:pt x="45979" y="51404"/>
                    </a:lnTo>
                    <a:lnTo>
                      <a:pt x="49958" y="38138"/>
                    </a:lnTo>
                    <a:close/>
                    <a:moveTo>
                      <a:pt x="52679" y="45507"/>
                    </a:moveTo>
                    <a:lnTo>
                      <a:pt x="54820" y="51305"/>
                    </a:lnTo>
                    <a:lnTo>
                      <a:pt x="46015" y="51484"/>
                    </a:lnTo>
                    <a:lnTo>
                      <a:pt x="52679" y="45507"/>
                    </a:lnTo>
                    <a:close/>
                    <a:moveTo>
                      <a:pt x="58701" y="51305"/>
                    </a:moveTo>
                    <a:lnTo>
                      <a:pt x="57782" y="59022"/>
                    </a:lnTo>
                    <a:lnTo>
                      <a:pt x="57764" y="59022"/>
                    </a:lnTo>
                    <a:lnTo>
                      <a:pt x="54936" y="51386"/>
                    </a:lnTo>
                    <a:lnTo>
                      <a:pt x="58701" y="51305"/>
                    </a:lnTo>
                    <a:close/>
                    <a:moveTo>
                      <a:pt x="27" y="1"/>
                    </a:moveTo>
                    <a:lnTo>
                      <a:pt x="0" y="81"/>
                    </a:lnTo>
                    <a:lnTo>
                      <a:pt x="17048" y="4845"/>
                    </a:lnTo>
                    <a:lnTo>
                      <a:pt x="19823" y="16335"/>
                    </a:lnTo>
                    <a:lnTo>
                      <a:pt x="12525" y="14836"/>
                    </a:lnTo>
                    <a:lnTo>
                      <a:pt x="12507" y="14917"/>
                    </a:lnTo>
                    <a:lnTo>
                      <a:pt x="19796" y="16407"/>
                    </a:lnTo>
                    <a:lnTo>
                      <a:pt x="19849" y="16460"/>
                    </a:lnTo>
                    <a:lnTo>
                      <a:pt x="21776" y="24435"/>
                    </a:lnTo>
                    <a:lnTo>
                      <a:pt x="21767" y="24507"/>
                    </a:lnTo>
                    <a:lnTo>
                      <a:pt x="35104" y="26362"/>
                    </a:lnTo>
                    <a:lnTo>
                      <a:pt x="28280" y="32188"/>
                    </a:lnTo>
                    <a:lnTo>
                      <a:pt x="28333" y="32250"/>
                    </a:lnTo>
                    <a:lnTo>
                      <a:pt x="35158" y="26425"/>
                    </a:lnTo>
                    <a:lnTo>
                      <a:pt x="35158" y="36729"/>
                    </a:lnTo>
                    <a:lnTo>
                      <a:pt x="35113" y="36720"/>
                    </a:lnTo>
                    <a:lnTo>
                      <a:pt x="35158" y="36791"/>
                    </a:lnTo>
                    <a:lnTo>
                      <a:pt x="35158" y="36898"/>
                    </a:lnTo>
                    <a:lnTo>
                      <a:pt x="35247" y="36898"/>
                    </a:lnTo>
                    <a:lnTo>
                      <a:pt x="45845" y="51520"/>
                    </a:lnTo>
                    <a:lnTo>
                      <a:pt x="45836" y="51529"/>
                    </a:lnTo>
                    <a:lnTo>
                      <a:pt x="45863" y="51564"/>
                    </a:lnTo>
                    <a:lnTo>
                      <a:pt x="45872" y="51653"/>
                    </a:lnTo>
                    <a:lnTo>
                      <a:pt x="45899" y="51653"/>
                    </a:lnTo>
                    <a:lnTo>
                      <a:pt x="45917" y="51618"/>
                    </a:lnTo>
                    <a:lnTo>
                      <a:pt x="45997" y="51725"/>
                    </a:lnTo>
                    <a:lnTo>
                      <a:pt x="46015" y="51716"/>
                    </a:lnTo>
                    <a:lnTo>
                      <a:pt x="45961" y="51564"/>
                    </a:lnTo>
                    <a:lnTo>
                      <a:pt x="54856" y="51386"/>
                    </a:lnTo>
                    <a:lnTo>
                      <a:pt x="57755" y="59245"/>
                    </a:lnTo>
                    <a:lnTo>
                      <a:pt x="57746" y="59317"/>
                    </a:lnTo>
                    <a:lnTo>
                      <a:pt x="57826" y="59325"/>
                    </a:lnTo>
                    <a:lnTo>
                      <a:pt x="57835" y="59290"/>
                    </a:lnTo>
                    <a:lnTo>
                      <a:pt x="57853" y="59281"/>
                    </a:lnTo>
                    <a:lnTo>
                      <a:pt x="57853" y="59272"/>
                    </a:lnTo>
                    <a:lnTo>
                      <a:pt x="57844" y="59245"/>
                    </a:lnTo>
                    <a:lnTo>
                      <a:pt x="58790" y="51305"/>
                    </a:lnTo>
                    <a:lnTo>
                      <a:pt x="63509" y="51207"/>
                    </a:lnTo>
                    <a:lnTo>
                      <a:pt x="67880" y="67622"/>
                    </a:lnTo>
                    <a:lnTo>
                      <a:pt x="67961" y="67604"/>
                    </a:lnTo>
                    <a:lnTo>
                      <a:pt x="63589" y="51207"/>
                    </a:lnTo>
                    <a:lnTo>
                      <a:pt x="70200" y="51074"/>
                    </a:lnTo>
                    <a:lnTo>
                      <a:pt x="80352" y="63759"/>
                    </a:lnTo>
                    <a:lnTo>
                      <a:pt x="80423" y="63706"/>
                    </a:lnTo>
                    <a:lnTo>
                      <a:pt x="70298" y="51065"/>
                    </a:lnTo>
                    <a:lnTo>
                      <a:pt x="70360" y="51065"/>
                    </a:lnTo>
                    <a:lnTo>
                      <a:pt x="70360" y="50984"/>
                    </a:lnTo>
                    <a:lnTo>
                      <a:pt x="70235" y="50984"/>
                    </a:lnTo>
                    <a:lnTo>
                      <a:pt x="60315" y="38593"/>
                    </a:lnTo>
                    <a:lnTo>
                      <a:pt x="60306" y="38593"/>
                    </a:lnTo>
                    <a:lnTo>
                      <a:pt x="61341" y="29931"/>
                    </a:lnTo>
                    <a:lnTo>
                      <a:pt x="61297" y="29922"/>
                    </a:lnTo>
                    <a:lnTo>
                      <a:pt x="43820" y="21260"/>
                    </a:lnTo>
                    <a:lnTo>
                      <a:pt x="43811" y="21260"/>
                    </a:lnTo>
                    <a:lnTo>
                      <a:pt x="43686" y="21081"/>
                    </a:lnTo>
                    <a:lnTo>
                      <a:pt x="46844" y="8966"/>
                    </a:lnTo>
                    <a:lnTo>
                      <a:pt x="46844" y="8966"/>
                    </a:lnTo>
                    <a:lnTo>
                      <a:pt x="35247" y="9867"/>
                    </a:lnTo>
                    <a:lnTo>
                      <a:pt x="35247" y="9841"/>
                    </a:lnTo>
                    <a:lnTo>
                      <a:pt x="35220" y="9841"/>
                    </a:lnTo>
                    <a:lnTo>
                      <a:pt x="35203" y="9814"/>
                    </a:lnTo>
                    <a:lnTo>
                      <a:pt x="35185" y="9832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8"/>
              <p:cNvSpPr/>
              <p:nvPr/>
            </p:nvSpPr>
            <p:spPr>
              <a:xfrm>
                <a:off x="2067986" y="2770064"/>
                <a:ext cx="355694" cy="19803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3418" extrusionOk="0">
                    <a:moveTo>
                      <a:pt x="2472" y="170"/>
                    </a:moveTo>
                    <a:lnTo>
                      <a:pt x="5844" y="3301"/>
                    </a:lnTo>
                    <a:lnTo>
                      <a:pt x="224" y="3185"/>
                    </a:lnTo>
                    <a:lnTo>
                      <a:pt x="2472" y="170"/>
                    </a:lnTo>
                    <a:close/>
                    <a:moveTo>
                      <a:pt x="2454" y="0"/>
                    </a:moveTo>
                    <a:lnTo>
                      <a:pt x="1" y="3292"/>
                    </a:lnTo>
                    <a:lnTo>
                      <a:pt x="6138" y="3417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8"/>
              <p:cNvSpPr/>
              <p:nvPr/>
            </p:nvSpPr>
            <p:spPr>
              <a:xfrm>
                <a:off x="2793653" y="3343760"/>
                <a:ext cx="145835" cy="169590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927" extrusionOk="0">
                    <a:moveTo>
                      <a:pt x="1062" y="206"/>
                    </a:moveTo>
                    <a:lnTo>
                      <a:pt x="2338" y="1642"/>
                    </a:lnTo>
                    <a:lnTo>
                      <a:pt x="188" y="2722"/>
                    </a:lnTo>
                    <a:lnTo>
                      <a:pt x="1062" y="206"/>
                    </a:lnTo>
                    <a:close/>
                    <a:moveTo>
                      <a:pt x="1018" y="1"/>
                    </a:moveTo>
                    <a:lnTo>
                      <a:pt x="1" y="2927"/>
                    </a:lnTo>
                    <a:lnTo>
                      <a:pt x="2516" y="1678"/>
                    </a:lnTo>
                    <a:lnTo>
                      <a:pt x="10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/>
              <p:nvPr/>
            </p:nvSpPr>
            <p:spPr>
              <a:xfrm>
                <a:off x="726210" y="1671224"/>
                <a:ext cx="206788" cy="218666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3774" extrusionOk="0">
                    <a:moveTo>
                      <a:pt x="143" y="206"/>
                    </a:moveTo>
                    <a:lnTo>
                      <a:pt x="3355" y="1990"/>
                    </a:lnTo>
                    <a:lnTo>
                      <a:pt x="750" y="3604"/>
                    </a:lnTo>
                    <a:lnTo>
                      <a:pt x="143" y="206"/>
                    </a:lnTo>
                    <a:close/>
                    <a:moveTo>
                      <a:pt x="0" y="0"/>
                    </a:moveTo>
                    <a:lnTo>
                      <a:pt x="670" y="3774"/>
                    </a:lnTo>
                    <a:lnTo>
                      <a:pt x="3569" y="19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8"/>
              <p:cNvSpPr/>
              <p:nvPr/>
            </p:nvSpPr>
            <p:spPr>
              <a:xfrm>
                <a:off x="1396558" y="2420691"/>
                <a:ext cx="403726" cy="186683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3222" extrusionOk="0">
                    <a:moveTo>
                      <a:pt x="6584" y="188"/>
                    </a:moveTo>
                    <a:lnTo>
                      <a:pt x="2587" y="3088"/>
                    </a:lnTo>
                    <a:lnTo>
                      <a:pt x="268" y="1589"/>
                    </a:lnTo>
                    <a:lnTo>
                      <a:pt x="6584" y="188"/>
                    </a:lnTo>
                    <a:close/>
                    <a:moveTo>
                      <a:pt x="6950" y="1"/>
                    </a:moveTo>
                    <a:lnTo>
                      <a:pt x="0" y="1535"/>
                    </a:lnTo>
                    <a:lnTo>
                      <a:pt x="2587" y="3221"/>
                    </a:lnTo>
                    <a:lnTo>
                      <a:pt x="6967" y="37"/>
                    </a:lnTo>
                    <a:lnTo>
                      <a:pt x="69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8"/>
              <p:cNvSpPr/>
              <p:nvPr/>
            </p:nvSpPr>
            <p:spPr>
              <a:xfrm>
                <a:off x="2545565" y="3263517"/>
                <a:ext cx="101395" cy="91951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587" extrusionOk="0">
                    <a:moveTo>
                      <a:pt x="875" y="1"/>
                    </a:moveTo>
                    <a:cubicBezTo>
                      <a:pt x="672" y="1"/>
                      <a:pt x="469" y="79"/>
                      <a:pt x="313" y="235"/>
                    </a:cubicBezTo>
                    <a:cubicBezTo>
                      <a:pt x="1" y="538"/>
                      <a:pt x="1" y="1047"/>
                      <a:pt x="313" y="1359"/>
                    </a:cubicBezTo>
                    <a:cubicBezTo>
                      <a:pt x="469" y="1511"/>
                      <a:pt x="672" y="1586"/>
                      <a:pt x="875" y="1586"/>
                    </a:cubicBezTo>
                    <a:cubicBezTo>
                      <a:pt x="1078" y="1586"/>
                      <a:pt x="1281" y="1511"/>
                      <a:pt x="1437" y="1359"/>
                    </a:cubicBezTo>
                    <a:cubicBezTo>
                      <a:pt x="1749" y="1047"/>
                      <a:pt x="1749" y="538"/>
                      <a:pt x="1437" y="235"/>
                    </a:cubicBezTo>
                    <a:cubicBezTo>
                      <a:pt x="1281" y="79"/>
                      <a:pt x="1078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8"/>
              <p:cNvSpPr/>
              <p:nvPr/>
            </p:nvSpPr>
            <p:spPr>
              <a:xfrm>
                <a:off x="1542318" y="2773019"/>
                <a:ext cx="78625" cy="71672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237" extrusionOk="0">
                    <a:moveTo>
                      <a:pt x="679" y="1"/>
                    </a:moveTo>
                    <a:cubicBezTo>
                      <a:pt x="520" y="1"/>
                      <a:pt x="362" y="61"/>
                      <a:pt x="242" y="181"/>
                    </a:cubicBezTo>
                    <a:cubicBezTo>
                      <a:pt x="1" y="422"/>
                      <a:pt x="1" y="815"/>
                      <a:pt x="242" y="1056"/>
                    </a:cubicBezTo>
                    <a:cubicBezTo>
                      <a:pt x="362" y="1176"/>
                      <a:pt x="520" y="1236"/>
                      <a:pt x="679" y="1236"/>
                    </a:cubicBezTo>
                    <a:cubicBezTo>
                      <a:pt x="837" y="1236"/>
                      <a:pt x="996" y="1176"/>
                      <a:pt x="1116" y="1056"/>
                    </a:cubicBezTo>
                    <a:cubicBezTo>
                      <a:pt x="1357" y="815"/>
                      <a:pt x="1357" y="422"/>
                      <a:pt x="1116" y="181"/>
                    </a:cubicBezTo>
                    <a:cubicBezTo>
                      <a:pt x="996" y="61"/>
                      <a:pt x="837" y="1"/>
                      <a:pt x="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8"/>
              <p:cNvSpPr/>
              <p:nvPr/>
            </p:nvSpPr>
            <p:spPr>
              <a:xfrm>
                <a:off x="1037335" y="2106160"/>
                <a:ext cx="98788" cy="899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553" extrusionOk="0">
                    <a:moveTo>
                      <a:pt x="853" y="0"/>
                    </a:moveTo>
                    <a:cubicBezTo>
                      <a:pt x="654" y="0"/>
                      <a:pt x="456" y="76"/>
                      <a:pt x="304" y="228"/>
                    </a:cubicBezTo>
                    <a:cubicBezTo>
                      <a:pt x="1" y="531"/>
                      <a:pt x="1" y="1022"/>
                      <a:pt x="304" y="1325"/>
                    </a:cubicBezTo>
                    <a:cubicBezTo>
                      <a:pt x="456" y="1477"/>
                      <a:pt x="654" y="1553"/>
                      <a:pt x="853" y="1553"/>
                    </a:cubicBezTo>
                    <a:cubicBezTo>
                      <a:pt x="1051" y="1553"/>
                      <a:pt x="1250" y="1477"/>
                      <a:pt x="1402" y="1325"/>
                    </a:cubicBezTo>
                    <a:cubicBezTo>
                      <a:pt x="1705" y="1022"/>
                      <a:pt x="1705" y="531"/>
                      <a:pt x="1402" y="228"/>
                    </a:cubicBezTo>
                    <a:cubicBezTo>
                      <a:pt x="1250" y="76"/>
                      <a:pt x="1051" y="0"/>
                      <a:pt x="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8"/>
              <p:cNvSpPr/>
              <p:nvPr/>
            </p:nvSpPr>
            <p:spPr>
              <a:xfrm>
                <a:off x="170068" y="2496484"/>
                <a:ext cx="68775" cy="62749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83" extrusionOk="0">
                    <a:moveTo>
                      <a:pt x="594" y="1"/>
                    </a:moveTo>
                    <a:cubicBezTo>
                      <a:pt x="453" y="1"/>
                      <a:pt x="313" y="52"/>
                      <a:pt x="206" y="155"/>
                    </a:cubicBezTo>
                    <a:cubicBezTo>
                      <a:pt x="0" y="369"/>
                      <a:pt x="0" y="717"/>
                      <a:pt x="206" y="922"/>
                    </a:cubicBezTo>
                    <a:cubicBezTo>
                      <a:pt x="313" y="1029"/>
                      <a:pt x="453" y="1083"/>
                      <a:pt x="594" y="1083"/>
                    </a:cubicBezTo>
                    <a:cubicBezTo>
                      <a:pt x="734" y="1083"/>
                      <a:pt x="875" y="1029"/>
                      <a:pt x="982" y="922"/>
                    </a:cubicBezTo>
                    <a:cubicBezTo>
                      <a:pt x="1187" y="717"/>
                      <a:pt x="1187" y="369"/>
                      <a:pt x="982" y="155"/>
                    </a:cubicBezTo>
                    <a:cubicBezTo>
                      <a:pt x="875" y="52"/>
                      <a:pt x="734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8"/>
              <p:cNvSpPr/>
              <p:nvPr/>
            </p:nvSpPr>
            <p:spPr>
              <a:xfrm>
                <a:off x="1048227" y="2669137"/>
                <a:ext cx="87895" cy="8042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8" extrusionOk="0">
                    <a:moveTo>
                      <a:pt x="762" y="1"/>
                    </a:moveTo>
                    <a:cubicBezTo>
                      <a:pt x="585" y="1"/>
                      <a:pt x="406" y="70"/>
                      <a:pt x="268" y="208"/>
                    </a:cubicBezTo>
                    <a:cubicBezTo>
                      <a:pt x="0" y="476"/>
                      <a:pt x="0" y="913"/>
                      <a:pt x="268" y="1180"/>
                    </a:cubicBezTo>
                    <a:cubicBezTo>
                      <a:pt x="406" y="1319"/>
                      <a:pt x="585" y="1388"/>
                      <a:pt x="762" y="1388"/>
                    </a:cubicBezTo>
                    <a:cubicBezTo>
                      <a:pt x="939" y="1388"/>
                      <a:pt x="1115" y="1319"/>
                      <a:pt x="1249" y="1180"/>
                    </a:cubicBezTo>
                    <a:cubicBezTo>
                      <a:pt x="1517" y="913"/>
                      <a:pt x="1517" y="476"/>
                      <a:pt x="1249" y="208"/>
                    </a:cubicBezTo>
                    <a:cubicBezTo>
                      <a:pt x="1115" y="70"/>
                      <a:pt x="939" y="1"/>
                      <a:pt x="7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8"/>
              <p:cNvSpPr/>
              <p:nvPr/>
            </p:nvSpPr>
            <p:spPr>
              <a:xfrm>
                <a:off x="1713929" y="2061084"/>
                <a:ext cx="86389" cy="7833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52" extrusionOk="0">
                    <a:moveTo>
                      <a:pt x="741" y="0"/>
                    </a:moveTo>
                    <a:cubicBezTo>
                      <a:pt x="567" y="0"/>
                      <a:pt x="393" y="65"/>
                      <a:pt x="259" y="194"/>
                    </a:cubicBezTo>
                    <a:cubicBezTo>
                      <a:pt x="1" y="462"/>
                      <a:pt x="1" y="890"/>
                      <a:pt x="259" y="1158"/>
                    </a:cubicBezTo>
                    <a:cubicBezTo>
                      <a:pt x="393" y="1287"/>
                      <a:pt x="567" y="1352"/>
                      <a:pt x="741" y="1352"/>
                    </a:cubicBezTo>
                    <a:cubicBezTo>
                      <a:pt x="915" y="1352"/>
                      <a:pt x="1089" y="1287"/>
                      <a:pt x="1223" y="1158"/>
                    </a:cubicBezTo>
                    <a:cubicBezTo>
                      <a:pt x="1490" y="890"/>
                      <a:pt x="1490" y="462"/>
                      <a:pt x="1223" y="194"/>
                    </a:cubicBezTo>
                    <a:cubicBezTo>
                      <a:pt x="1089" y="65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/>
              <p:nvPr/>
            </p:nvSpPr>
            <p:spPr>
              <a:xfrm>
                <a:off x="628528" y="2594224"/>
                <a:ext cx="67268" cy="6130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58" extrusionOk="0">
                    <a:moveTo>
                      <a:pt x="584" y="0"/>
                    </a:moveTo>
                    <a:cubicBezTo>
                      <a:pt x="449" y="0"/>
                      <a:pt x="313" y="51"/>
                      <a:pt x="206" y="154"/>
                    </a:cubicBezTo>
                    <a:cubicBezTo>
                      <a:pt x="0" y="368"/>
                      <a:pt x="0" y="698"/>
                      <a:pt x="206" y="903"/>
                    </a:cubicBezTo>
                    <a:cubicBezTo>
                      <a:pt x="313" y="1006"/>
                      <a:pt x="449" y="1057"/>
                      <a:pt x="584" y="1057"/>
                    </a:cubicBezTo>
                    <a:cubicBezTo>
                      <a:pt x="719" y="1057"/>
                      <a:pt x="852" y="1006"/>
                      <a:pt x="955" y="903"/>
                    </a:cubicBezTo>
                    <a:cubicBezTo>
                      <a:pt x="1160" y="698"/>
                      <a:pt x="1160" y="368"/>
                      <a:pt x="955" y="154"/>
                    </a:cubicBezTo>
                    <a:cubicBezTo>
                      <a:pt x="852" y="51"/>
                      <a:pt x="719" y="0"/>
                      <a:pt x="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8"/>
              <p:cNvSpPr/>
              <p:nvPr/>
            </p:nvSpPr>
            <p:spPr>
              <a:xfrm>
                <a:off x="1480325" y="3129276"/>
                <a:ext cx="70861" cy="6466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116" extrusionOk="0">
                    <a:moveTo>
                      <a:pt x="611" y="1"/>
                    </a:moveTo>
                    <a:cubicBezTo>
                      <a:pt x="469" y="1"/>
                      <a:pt x="326" y="54"/>
                      <a:pt x="214" y="161"/>
                    </a:cubicBezTo>
                    <a:cubicBezTo>
                      <a:pt x="0" y="384"/>
                      <a:pt x="0" y="741"/>
                      <a:pt x="214" y="955"/>
                    </a:cubicBezTo>
                    <a:cubicBezTo>
                      <a:pt x="326" y="1062"/>
                      <a:pt x="469" y="1116"/>
                      <a:pt x="611" y="1116"/>
                    </a:cubicBezTo>
                    <a:cubicBezTo>
                      <a:pt x="754" y="1116"/>
                      <a:pt x="897" y="1062"/>
                      <a:pt x="1008" y="955"/>
                    </a:cubicBezTo>
                    <a:cubicBezTo>
                      <a:pt x="1222" y="741"/>
                      <a:pt x="1222" y="384"/>
                      <a:pt x="1008" y="161"/>
                    </a:cubicBezTo>
                    <a:cubicBezTo>
                      <a:pt x="897" y="54"/>
                      <a:pt x="754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8"/>
              <p:cNvSpPr/>
              <p:nvPr/>
            </p:nvSpPr>
            <p:spPr>
              <a:xfrm>
                <a:off x="2072099" y="4169599"/>
                <a:ext cx="77118" cy="705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18" extrusionOk="0">
                    <a:moveTo>
                      <a:pt x="664" y="0"/>
                    </a:moveTo>
                    <a:cubicBezTo>
                      <a:pt x="509" y="0"/>
                      <a:pt x="353" y="60"/>
                      <a:pt x="233" y="181"/>
                    </a:cubicBezTo>
                    <a:cubicBezTo>
                      <a:pt x="1" y="413"/>
                      <a:pt x="1" y="796"/>
                      <a:pt x="233" y="1037"/>
                    </a:cubicBezTo>
                    <a:cubicBezTo>
                      <a:pt x="353" y="1158"/>
                      <a:pt x="509" y="1218"/>
                      <a:pt x="664" y="1218"/>
                    </a:cubicBezTo>
                    <a:cubicBezTo>
                      <a:pt x="819" y="1218"/>
                      <a:pt x="973" y="1158"/>
                      <a:pt x="1089" y="1037"/>
                    </a:cubicBezTo>
                    <a:cubicBezTo>
                      <a:pt x="1330" y="796"/>
                      <a:pt x="1330" y="413"/>
                      <a:pt x="1089" y="181"/>
                    </a:cubicBezTo>
                    <a:cubicBezTo>
                      <a:pt x="973" y="60"/>
                      <a:pt x="819" y="0"/>
                      <a:pt x="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1055469" y="3068268"/>
                <a:ext cx="71382" cy="650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123" extrusionOk="0">
                    <a:moveTo>
                      <a:pt x="617" y="1"/>
                    </a:moveTo>
                    <a:cubicBezTo>
                      <a:pt x="473" y="1"/>
                      <a:pt x="330" y="54"/>
                      <a:pt x="223" y="161"/>
                    </a:cubicBezTo>
                    <a:cubicBezTo>
                      <a:pt x="0" y="384"/>
                      <a:pt x="0" y="741"/>
                      <a:pt x="223" y="955"/>
                    </a:cubicBezTo>
                    <a:cubicBezTo>
                      <a:pt x="330" y="1067"/>
                      <a:pt x="473" y="1123"/>
                      <a:pt x="617" y="1123"/>
                    </a:cubicBezTo>
                    <a:cubicBezTo>
                      <a:pt x="761" y="1123"/>
                      <a:pt x="906" y="1067"/>
                      <a:pt x="1017" y="955"/>
                    </a:cubicBezTo>
                    <a:cubicBezTo>
                      <a:pt x="1231" y="741"/>
                      <a:pt x="1231" y="384"/>
                      <a:pt x="1017" y="161"/>
                    </a:cubicBezTo>
                    <a:cubicBezTo>
                      <a:pt x="906" y="54"/>
                      <a:pt x="761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1911380" y="3749611"/>
                <a:ext cx="71904" cy="6547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30" extrusionOk="0">
                    <a:moveTo>
                      <a:pt x="625" y="1"/>
                    </a:moveTo>
                    <a:cubicBezTo>
                      <a:pt x="480" y="1"/>
                      <a:pt x="335" y="57"/>
                      <a:pt x="223" y="168"/>
                    </a:cubicBezTo>
                    <a:cubicBezTo>
                      <a:pt x="0" y="382"/>
                      <a:pt x="0" y="748"/>
                      <a:pt x="223" y="962"/>
                    </a:cubicBezTo>
                    <a:cubicBezTo>
                      <a:pt x="335" y="1074"/>
                      <a:pt x="480" y="1129"/>
                      <a:pt x="625" y="1129"/>
                    </a:cubicBezTo>
                    <a:cubicBezTo>
                      <a:pt x="770" y="1129"/>
                      <a:pt x="915" y="1074"/>
                      <a:pt x="1026" y="962"/>
                    </a:cubicBezTo>
                    <a:cubicBezTo>
                      <a:pt x="1240" y="748"/>
                      <a:pt x="1240" y="382"/>
                      <a:pt x="1026" y="168"/>
                    </a:cubicBezTo>
                    <a:cubicBezTo>
                      <a:pt x="915" y="57"/>
                      <a:pt x="770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1848866" y="3550538"/>
                <a:ext cx="46526" cy="4241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32" extrusionOk="0">
                    <a:moveTo>
                      <a:pt x="401" y="0"/>
                    </a:moveTo>
                    <a:cubicBezTo>
                      <a:pt x="308" y="0"/>
                      <a:pt x="214" y="36"/>
                      <a:pt x="143" y="107"/>
                    </a:cubicBezTo>
                    <a:cubicBezTo>
                      <a:pt x="0" y="250"/>
                      <a:pt x="0" y="482"/>
                      <a:pt x="143" y="625"/>
                    </a:cubicBezTo>
                    <a:cubicBezTo>
                      <a:pt x="214" y="696"/>
                      <a:pt x="308" y="732"/>
                      <a:pt x="401" y="732"/>
                    </a:cubicBezTo>
                    <a:cubicBezTo>
                      <a:pt x="495" y="732"/>
                      <a:pt x="589" y="696"/>
                      <a:pt x="660" y="625"/>
                    </a:cubicBezTo>
                    <a:cubicBezTo>
                      <a:pt x="803" y="482"/>
                      <a:pt x="803" y="250"/>
                      <a:pt x="660" y="107"/>
                    </a:cubicBezTo>
                    <a:cubicBezTo>
                      <a:pt x="589" y="36"/>
                      <a:pt x="495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2488728" y="3777016"/>
                <a:ext cx="110144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725" extrusionOk="0">
                    <a:moveTo>
                      <a:pt x="950" y="1"/>
                    </a:moveTo>
                    <a:cubicBezTo>
                      <a:pt x="730" y="1"/>
                      <a:pt x="509" y="83"/>
                      <a:pt x="339" y="248"/>
                    </a:cubicBezTo>
                    <a:cubicBezTo>
                      <a:pt x="0" y="587"/>
                      <a:pt x="0" y="1140"/>
                      <a:pt x="339" y="1470"/>
                    </a:cubicBezTo>
                    <a:cubicBezTo>
                      <a:pt x="509" y="1640"/>
                      <a:pt x="730" y="1725"/>
                      <a:pt x="950" y="1725"/>
                    </a:cubicBezTo>
                    <a:cubicBezTo>
                      <a:pt x="1171" y="1725"/>
                      <a:pt x="1392" y="1640"/>
                      <a:pt x="1561" y="1470"/>
                    </a:cubicBezTo>
                    <a:cubicBezTo>
                      <a:pt x="1900" y="1140"/>
                      <a:pt x="1900" y="587"/>
                      <a:pt x="1561" y="248"/>
                    </a:cubicBezTo>
                    <a:cubicBezTo>
                      <a:pt x="1392" y="83"/>
                      <a:pt x="1171" y="1"/>
                      <a:pt x="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8"/>
              <p:cNvSpPr/>
              <p:nvPr/>
            </p:nvSpPr>
            <p:spPr>
              <a:xfrm>
                <a:off x="591332" y="1973715"/>
                <a:ext cx="94616" cy="8621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88" extrusionOk="0">
                    <a:moveTo>
                      <a:pt x="817" y="0"/>
                    </a:moveTo>
                    <a:cubicBezTo>
                      <a:pt x="627" y="0"/>
                      <a:pt x="437" y="74"/>
                      <a:pt x="294" y="221"/>
                    </a:cubicBezTo>
                    <a:cubicBezTo>
                      <a:pt x="0" y="507"/>
                      <a:pt x="0" y="979"/>
                      <a:pt x="294" y="1274"/>
                    </a:cubicBezTo>
                    <a:cubicBezTo>
                      <a:pt x="437" y="1417"/>
                      <a:pt x="627" y="1488"/>
                      <a:pt x="817" y="1488"/>
                    </a:cubicBezTo>
                    <a:cubicBezTo>
                      <a:pt x="1008" y="1488"/>
                      <a:pt x="1200" y="1417"/>
                      <a:pt x="1347" y="1274"/>
                    </a:cubicBezTo>
                    <a:cubicBezTo>
                      <a:pt x="1633" y="979"/>
                      <a:pt x="1633" y="507"/>
                      <a:pt x="1347" y="221"/>
                    </a:cubicBezTo>
                    <a:cubicBezTo>
                      <a:pt x="1200" y="74"/>
                      <a:pt x="1008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1357845" y="3699264"/>
                <a:ext cx="87895" cy="8001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1" extrusionOk="0">
                    <a:moveTo>
                      <a:pt x="754" y="0"/>
                    </a:moveTo>
                    <a:cubicBezTo>
                      <a:pt x="578" y="0"/>
                      <a:pt x="401" y="69"/>
                      <a:pt x="268" y="208"/>
                    </a:cubicBezTo>
                    <a:cubicBezTo>
                      <a:pt x="0" y="475"/>
                      <a:pt x="0" y="912"/>
                      <a:pt x="268" y="1180"/>
                    </a:cubicBezTo>
                    <a:cubicBezTo>
                      <a:pt x="401" y="1314"/>
                      <a:pt x="578" y="1381"/>
                      <a:pt x="754" y="1381"/>
                    </a:cubicBezTo>
                    <a:cubicBezTo>
                      <a:pt x="930" y="1381"/>
                      <a:pt x="1106" y="1314"/>
                      <a:pt x="1240" y="1180"/>
                    </a:cubicBezTo>
                    <a:cubicBezTo>
                      <a:pt x="1517" y="912"/>
                      <a:pt x="1517" y="475"/>
                      <a:pt x="1240" y="208"/>
                    </a:cubicBezTo>
                    <a:cubicBezTo>
                      <a:pt x="1106" y="69"/>
                      <a:pt x="930" y="0"/>
                      <a:pt x="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2680965" y="4499727"/>
                <a:ext cx="97745" cy="88938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535" extrusionOk="0">
                    <a:moveTo>
                      <a:pt x="844" y="1"/>
                    </a:moveTo>
                    <a:cubicBezTo>
                      <a:pt x="648" y="1"/>
                      <a:pt x="451" y="76"/>
                      <a:pt x="304" y="228"/>
                    </a:cubicBezTo>
                    <a:cubicBezTo>
                      <a:pt x="1" y="522"/>
                      <a:pt x="1" y="1013"/>
                      <a:pt x="304" y="1307"/>
                    </a:cubicBezTo>
                    <a:cubicBezTo>
                      <a:pt x="451" y="1459"/>
                      <a:pt x="648" y="1535"/>
                      <a:pt x="844" y="1535"/>
                    </a:cubicBezTo>
                    <a:cubicBezTo>
                      <a:pt x="1040" y="1535"/>
                      <a:pt x="1236" y="1459"/>
                      <a:pt x="1384" y="1307"/>
                    </a:cubicBezTo>
                    <a:cubicBezTo>
                      <a:pt x="1687" y="1013"/>
                      <a:pt x="1687" y="522"/>
                      <a:pt x="1384" y="228"/>
                    </a:cubicBezTo>
                    <a:cubicBezTo>
                      <a:pt x="1236" y="76"/>
                      <a:pt x="1040" y="1"/>
                      <a:pt x="8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2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9"/>
          <p:cNvPicPr preferRelativeResize="0"/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3" name="Google Shape;273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274" name="Google Shape;274;p9"/>
          <p:cNvGrpSpPr/>
          <p:nvPr/>
        </p:nvGrpSpPr>
        <p:grpSpPr>
          <a:xfrm>
            <a:off x="-4175894" y="-2567499"/>
            <a:ext cx="16710242" cy="11196402"/>
            <a:chOff x="-4175894" y="-2567499"/>
            <a:chExt cx="16710242" cy="11196402"/>
          </a:xfrm>
        </p:grpSpPr>
        <p:grpSp>
          <p:nvGrpSpPr>
            <p:cNvPr id="275" name="Google Shape;275;p9"/>
            <p:cNvGrpSpPr/>
            <p:nvPr/>
          </p:nvGrpSpPr>
          <p:grpSpPr>
            <a:xfrm flipH="1">
              <a:off x="6034906" y="3164051"/>
              <a:ext cx="6499442" cy="5464852"/>
              <a:chOff x="-946852" y="1576612"/>
              <a:chExt cx="4659767" cy="3918019"/>
            </a:xfrm>
          </p:grpSpPr>
          <p:sp>
            <p:nvSpPr>
              <p:cNvPr id="276" name="Google Shape;276;p9"/>
              <p:cNvSpPr/>
              <p:nvPr/>
            </p:nvSpPr>
            <p:spPr>
              <a:xfrm>
                <a:off x="-946852" y="1576612"/>
                <a:ext cx="4659767" cy="3918019"/>
              </a:xfrm>
              <a:custGeom>
                <a:avLst/>
                <a:gdLst/>
                <a:ahLst/>
                <a:cxnLst/>
                <a:rect l="l" t="t" r="r" b="b"/>
                <a:pathLst>
                  <a:path w="80424" h="67622" extrusionOk="0">
                    <a:moveTo>
                      <a:pt x="27236" y="7691"/>
                    </a:moveTo>
                    <a:lnTo>
                      <a:pt x="35087" y="9885"/>
                    </a:lnTo>
                    <a:lnTo>
                      <a:pt x="35087" y="9894"/>
                    </a:lnTo>
                    <a:lnTo>
                      <a:pt x="35087" y="9948"/>
                    </a:lnTo>
                    <a:lnTo>
                      <a:pt x="31456" y="13935"/>
                    </a:lnTo>
                    <a:lnTo>
                      <a:pt x="27236" y="7691"/>
                    </a:lnTo>
                    <a:close/>
                    <a:moveTo>
                      <a:pt x="17137" y="4872"/>
                    </a:moveTo>
                    <a:lnTo>
                      <a:pt x="27156" y="7673"/>
                    </a:lnTo>
                    <a:lnTo>
                      <a:pt x="19894" y="16273"/>
                    </a:lnTo>
                    <a:lnTo>
                      <a:pt x="17137" y="4872"/>
                    </a:lnTo>
                    <a:close/>
                    <a:moveTo>
                      <a:pt x="27236" y="7842"/>
                    </a:moveTo>
                    <a:lnTo>
                      <a:pt x="31393" y="13998"/>
                    </a:lnTo>
                    <a:lnTo>
                      <a:pt x="27816" y="17941"/>
                    </a:lnTo>
                    <a:lnTo>
                      <a:pt x="27236" y="7842"/>
                    </a:lnTo>
                    <a:close/>
                    <a:moveTo>
                      <a:pt x="27156" y="7807"/>
                    </a:moveTo>
                    <a:lnTo>
                      <a:pt x="27736" y="17959"/>
                    </a:lnTo>
                    <a:lnTo>
                      <a:pt x="19930" y="16353"/>
                    </a:lnTo>
                    <a:lnTo>
                      <a:pt x="27156" y="7807"/>
                    </a:lnTo>
                    <a:close/>
                    <a:moveTo>
                      <a:pt x="35158" y="9983"/>
                    </a:moveTo>
                    <a:lnTo>
                      <a:pt x="35158" y="19422"/>
                    </a:lnTo>
                    <a:lnTo>
                      <a:pt x="31500" y="14007"/>
                    </a:lnTo>
                    <a:lnTo>
                      <a:pt x="35158" y="9983"/>
                    </a:lnTo>
                    <a:close/>
                    <a:moveTo>
                      <a:pt x="31447" y="14069"/>
                    </a:moveTo>
                    <a:lnTo>
                      <a:pt x="35087" y="19466"/>
                    </a:lnTo>
                    <a:lnTo>
                      <a:pt x="35087" y="19466"/>
                    </a:lnTo>
                    <a:lnTo>
                      <a:pt x="27887" y="17986"/>
                    </a:lnTo>
                    <a:lnTo>
                      <a:pt x="31447" y="14069"/>
                    </a:lnTo>
                    <a:close/>
                    <a:moveTo>
                      <a:pt x="35247" y="10001"/>
                    </a:moveTo>
                    <a:lnTo>
                      <a:pt x="39467" y="15621"/>
                    </a:lnTo>
                    <a:lnTo>
                      <a:pt x="35310" y="19431"/>
                    </a:lnTo>
                    <a:lnTo>
                      <a:pt x="35399" y="19529"/>
                    </a:lnTo>
                    <a:lnTo>
                      <a:pt x="35247" y="19502"/>
                    </a:lnTo>
                    <a:lnTo>
                      <a:pt x="35247" y="10001"/>
                    </a:lnTo>
                    <a:close/>
                    <a:moveTo>
                      <a:pt x="46737" y="9065"/>
                    </a:moveTo>
                    <a:lnTo>
                      <a:pt x="43615" y="21001"/>
                    </a:lnTo>
                    <a:lnTo>
                      <a:pt x="39583" y="15630"/>
                    </a:lnTo>
                    <a:lnTo>
                      <a:pt x="46630" y="9181"/>
                    </a:lnTo>
                    <a:lnTo>
                      <a:pt x="46577" y="9118"/>
                    </a:lnTo>
                    <a:lnTo>
                      <a:pt x="39529" y="15568"/>
                    </a:lnTo>
                    <a:lnTo>
                      <a:pt x="35301" y="9948"/>
                    </a:lnTo>
                    <a:lnTo>
                      <a:pt x="46737" y="9065"/>
                    </a:lnTo>
                    <a:close/>
                    <a:moveTo>
                      <a:pt x="39520" y="15693"/>
                    </a:moveTo>
                    <a:lnTo>
                      <a:pt x="43588" y="21108"/>
                    </a:lnTo>
                    <a:lnTo>
                      <a:pt x="43562" y="21206"/>
                    </a:lnTo>
                    <a:lnTo>
                      <a:pt x="35533" y="19556"/>
                    </a:lnTo>
                    <a:lnTo>
                      <a:pt x="35426" y="19440"/>
                    </a:lnTo>
                    <a:lnTo>
                      <a:pt x="39520" y="15693"/>
                    </a:lnTo>
                    <a:close/>
                    <a:moveTo>
                      <a:pt x="35622" y="19663"/>
                    </a:moveTo>
                    <a:lnTo>
                      <a:pt x="43481" y="21277"/>
                    </a:lnTo>
                    <a:lnTo>
                      <a:pt x="43481" y="21295"/>
                    </a:lnTo>
                    <a:lnTo>
                      <a:pt x="37799" y="22125"/>
                    </a:lnTo>
                    <a:lnTo>
                      <a:pt x="35622" y="19663"/>
                    </a:lnTo>
                    <a:close/>
                    <a:moveTo>
                      <a:pt x="35247" y="19582"/>
                    </a:moveTo>
                    <a:lnTo>
                      <a:pt x="35497" y="19636"/>
                    </a:lnTo>
                    <a:lnTo>
                      <a:pt x="37700" y="22134"/>
                    </a:lnTo>
                    <a:lnTo>
                      <a:pt x="35247" y="22491"/>
                    </a:lnTo>
                    <a:lnTo>
                      <a:pt x="35247" y="19582"/>
                    </a:lnTo>
                    <a:close/>
                    <a:moveTo>
                      <a:pt x="27816" y="18057"/>
                    </a:moveTo>
                    <a:lnTo>
                      <a:pt x="35158" y="19565"/>
                    </a:lnTo>
                    <a:lnTo>
                      <a:pt x="35158" y="22509"/>
                    </a:lnTo>
                    <a:lnTo>
                      <a:pt x="32205" y="22937"/>
                    </a:lnTo>
                    <a:lnTo>
                      <a:pt x="27816" y="18057"/>
                    </a:lnTo>
                    <a:close/>
                    <a:moveTo>
                      <a:pt x="27762" y="18128"/>
                    </a:moveTo>
                    <a:lnTo>
                      <a:pt x="32107" y="22946"/>
                    </a:lnTo>
                    <a:lnTo>
                      <a:pt x="22053" y="24409"/>
                    </a:lnTo>
                    <a:lnTo>
                      <a:pt x="27762" y="18128"/>
                    </a:lnTo>
                    <a:close/>
                    <a:moveTo>
                      <a:pt x="19930" y="16442"/>
                    </a:moveTo>
                    <a:lnTo>
                      <a:pt x="27727" y="18039"/>
                    </a:lnTo>
                    <a:lnTo>
                      <a:pt x="21910" y="24435"/>
                    </a:lnTo>
                    <a:lnTo>
                      <a:pt x="21857" y="24435"/>
                    </a:lnTo>
                    <a:lnTo>
                      <a:pt x="19930" y="16442"/>
                    </a:lnTo>
                    <a:close/>
                    <a:moveTo>
                      <a:pt x="35158" y="22589"/>
                    </a:moveTo>
                    <a:lnTo>
                      <a:pt x="35158" y="26211"/>
                    </a:lnTo>
                    <a:lnTo>
                      <a:pt x="32276" y="23008"/>
                    </a:lnTo>
                    <a:lnTo>
                      <a:pt x="35158" y="22589"/>
                    </a:lnTo>
                    <a:close/>
                    <a:moveTo>
                      <a:pt x="32178" y="23026"/>
                    </a:moveTo>
                    <a:lnTo>
                      <a:pt x="35113" y="26273"/>
                    </a:lnTo>
                    <a:lnTo>
                      <a:pt x="22240" y="24489"/>
                    </a:lnTo>
                    <a:lnTo>
                      <a:pt x="22240" y="24462"/>
                    </a:lnTo>
                    <a:lnTo>
                      <a:pt x="32178" y="23026"/>
                    </a:lnTo>
                    <a:close/>
                    <a:moveTo>
                      <a:pt x="37772" y="22214"/>
                    </a:moveTo>
                    <a:lnTo>
                      <a:pt x="42241" y="27272"/>
                    </a:lnTo>
                    <a:lnTo>
                      <a:pt x="35247" y="26300"/>
                    </a:lnTo>
                    <a:lnTo>
                      <a:pt x="35247" y="22580"/>
                    </a:lnTo>
                    <a:lnTo>
                      <a:pt x="37772" y="22214"/>
                    </a:lnTo>
                    <a:close/>
                    <a:moveTo>
                      <a:pt x="43731" y="21349"/>
                    </a:moveTo>
                    <a:lnTo>
                      <a:pt x="42536" y="27156"/>
                    </a:lnTo>
                    <a:lnTo>
                      <a:pt x="42455" y="27165"/>
                    </a:lnTo>
                    <a:lnTo>
                      <a:pt x="42473" y="27299"/>
                    </a:lnTo>
                    <a:lnTo>
                      <a:pt x="42375" y="27290"/>
                    </a:lnTo>
                    <a:lnTo>
                      <a:pt x="37870" y="22196"/>
                    </a:lnTo>
                    <a:lnTo>
                      <a:pt x="43731" y="21349"/>
                    </a:lnTo>
                    <a:close/>
                    <a:moveTo>
                      <a:pt x="43802" y="21447"/>
                    </a:moveTo>
                    <a:lnTo>
                      <a:pt x="46149" y="27817"/>
                    </a:lnTo>
                    <a:lnTo>
                      <a:pt x="42589" y="27317"/>
                    </a:lnTo>
                    <a:lnTo>
                      <a:pt x="43802" y="21447"/>
                    </a:lnTo>
                    <a:close/>
                    <a:moveTo>
                      <a:pt x="43865" y="21376"/>
                    </a:moveTo>
                    <a:lnTo>
                      <a:pt x="60975" y="29859"/>
                    </a:lnTo>
                    <a:lnTo>
                      <a:pt x="60966" y="29877"/>
                    </a:lnTo>
                    <a:lnTo>
                      <a:pt x="46247" y="27825"/>
                    </a:lnTo>
                    <a:lnTo>
                      <a:pt x="43865" y="21376"/>
                    </a:lnTo>
                    <a:close/>
                    <a:moveTo>
                      <a:pt x="42785" y="27433"/>
                    </a:moveTo>
                    <a:lnTo>
                      <a:pt x="46184" y="27906"/>
                    </a:lnTo>
                    <a:lnTo>
                      <a:pt x="47041" y="30216"/>
                    </a:lnTo>
                    <a:lnTo>
                      <a:pt x="42776" y="27451"/>
                    </a:lnTo>
                    <a:lnTo>
                      <a:pt x="42785" y="27433"/>
                    </a:lnTo>
                    <a:close/>
                    <a:moveTo>
                      <a:pt x="35452" y="26407"/>
                    </a:moveTo>
                    <a:lnTo>
                      <a:pt x="42330" y="27370"/>
                    </a:lnTo>
                    <a:lnTo>
                      <a:pt x="42464" y="27522"/>
                    </a:lnTo>
                    <a:lnTo>
                      <a:pt x="41884" y="30323"/>
                    </a:lnTo>
                    <a:lnTo>
                      <a:pt x="35443" y="26434"/>
                    </a:lnTo>
                    <a:lnTo>
                      <a:pt x="35452" y="26407"/>
                    </a:lnTo>
                    <a:close/>
                    <a:moveTo>
                      <a:pt x="42509" y="27709"/>
                    </a:moveTo>
                    <a:lnTo>
                      <a:pt x="42527" y="27718"/>
                    </a:lnTo>
                    <a:lnTo>
                      <a:pt x="42991" y="30992"/>
                    </a:lnTo>
                    <a:lnTo>
                      <a:pt x="41956" y="30368"/>
                    </a:lnTo>
                    <a:lnTo>
                      <a:pt x="42509" y="27709"/>
                    </a:lnTo>
                    <a:close/>
                    <a:moveTo>
                      <a:pt x="46274" y="27915"/>
                    </a:moveTo>
                    <a:lnTo>
                      <a:pt x="60949" y="29958"/>
                    </a:lnTo>
                    <a:lnTo>
                      <a:pt x="60949" y="29984"/>
                    </a:lnTo>
                    <a:lnTo>
                      <a:pt x="51787" y="33303"/>
                    </a:lnTo>
                    <a:lnTo>
                      <a:pt x="47148" y="30288"/>
                    </a:lnTo>
                    <a:lnTo>
                      <a:pt x="46274" y="27915"/>
                    </a:lnTo>
                    <a:close/>
                    <a:moveTo>
                      <a:pt x="42571" y="27415"/>
                    </a:moveTo>
                    <a:lnTo>
                      <a:pt x="47085" y="30350"/>
                    </a:lnTo>
                    <a:lnTo>
                      <a:pt x="48504" y="34186"/>
                    </a:lnTo>
                    <a:lnTo>
                      <a:pt x="48486" y="34195"/>
                    </a:lnTo>
                    <a:lnTo>
                      <a:pt x="42589" y="27531"/>
                    </a:lnTo>
                    <a:lnTo>
                      <a:pt x="42571" y="27415"/>
                    </a:lnTo>
                    <a:close/>
                    <a:moveTo>
                      <a:pt x="42607" y="27683"/>
                    </a:moveTo>
                    <a:lnTo>
                      <a:pt x="48406" y="34240"/>
                    </a:lnTo>
                    <a:lnTo>
                      <a:pt x="48397" y="34257"/>
                    </a:lnTo>
                    <a:lnTo>
                      <a:pt x="43080" y="31046"/>
                    </a:lnTo>
                    <a:lnTo>
                      <a:pt x="42607" y="27683"/>
                    </a:lnTo>
                    <a:close/>
                    <a:moveTo>
                      <a:pt x="47201" y="30421"/>
                    </a:moveTo>
                    <a:lnTo>
                      <a:pt x="51698" y="33339"/>
                    </a:lnTo>
                    <a:lnTo>
                      <a:pt x="48691" y="34436"/>
                    </a:lnTo>
                    <a:lnTo>
                      <a:pt x="48673" y="34418"/>
                    </a:lnTo>
                    <a:lnTo>
                      <a:pt x="47201" y="30421"/>
                    </a:lnTo>
                    <a:close/>
                    <a:moveTo>
                      <a:pt x="60699" y="30163"/>
                    </a:moveTo>
                    <a:lnTo>
                      <a:pt x="60708" y="30181"/>
                    </a:lnTo>
                    <a:lnTo>
                      <a:pt x="54231" y="34891"/>
                    </a:lnTo>
                    <a:lnTo>
                      <a:pt x="51885" y="33356"/>
                    </a:lnTo>
                    <a:lnTo>
                      <a:pt x="60699" y="30163"/>
                    </a:lnTo>
                    <a:close/>
                    <a:moveTo>
                      <a:pt x="43089" y="31153"/>
                    </a:moveTo>
                    <a:lnTo>
                      <a:pt x="48584" y="34472"/>
                    </a:lnTo>
                    <a:lnTo>
                      <a:pt x="43802" y="36211"/>
                    </a:lnTo>
                    <a:lnTo>
                      <a:pt x="43089" y="31153"/>
                    </a:lnTo>
                    <a:close/>
                    <a:moveTo>
                      <a:pt x="41938" y="30457"/>
                    </a:moveTo>
                    <a:lnTo>
                      <a:pt x="43000" y="31099"/>
                    </a:lnTo>
                    <a:lnTo>
                      <a:pt x="43722" y="36238"/>
                    </a:lnTo>
                    <a:lnTo>
                      <a:pt x="40511" y="37407"/>
                    </a:lnTo>
                    <a:lnTo>
                      <a:pt x="41938" y="30457"/>
                    </a:lnTo>
                    <a:close/>
                    <a:moveTo>
                      <a:pt x="35247" y="26407"/>
                    </a:moveTo>
                    <a:lnTo>
                      <a:pt x="41867" y="30404"/>
                    </a:lnTo>
                    <a:lnTo>
                      <a:pt x="40421" y="37424"/>
                    </a:lnTo>
                    <a:lnTo>
                      <a:pt x="35247" y="36737"/>
                    </a:lnTo>
                    <a:lnTo>
                      <a:pt x="35247" y="26407"/>
                    </a:lnTo>
                    <a:close/>
                    <a:moveTo>
                      <a:pt x="43731" y="36318"/>
                    </a:moveTo>
                    <a:lnTo>
                      <a:pt x="43918" y="37630"/>
                    </a:lnTo>
                    <a:lnTo>
                      <a:pt x="40698" y="37442"/>
                    </a:lnTo>
                    <a:lnTo>
                      <a:pt x="40698" y="37424"/>
                    </a:lnTo>
                    <a:lnTo>
                      <a:pt x="43731" y="36318"/>
                    </a:lnTo>
                    <a:close/>
                    <a:moveTo>
                      <a:pt x="51787" y="33401"/>
                    </a:moveTo>
                    <a:lnTo>
                      <a:pt x="54160" y="34935"/>
                    </a:lnTo>
                    <a:lnTo>
                      <a:pt x="49985" y="37969"/>
                    </a:lnTo>
                    <a:lnTo>
                      <a:pt x="48727" y="34552"/>
                    </a:lnTo>
                    <a:lnTo>
                      <a:pt x="48727" y="34552"/>
                    </a:lnTo>
                    <a:lnTo>
                      <a:pt x="48807" y="34605"/>
                    </a:lnTo>
                    <a:lnTo>
                      <a:pt x="48825" y="34579"/>
                    </a:lnTo>
                    <a:lnTo>
                      <a:pt x="48745" y="34498"/>
                    </a:lnTo>
                    <a:lnTo>
                      <a:pt x="51787" y="33401"/>
                    </a:lnTo>
                    <a:close/>
                    <a:moveTo>
                      <a:pt x="48629" y="34543"/>
                    </a:moveTo>
                    <a:lnTo>
                      <a:pt x="49904" y="37986"/>
                    </a:lnTo>
                    <a:lnTo>
                      <a:pt x="49904" y="37986"/>
                    </a:lnTo>
                    <a:lnTo>
                      <a:pt x="43999" y="37639"/>
                    </a:lnTo>
                    <a:lnTo>
                      <a:pt x="43811" y="36291"/>
                    </a:lnTo>
                    <a:lnTo>
                      <a:pt x="48629" y="34543"/>
                    </a:lnTo>
                    <a:close/>
                    <a:moveTo>
                      <a:pt x="54240" y="34989"/>
                    </a:moveTo>
                    <a:lnTo>
                      <a:pt x="59735" y="38557"/>
                    </a:lnTo>
                    <a:lnTo>
                      <a:pt x="59735" y="38557"/>
                    </a:lnTo>
                    <a:lnTo>
                      <a:pt x="50101" y="37995"/>
                    </a:lnTo>
                    <a:lnTo>
                      <a:pt x="54240" y="34989"/>
                    </a:lnTo>
                    <a:close/>
                    <a:moveTo>
                      <a:pt x="61163" y="29984"/>
                    </a:moveTo>
                    <a:lnTo>
                      <a:pt x="61243" y="30002"/>
                    </a:lnTo>
                    <a:lnTo>
                      <a:pt x="60217" y="38584"/>
                    </a:lnTo>
                    <a:lnTo>
                      <a:pt x="59905" y="38566"/>
                    </a:lnTo>
                    <a:lnTo>
                      <a:pt x="54311" y="34935"/>
                    </a:lnTo>
                    <a:lnTo>
                      <a:pt x="61056" y="30029"/>
                    </a:lnTo>
                    <a:lnTo>
                      <a:pt x="61163" y="29984"/>
                    </a:lnTo>
                    <a:close/>
                    <a:moveTo>
                      <a:pt x="60190" y="38664"/>
                    </a:moveTo>
                    <a:lnTo>
                      <a:pt x="60137" y="38718"/>
                    </a:lnTo>
                    <a:lnTo>
                      <a:pt x="60048" y="38664"/>
                    </a:lnTo>
                    <a:close/>
                    <a:moveTo>
                      <a:pt x="50029" y="38076"/>
                    </a:moveTo>
                    <a:lnTo>
                      <a:pt x="59878" y="38656"/>
                    </a:lnTo>
                    <a:lnTo>
                      <a:pt x="60074" y="38771"/>
                    </a:lnTo>
                    <a:lnTo>
                      <a:pt x="52715" y="45364"/>
                    </a:lnTo>
                    <a:lnTo>
                      <a:pt x="50029" y="38076"/>
                    </a:lnTo>
                    <a:close/>
                    <a:moveTo>
                      <a:pt x="40519" y="37514"/>
                    </a:moveTo>
                    <a:lnTo>
                      <a:pt x="43927" y="37719"/>
                    </a:lnTo>
                    <a:lnTo>
                      <a:pt x="45792" y="51074"/>
                    </a:lnTo>
                    <a:lnTo>
                      <a:pt x="45774" y="51082"/>
                    </a:lnTo>
                    <a:lnTo>
                      <a:pt x="40519" y="37514"/>
                    </a:lnTo>
                    <a:close/>
                    <a:moveTo>
                      <a:pt x="60288" y="38700"/>
                    </a:moveTo>
                    <a:lnTo>
                      <a:pt x="70128" y="50984"/>
                    </a:lnTo>
                    <a:lnTo>
                      <a:pt x="63571" y="51127"/>
                    </a:lnTo>
                    <a:lnTo>
                      <a:pt x="60280" y="38816"/>
                    </a:lnTo>
                    <a:lnTo>
                      <a:pt x="60280" y="38807"/>
                    </a:lnTo>
                    <a:lnTo>
                      <a:pt x="60288" y="38700"/>
                    </a:lnTo>
                    <a:close/>
                    <a:moveTo>
                      <a:pt x="35292" y="36827"/>
                    </a:moveTo>
                    <a:lnTo>
                      <a:pt x="40359" y="37496"/>
                    </a:lnTo>
                    <a:lnTo>
                      <a:pt x="40359" y="37505"/>
                    </a:lnTo>
                    <a:lnTo>
                      <a:pt x="40403" y="37514"/>
                    </a:lnTo>
                    <a:lnTo>
                      <a:pt x="40395" y="37531"/>
                    </a:lnTo>
                    <a:lnTo>
                      <a:pt x="40430" y="37523"/>
                    </a:lnTo>
                    <a:lnTo>
                      <a:pt x="45712" y="51163"/>
                    </a:lnTo>
                    <a:lnTo>
                      <a:pt x="45694" y="51172"/>
                    </a:lnTo>
                    <a:lnTo>
                      <a:pt x="35292" y="36827"/>
                    </a:lnTo>
                    <a:close/>
                    <a:moveTo>
                      <a:pt x="60271" y="39075"/>
                    </a:moveTo>
                    <a:lnTo>
                      <a:pt x="63482" y="51127"/>
                    </a:lnTo>
                    <a:lnTo>
                      <a:pt x="58799" y="51216"/>
                    </a:lnTo>
                    <a:lnTo>
                      <a:pt x="60244" y="39075"/>
                    </a:lnTo>
                    <a:close/>
                    <a:moveTo>
                      <a:pt x="44008" y="37719"/>
                    </a:moveTo>
                    <a:lnTo>
                      <a:pt x="49895" y="38067"/>
                    </a:lnTo>
                    <a:lnTo>
                      <a:pt x="45926" y="51279"/>
                    </a:lnTo>
                    <a:lnTo>
                      <a:pt x="45908" y="51279"/>
                    </a:lnTo>
                    <a:lnTo>
                      <a:pt x="44008" y="37719"/>
                    </a:lnTo>
                    <a:close/>
                    <a:moveTo>
                      <a:pt x="60146" y="38825"/>
                    </a:moveTo>
                    <a:lnTo>
                      <a:pt x="60190" y="38852"/>
                    </a:lnTo>
                    <a:lnTo>
                      <a:pt x="58718" y="51225"/>
                    </a:lnTo>
                    <a:lnTo>
                      <a:pt x="54909" y="51297"/>
                    </a:lnTo>
                    <a:lnTo>
                      <a:pt x="52750" y="45444"/>
                    </a:lnTo>
                    <a:lnTo>
                      <a:pt x="60146" y="38825"/>
                    </a:lnTo>
                    <a:close/>
                    <a:moveTo>
                      <a:pt x="49958" y="38138"/>
                    </a:moveTo>
                    <a:lnTo>
                      <a:pt x="52652" y="45427"/>
                    </a:lnTo>
                    <a:lnTo>
                      <a:pt x="45979" y="51404"/>
                    </a:lnTo>
                    <a:lnTo>
                      <a:pt x="49958" y="38138"/>
                    </a:lnTo>
                    <a:close/>
                    <a:moveTo>
                      <a:pt x="52679" y="45507"/>
                    </a:moveTo>
                    <a:lnTo>
                      <a:pt x="54820" y="51305"/>
                    </a:lnTo>
                    <a:lnTo>
                      <a:pt x="46015" y="51484"/>
                    </a:lnTo>
                    <a:lnTo>
                      <a:pt x="52679" y="45507"/>
                    </a:lnTo>
                    <a:close/>
                    <a:moveTo>
                      <a:pt x="58701" y="51305"/>
                    </a:moveTo>
                    <a:lnTo>
                      <a:pt x="57782" y="59022"/>
                    </a:lnTo>
                    <a:lnTo>
                      <a:pt x="57764" y="59022"/>
                    </a:lnTo>
                    <a:lnTo>
                      <a:pt x="54936" y="51386"/>
                    </a:lnTo>
                    <a:lnTo>
                      <a:pt x="58701" y="51305"/>
                    </a:lnTo>
                    <a:close/>
                    <a:moveTo>
                      <a:pt x="27" y="1"/>
                    </a:moveTo>
                    <a:lnTo>
                      <a:pt x="0" y="81"/>
                    </a:lnTo>
                    <a:lnTo>
                      <a:pt x="17048" y="4845"/>
                    </a:lnTo>
                    <a:lnTo>
                      <a:pt x="19823" y="16335"/>
                    </a:lnTo>
                    <a:lnTo>
                      <a:pt x="12525" y="14836"/>
                    </a:lnTo>
                    <a:lnTo>
                      <a:pt x="12507" y="14917"/>
                    </a:lnTo>
                    <a:lnTo>
                      <a:pt x="19796" y="16407"/>
                    </a:lnTo>
                    <a:lnTo>
                      <a:pt x="19849" y="16460"/>
                    </a:lnTo>
                    <a:lnTo>
                      <a:pt x="21776" y="24435"/>
                    </a:lnTo>
                    <a:lnTo>
                      <a:pt x="21767" y="24507"/>
                    </a:lnTo>
                    <a:lnTo>
                      <a:pt x="35104" y="26362"/>
                    </a:lnTo>
                    <a:lnTo>
                      <a:pt x="28280" y="32188"/>
                    </a:lnTo>
                    <a:lnTo>
                      <a:pt x="28333" y="32250"/>
                    </a:lnTo>
                    <a:lnTo>
                      <a:pt x="35158" y="26425"/>
                    </a:lnTo>
                    <a:lnTo>
                      <a:pt x="35158" y="36729"/>
                    </a:lnTo>
                    <a:lnTo>
                      <a:pt x="35113" y="36720"/>
                    </a:lnTo>
                    <a:lnTo>
                      <a:pt x="35158" y="36791"/>
                    </a:lnTo>
                    <a:lnTo>
                      <a:pt x="35158" y="36898"/>
                    </a:lnTo>
                    <a:lnTo>
                      <a:pt x="35247" y="36898"/>
                    </a:lnTo>
                    <a:lnTo>
                      <a:pt x="45845" y="51520"/>
                    </a:lnTo>
                    <a:lnTo>
                      <a:pt x="45836" y="51529"/>
                    </a:lnTo>
                    <a:lnTo>
                      <a:pt x="45863" y="51564"/>
                    </a:lnTo>
                    <a:lnTo>
                      <a:pt x="45872" y="51653"/>
                    </a:lnTo>
                    <a:lnTo>
                      <a:pt x="45899" y="51653"/>
                    </a:lnTo>
                    <a:lnTo>
                      <a:pt x="45917" y="51618"/>
                    </a:lnTo>
                    <a:lnTo>
                      <a:pt x="45997" y="51725"/>
                    </a:lnTo>
                    <a:lnTo>
                      <a:pt x="46015" y="51716"/>
                    </a:lnTo>
                    <a:lnTo>
                      <a:pt x="45961" y="51564"/>
                    </a:lnTo>
                    <a:lnTo>
                      <a:pt x="54856" y="51386"/>
                    </a:lnTo>
                    <a:lnTo>
                      <a:pt x="57755" y="59245"/>
                    </a:lnTo>
                    <a:lnTo>
                      <a:pt x="57746" y="59317"/>
                    </a:lnTo>
                    <a:lnTo>
                      <a:pt x="57826" y="59325"/>
                    </a:lnTo>
                    <a:lnTo>
                      <a:pt x="57835" y="59290"/>
                    </a:lnTo>
                    <a:lnTo>
                      <a:pt x="57853" y="59281"/>
                    </a:lnTo>
                    <a:lnTo>
                      <a:pt x="57853" y="59272"/>
                    </a:lnTo>
                    <a:lnTo>
                      <a:pt x="57844" y="59245"/>
                    </a:lnTo>
                    <a:lnTo>
                      <a:pt x="58790" y="51305"/>
                    </a:lnTo>
                    <a:lnTo>
                      <a:pt x="63509" y="51207"/>
                    </a:lnTo>
                    <a:lnTo>
                      <a:pt x="67880" y="67622"/>
                    </a:lnTo>
                    <a:lnTo>
                      <a:pt x="67961" y="67604"/>
                    </a:lnTo>
                    <a:lnTo>
                      <a:pt x="63589" y="51207"/>
                    </a:lnTo>
                    <a:lnTo>
                      <a:pt x="70200" y="51074"/>
                    </a:lnTo>
                    <a:lnTo>
                      <a:pt x="80352" y="63759"/>
                    </a:lnTo>
                    <a:lnTo>
                      <a:pt x="80423" y="63706"/>
                    </a:lnTo>
                    <a:lnTo>
                      <a:pt x="70298" y="51065"/>
                    </a:lnTo>
                    <a:lnTo>
                      <a:pt x="70360" y="51065"/>
                    </a:lnTo>
                    <a:lnTo>
                      <a:pt x="70360" y="50984"/>
                    </a:lnTo>
                    <a:lnTo>
                      <a:pt x="70235" y="50984"/>
                    </a:lnTo>
                    <a:lnTo>
                      <a:pt x="60315" y="38593"/>
                    </a:lnTo>
                    <a:lnTo>
                      <a:pt x="60306" y="38593"/>
                    </a:lnTo>
                    <a:lnTo>
                      <a:pt x="61341" y="29931"/>
                    </a:lnTo>
                    <a:lnTo>
                      <a:pt x="61297" y="29922"/>
                    </a:lnTo>
                    <a:lnTo>
                      <a:pt x="43820" y="21260"/>
                    </a:lnTo>
                    <a:lnTo>
                      <a:pt x="43811" y="21260"/>
                    </a:lnTo>
                    <a:lnTo>
                      <a:pt x="43686" y="21081"/>
                    </a:lnTo>
                    <a:lnTo>
                      <a:pt x="46844" y="8966"/>
                    </a:lnTo>
                    <a:lnTo>
                      <a:pt x="46844" y="8966"/>
                    </a:lnTo>
                    <a:lnTo>
                      <a:pt x="35247" y="9867"/>
                    </a:lnTo>
                    <a:lnTo>
                      <a:pt x="35247" y="9841"/>
                    </a:lnTo>
                    <a:lnTo>
                      <a:pt x="35220" y="9841"/>
                    </a:lnTo>
                    <a:lnTo>
                      <a:pt x="35203" y="9814"/>
                    </a:lnTo>
                    <a:lnTo>
                      <a:pt x="35185" y="9832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2067986" y="2770064"/>
                <a:ext cx="355694" cy="19803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3418" extrusionOk="0">
                    <a:moveTo>
                      <a:pt x="2472" y="170"/>
                    </a:moveTo>
                    <a:lnTo>
                      <a:pt x="5844" y="3301"/>
                    </a:lnTo>
                    <a:lnTo>
                      <a:pt x="224" y="3185"/>
                    </a:lnTo>
                    <a:lnTo>
                      <a:pt x="2472" y="170"/>
                    </a:lnTo>
                    <a:close/>
                    <a:moveTo>
                      <a:pt x="2454" y="0"/>
                    </a:moveTo>
                    <a:lnTo>
                      <a:pt x="1" y="3292"/>
                    </a:lnTo>
                    <a:lnTo>
                      <a:pt x="6138" y="3417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2793653" y="3343760"/>
                <a:ext cx="145835" cy="169590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927" extrusionOk="0">
                    <a:moveTo>
                      <a:pt x="1062" y="206"/>
                    </a:moveTo>
                    <a:lnTo>
                      <a:pt x="2338" y="1642"/>
                    </a:lnTo>
                    <a:lnTo>
                      <a:pt x="188" y="2722"/>
                    </a:lnTo>
                    <a:lnTo>
                      <a:pt x="1062" y="206"/>
                    </a:lnTo>
                    <a:close/>
                    <a:moveTo>
                      <a:pt x="1018" y="1"/>
                    </a:moveTo>
                    <a:lnTo>
                      <a:pt x="1" y="2927"/>
                    </a:lnTo>
                    <a:lnTo>
                      <a:pt x="2516" y="1678"/>
                    </a:lnTo>
                    <a:lnTo>
                      <a:pt x="10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726210" y="1671224"/>
                <a:ext cx="206788" cy="218666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3774" extrusionOk="0">
                    <a:moveTo>
                      <a:pt x="143" y="206"/>
                    </a:moveTo>
                    <a:lnTo>
                      <a:pt x="3355" y="1990"/>
                    </a:lnTo>
                    <a:lnTo>
                      <a:pt x="750" y="3604"/>
                    </a:lnTo>
                    <a:lnTo>
                      <a:pt x="143" y="206"/>
                    </a:lnTo>
                    <a:close/>
                    <a:moveTo>
                      <a:pt x="0" y="0"/>
                    </a:moveTo>
                    <a:lnTo>
                      <a:pt x="670" y="3774"/>
                    </a:lnTo>
                    <a:lnTo>
                      <a:pt x="3569" y="19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396558" y="2420691"/>
                <a:ext cx="403726" cy="186683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3222" extrusionOk="0">
                    <a:moveTo>
                      <a:pt x="6584" y="188"/>
                    </a:moveTo>
                    <a:lnTo>
                      <a:pt x="2587" y="3088"/>
                    </a:lnTo>
                    <a:lnTo>
                      <a:pt x="268" y="1589"/>
                    </a:lnTo>
                    <a:lnTo>
                      <a:pt x="6584" y="188"/>
                    </a:lnTo>
                    <a:close/>
                    <a:moveTo>
                      <a:pt x="6950" y="1"/>
                    </a:moveTo>
                    <a:lnTo>
                      <a:pt x="0" y="1535"/>
                    </a:lnTo>
                    <a:lnTo>
                      <a:pt x="2587" y="3221"/>
                    </a:lnTo>
                    <a:lnTo>
                      <a:pt x="6967" y="37"/>
                    </a:lnTo>
                    <a:lnTo>
                      <a:pt x="69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2545565" y="3263517"/>
                <a:ext cx="101395" cy="91951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587" extrusionOk="0">
                    <a:moveTo>
                      <a:pt x="875" y="1"/>
                    </a:moveTo>
                    <a:cubicBezTo>
                      <a:pt x="672" y="1"/>
                      <a:pt x="469" y="79"/>
                      <a:pt x="313" y="235"/>
                    </a:cubicBezTo>
                    <a:cubicBezTo>
                      <a:pt x="1" y="538"/>
                      <a:pt x="1" y="1047"/>
                      <a:pt x="313" y="1359"/>
                    </a:cubicBezTo>
                    <a:cubicBezTo>
                      <a:pt x="469" y="1511"/>
                      <a:pt x="672" y="1586"/>
                      <a:pt x="875" y="1586"/>
                    </a:cubicBezTo>
                    <a:cubicBezTo>
                      <a:pt x="1078" y="1586"/>
                      <a:pt x="1281" y="1511"/>
                      <a:pt x="1437" y="1359"/>
                    </a:cubicBezTo>
                    <a:cubicBezTo>
                      <a:pt x="1749" y="1047"/>
                      <a:pt x="1749" y="538"/>
                      <a:pt x="1437" y="235"/>
                    </a:cubicBezTo>
                    <a:cubicBezTo>
                      <a:pt x="1281" y="79"/>
                      <a:pt x="1078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542318" y="2773019"/>
                <a:ext cx="78625" cy="71672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237" extrusionOk="0">
                    <a:moveTo>
                      <a:pt x="679" y="1"/>
                    </a:moveTo>
                    <a:cubicBezTo>
                      <a:pt x="520" y="1"/>
                      <a:pt x="362" y="61"/>
                      <a:pt x="242" y="181"/>
                    </a:cubicBezTo>
                    <a:cubicBezTo>
                      <a:pt x="1" y="422"/>
                      <a:pt x="1" y="815"/>
                      <a:pt x="242" y="1056"/>
                    </a:cubicBezTo>
                    <a:cubicBezTo>
                      <a:pt x="362" y="1176"/>
                      <a:pt x="520" y="1236"/>
                      <a:pt x="679" y="1236"/>
                    </a:cubicBezTo>
                    <a:cubicBezTo>
                      <a:pt x="837" y="1236"/>
                      <a:pt x="996" y="1176"/>
                      <a:pt x="1116" y="1056"/>
                    </a:cubicBezTo>
                    <a:cubicBezTo>
                      <a:pt x="1357" y="815"/>
                      <a:pt x="1357" y="422"/>
                      <a:pt x="1116" y="181"/>
                    </a:cubicBezTo>
                    <a:cubicBezTo>
                      <a:pt x="996" y="61"/>
                      <a:pt x="837" y="1"/>
                      <a:pt x="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037335" y="2106160"/>
                <a:ext cx="98788" cy="899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553" extrusionOk="0">
                    <a:moveTo>
                      <a:pt x="853" y="0"/>
                    </a:moveTo>
                    <a:cubicBezTo>
                      <a:pt x="654" y="0"/>
                      <a:pt x="456" y="76"/>
                      <a:pt x="304" y="228"/>
                    </a:cubicBezTo>
                    <a:cubicBezTo>
                      <a:pt x="1" y="531"/>
                      <a:pt x="1" y="1022"/>
                      <a:pt x="304" y="1325"/>
                    </a:cubicBezTo>
                    <a:cubicBezTo>
                      <a:pt x="456" y="1477"/>
                      <a:pt x="654" y="1553"/>
                      <a:pt x="853" y="1553"/>
                    </a:cubicBezTo>
                    <a:cubicBezTo>
                      <a:pt x="1051" y="1553"/>
                      <a:pt x="1250" y="1477"/>
                      <a:pt x="1402" y="1325"/>
                    </a:cubicBezTo>
                    <a:cubicBezTo>
                      <a:pt x="1705" y="1022"/>
                      <a:pt x="1705" y="531"/>
                      <a:pt x="1402" y="228"/>
                    </a:cubicBezTo>
                    <a:cubicBezTo>
                      <a:pt x="1250" y="76"/>
                      <a:pt x="1051" y="0"/>
                      <a:pt x="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70068" y="2496484"/>
                <a:ext cx="68775" cy="62749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83" extrusionOk="0">
                    <a:moveTo>
                      <a:pt x="594" y="1"/>
                    </a:moveTo>
                    <a:cubicBezTo>
                      <a:pt x="453" y="1"/>
                      <a:pt x="313" y="52"/>
                      <a:pt x="206" y="155"/>
                    </a:cubicBezTo>
                    <a:cubicBezTo>
                      <a:pt x="0" y="369"/>
                      <a:pt x="0" y="717"/>
                      <a:pt x="206" y="922"/>
                    </a:cubicBezTo>
                    <a:cubicBezTo>
                      <a:pt x="313" y="1029"/>
                      <a:pt x="453" y="1083"/>
                      <a:pt x="594" y="1083"/>
                    </a:cubicBezTo>
                    <a:cubicBezTo>
                      <a:pt x="734" y="1083"/>
                      <a:pt x="875" y="1029"/>
                      <a:pt x="982" y="922"/>
                    </a:cubicBezTo>
                    <a:cubicBezTo>
                      <a:pt x="1187" y="717"/>
                      <a:pt x="1187" y="369"/>
                      <a:pt x="982" y="155"/>
                    </a:cubicBezTo>
                    <a:cubicBezTo>
                      <a:pt x="875" y="52"/>
                      <a:pt x="734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048227" y="2669137"/>
                <a:ext cx="87895" cy="8042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8" extrusionOk="0">
                    <a:moveTo>
                      <a:pt x="762" y="1"/>
                    </a:moveTo>
                    <a:cubicBezTo>
                      <a:pt x="585" y="1"/>
                      <a:pt x="406" y="70"/>
                      <a:pt x="268" y="208"/>
                    </a:cubicBezTo>
                    <a:cubicBezTo>
                      <a:pt x="0" y="476"/>
                      <a:pt x="0" y="913"/>
                      <a:pt x="268" y="1180"/>
                    </a:cubicBezTo>
                    <a:cubicBezTo>
                      <a:pt x="406" y="1319"/>
                      <a:pt x="585" y="1388"/>
                      <a:pt x="762" y="1388"/>
                    </a:cubicBezTo>
                    <a:cubicBezTo>
                      <a:pt x="939" y="1388"/>
                      <a:pt x="1115" y="1319"/>
                      <a:pt x="1249" y="1180"/>
                    </a:cubicBezTo>
                    <a:cubicBezTo>
                      <a:pt x="1517" y="913"/>
                      <a:pt x="1517" y="476"/>
                      <a:pt x="1249" y="208"/>
                    </a:cubicBezTo>
                    <a:cubicBezTo>
                      <a:pt x="1115" y="70"/>
                      <a:pt x="939" y="1"/>
                      <a:pt x="7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713929" y="2061084"/>
                <a:ext cx="86389" cy="7833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52" extrusionOk="0">
                    <a:moveTo>
                      <a:pt x="741" y="0"/>
                    </a:moveTo>
                    <a:cubicBezTo>
                      <a:pt x="567" y="0"/>
                      <a:pt x="393" y="65"/>
                      <a:pt x="259" y="194"/>
                    </a:cubicBezTo>
                    <a:cubicBezTo>
                      <a:pt x="1" y="462"/>
                      <a:pt x="1" y="890"/>
                      <a:pt x="259" y="1158"/>
                    </a:cubicBezTo>
                    <a:cubicBezTo>
                      <a:pt x="393" y="1287"/>
                      <a:pt x="567" y="1352"/>
                      <a:pt x="741" y="1352"/>
                    </a:cubicBezTo>
                    <a:cubicBezTo>
                      <a:pt x="915" y="1352"/>
                      <a:pt x="1089" y="1287"/>
                      <a:pt x="1223" y="1158"/>
                    </a:cubicBezTo>
                    <a:cubicBezTo>
                      <a:pt x="1490" y="890"/>
                      <a:pt x="1490" y="462"/>
                      <a:pt x="1223" y="194"/>
                    </a:cubicBezTo>
                    <a:cubicBezTo>
                      <a:pt x="1089" y="65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628528" y="2594224"/>
                <a:ext cx="67268" cy="6130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58" extrusionOk="0">
                    <a:moveTo>
                      <a:pt x="584" y="0"/>
                    </a:moveTo>
                    <a:cubicBezTo>
                      <a:pt x="449" y="0"/>
                      <a:pt x="313" y="51"/>
                      <a:pt x="206" y="154"/>
                    </a:cubicBezTo>
                    <a:cubicBezTo>
                      <a:pt x="0" y="368"/>
                      <a:pt x="0" y="698"/>
                      <a:pt x="206" y="903"/>
                    </a:cubicBezTo>
                    <a:cubicBezTo>
                      <a:pt x="313" y="1006"/>
                      <a:pt x="449" y="1057"/>
                      <a:pt x="584" y="1057"/>
                    </a:cubicBezTo>
                    <a:cubicBezTo>
                      <a:pt x="719" y="1057"/>
                      <a:pt x="852" y="1006"/>
                      <a:pt x="955" y="903"/>
                    </a:cubicBezTo>
                    <a:cubicBezTo>
                      <a:pt x="1160" y="698"/>
                      <a:pt x="1160" y="368"/>
                      <a:pt x="955" y="154"/>
                    </a:cubicBezTo>
                    <a:cubicBezTo>
                      <a:pt x="852" y="51"/>
                      <a:pt x="719" y="0"/>
                      <a:pt x="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480325" y="3129276"/>
                <a:ext cx="70861" cy="6466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116" extrusionOk="0">
                    <a:moveTo>
                      <a:pt x="611" y="1"/>
                    </a:moveTo>
                    <a:cubicBezTo>
                      <a:pt x="469" y="1"/>
                      <a:pt x="326" y="54"/>
                      <a:pt x="214" y="161"/>
                    </a:cubicBezTo>
                    <a:cubicBezTo>
                      <a:pt x="0" y="384"/>
                      <a:pt x="0" y="741"/>
                      <a:pt x="214" y="955"/>
                    </a:cubicBezTo>
                    <a:cubicBezTo>
                      <a:pt x="326" y="1062"/>
                      <a:pt x="469" y="1116"/>
                      <a:pt x="611" y="1116"/>
                    </a:cubicBezTo>
                    <a:cubicBezTo>
                      <a:pt x="754" y="1116"/>
                      <a:pt x="897" y="1062"/>
                      <a:pt x="1008" y="955"/>
                    </a:cubicBezTo>
                    <a:cubicBezTo>
                      <a:pt x="1222" y="741"/>
                      <a:pt x="1222" y="384"/>
                      <a:pt x="1008" y="161"/>
                    </a:cubicBezTo>
                    <a:cubicBezTo>
                      <a:pt x="897" y="54"/>
                      <a:pt x="754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/>
              <p:nvPr/>
            </p:nvSpPr>
            <p:spPr>
              <a:xfrm>
                <a:off x="2072099" y="4169599"/>
                <a:ext cx="77118" cy="705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18" extrusionOk="0">
                    <a:moveTo>
                      <a:pt x="664" y="0"/>
                    </a:moveTo>
                    <a:cubicBezTo>
                      <a:pt x="509" y="0"/>
                      <a:pt x="353" y="60"/>
                      <a:pt x="233" y="181"/>
                    </a:cubicBezTo>
                    <a:cubicBezTo>
                      <a:pt x="1" y="413"/>
                      <a:pt x="1" y="796"/>
                      <a:pt x="233" y="1037"/>
                    </a:cubicBezTo>
                    <a:cubicBezTo>
                      <a:pt x="353" y="1158"/>
                      <a:pt x="509" y="1218"/>
                      <a:pt x="664" y="1218"/>
                    </a:cubicBezTo>
                    <a:cubicBezTo>
                      <a:pt x="819" y="1218"/>
                      <a:pt x="973" y="1158"/>
                      <a:pt x="1089" y="1037"/>
                    </a:cubicBezTo>
                    <a:cubicBezTo>
                      <a:pt x="1330" y="796"/>
                      <a:pt x="1330" y="413"/>
                      <a:pt x="1089" y="181"/>
                    </a:cubicBezTo>
                    <a:cubicBezTo>
                      <a:pt x="973" y="60"/>
                      <a:pt x="819" y="0"/>
                      <a:pt x="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9"/>
              <p:cNvSpPr/>
              <p:nvPr/>
            </p:nvSpPr>
            <p:spPr>
              <a:xfrm>
                <a:off x="1055469" y="3068268"/>
                <a:ext cx="71382" cy="650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123" extrusionOk="0">
                    <a:moveTo>
                      <a:pt x="617" y="1"/>
                    </a:moveTo>
                    <a:cubicBezTo>
                      <a:pt x="473" y="1"/>
                      <a:pt x="330" y="54"/>
                      <a:pt x="223" y="161"/>
                    </a:cubicBezTo>
                    <a:cubicBezTo>
                      <a:pt x="0" y="384"/>
                      <a:pt x="0" y="741"/>
                      <a:pt x="223" y="955"/>
                    </a:cubicBezTo>
                    <a:cubicBezTo>
                      <a:pt x="330" y="1067"/>
                      <a:pt x="473" y="1123"/>
                      <a:pt x="617" y="1123"/>
                    </a:cubicBezTo>
                    <a:cubicBezTo>
                      <a:pt x="761" y="1123"/>
                      <a:pt x="906" y="1067"/>
                      <a:pt x="1017" y="955"/>
                    </a:cubicBezTo>
                    <a:cubicBezTo>
                      <a:pt x="1231" y="741"/>
                      <a:pt x="1231" y="384"/>
                      <a:pt x="1017" y="161"/>
                    </a:cubicBezTo>
                    <a:cubicBezTo>
                      <a:pt x="906" y="54"/>
                      <a:pt x="761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9"/>
              <p:cNvSpPr/>
              <p:nvPr/>
            </p:nvSpPr>
            <p:spPr>
              <a:xfrm>
                <a:off x="1911380" y="3749611"/>
                <a:ext cx="71904" cy="6547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30" extrusionOk="0">
                    <a:moveTo>
                      <a:pt x="625" y="1"/>
                    </a:moveTo>
                    <a:cubicBezTo>
                      <a:pt x="480" y="1"/>
                      <a:pt x="335" y="57"/>
                      <a:pt x="223" y="168"/>
                    </a:cubicBezTo>
                    <a:cubicBezTo>
                      <a:pt x="0" y="382"/>
                      <a:pt x="0" y="748"/>
                      <a:pt x="223" y="962"/>
                    </a:cubicBezTo>
                    <a:cubicBezTo>
                      <a:pt x="335" y="1074"/>
                      <a:pt x="480" y="1129"/>
                      <a:pt x="625" y="1129"/>
                    </a:cubicBezTo>
                    <a:cubicBezTo>
                      <a:pt x="770" y="1129"/>
                      <a:pt x="915" y="1074"/>
                      <a:pt x="1026" y="962"/>
                    </a:cubicBezTo>
                    <a:cubicBezTo>
                      <a:pt x="1240" y="748"/>
                      <a:pt x="1240" y="382"/>
                      <a:pt x="1026" y="168"/>
                    </a:cubicBezTo>
                    <a:cubicBezTo>
                      <a:pt x="915" y="57"/>
                      <a:pt x="770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/>
              <p:nvPr/>
            </p:nvSpPr>
            <p:spPr>
              <a:xfrm>
                <a:off x="1848866" y="3550538"/>
                <a:ext cx="46526" cy="4241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32" extrusionOk="0">
                    <a:moveTo>
                      <a:pt x="401" y="0"/>
                    </a:moveTo>
                    <a:cubicBezTo>
                      <a:pt x="308" y="0"/>
                      <a:pt x="214" y="36"/>
                      <a:pt x="143" y="107"/>
                    </a:cubicBezTo>
                    <a:cubicBezTo>
                      <a:pt x="0" y="250"/>
                      <a:pt x="0" y="482"/>
                      <a:pt x="143" y="625"/>
                    </a:cubicBezTo>
                    <a:cubicBezTo>
                      <a:pt x="214" y="696"/>
                      <a:pt x="308" y="732"/>
                      <a:pt x="401" y="732"/>
                    </a:cubicBezTo>
                    <a:cubicBezTo>
                      <a:pt x="495" y="732"/>
                      <a:pt x="589" y="696"/>
                      <a:pt x="660" y="625"/>
                    </a:cubicBezTo>
                    <a:cubicBezTo>
                      <a:pt x="803" y="482"/>
                      <a:pt x="803" y="250"/>
                      <a:pt x="660" y="107"/>
                    </a:cubicBezTo>
                    <a:cubicBezTo>
                      <a:pt x="589" y="36"/>
                      <a:pt x="495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9"/>
              <p:cNvSpPr/>
              <p:nvPr/>
            </p:nvSpPr>
            <p:spPr>
              <a:xfrm>
                <a:off x="2488728" y="3777016"/>
                <a:ext cx="110144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725" extrusionOk="0">
                    <a:moveTo>
                      <a:pt x="950" y="1"/>
                    </a:moveTo>
                    <a:cubicBezTo>
                      <a:pt x="730" y="1"/>
                      <a:pt x="509" y="83"/>
                      <a:pt x="339" y="248"/>
                    </a:cubicBezTo>
                    <a:cubicBezTo>
                      <a:pt x="0" y="587"/>
                      <a:pt x="0" y="1140"/>
                      <a:pt x="339" y="1470"/>
                    </a:cubicBezTo>
                    <a:cubicBezTo>
                      <a:pt x="509" y="1640"/>
                      <a:pt x="730" y="1725"/>
                      <a:pt x="950" y="1725"/>
                    </a:cubicBezTo>
                    <a:cubicBezTo>
                      <a:pt x="1171" y="1725"/>
                      <a:pt x="1392" y="1640"/>
                      <a:pt x="1561" y="1470"/>
                    </a:cubicBezTo>
                    <a:cubicBezTo>
                      <a:pt x="1900" y="1140"/>
                      <a:pt x="1900" y="587"/>
                      <a:pt x="1561" y="248"/>
                    </a:cubicBezTo>
                    <a:cubicBezTo>
                      <a:pt x="1392" y="83"/>
                      <a:pt x="1171" y="1"/>
                      <a:pt x="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9"/>
              <p:cNvSpPr/>
              <p:nvPr/>
            </p:nvSpPr>
            <p:spPr>
              <a:xfrm>
                <a:off x="591332" y="1973715"/>
                <a:ext cx="94616" cy="8621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88" extrusionOk="0">
                    <a:moveTo>
                      <a:pt x="817" y="0"/>
                    </a:moveTo>
                    <a:cubicBezTo>
                      <a:pt x="627" y="0"/>
                      <a:pt x="437" y="74"/>
                      <a:pt x="294" y="221"/>
                    </a:cubicBezTo>
                    <a:cubicBezTo>
                      <a:pt x="0" y="507"/>
                      <a:pt x="0" y="979"/>
                      <a:pt x="294" y="1274"/>
                    </a:cubicBezTo>
                    <a:cubicBezTo>
                      <a:pt x="437" y="1417"/>
                      <a:pt x="627" y="1488"/>
                      <a:pt x="817" y="1488"/>
                    </a:cubicBezTo>
                    <a:cubicBezTo>
                      <a:pt x="1008" y="1488"/>
                      <a:pt x="1200" y="1417"/>
                      <a:pt x="1347" y="1274"/>
                    </a:cubicBezTo>
                    <a:cubicBezTo>
                      <a:pt x="1633" y="979"/>
                      <a:pt x="1633" y="507"/>
                      <a:pt x="1347" y="221"/>
                    </a:cubicBezTo>
                    <a:cubicBezTo>
                      <a:pt x="1200" y="74"/>
                      <a:pt x="1008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9"/>
              <p:cNvSpPr/>
              <p:nvPr/>
            </p:nvSpPr>
            <p:spPr>
              <a:xfrm>
                <a:off x="1357845" y="3699264"/>
                <a:ext cx="87895" cy="8001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1" extrusionOk="0">
                    <a:moveTo>
                      <a:pt x="754" y="0"/>
                    </a:moveTo>
                    <a:cubicBezTo>
                      <a:pt x="578" y="0"/>
                      <a:pt x="401" y="69"/>
                      <a:pt x="268" y="208"/>
                    </a:cubicBezTo>
                    <a:cubicBezTo>
                      <a:pt x="0" y="475"/>
                      <a:pt x="0" y="912"/>
                      <a:pt x="268" y="1180"/>
                    </a:cubicBezTo>
                    <a:cubicBezTo>
                      <a:pt x="401" y="1314"/>
                      <a:pt x="578" y="1381"/>
                      <a:pt x="754" y="1381"/>
                    </a:cubicBezTo>
                    <a:cubicBezTo>
                      <a:pt x="930" y="1381"/>
                      <a:pt x="1106" y="1314"/>
                      <a:pt x="1240" y="1180"/>
                    </a:cubicBezTo>
                    <a:cubicBezTo>
                      <a:pt x="1517" y="912"/>
                      <a:pt x="1517" y="475"/>
                      <a:pt x="1240" y="208"/>
                    </a:cubicBezTo>
                    <a:cubicBezTo>
                      <a:pt x="1106" y="69"/>
                      <a:pt x="930" y="0"/>
                      <a:pt x="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9"/>
              <p:cNvSpPr/>
              <p:nvPr/>
            </p:nvSpPr>
            <p:spPr>
              <a:xfrm>
                <a:off x="2680965" y="4499727"/>
                <a:ext cx="97745" cy="88938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535" extrusionOk="0">
                    <a:moveTo>
                      <a:pt x="844" y="1"/>
                    </a:moveTo>
                    <a:cubicBezTo>
                      <a:pt x="648" y="1"/>
                      <a:pt x="451" y="76"/>
                      <a:pt x="304" y="228"/>
                    </a:cubicBezTo>
                    <a:cubicBezTo>
                      <a:pt x="1" y="522"/>
                      <a:pt x="1" y="1013"/>
                      <a:pt x="304" y="1307"/>
                    </a:cubicBezTo>
                    <a:cubicBezTo>
                      <a:pt x="451" y="1459"/>
                      <a:pt x="648" y="1535"/>
                      <a:pt x="844" y="1535"/>
                    </a:cubicBezTo>
                    <a:cubicBezTo>
                      <a:pt x="1040" y="1535"/>
                      <a:pt x="1236" y="1459"/>
                      <a:pt x="1384" y="1307"/>
                    </a:cubicBezTo>
                    <a:cubicBezTo>
                      <a:pt x="1687" y="1013"/>
                      <a:pt x="1687" y="522"/>
                      <a:pt x="1384" y="228"/>
                    </a:cubicBezTo>
                    <a:cubicBezTo>
                      <a:pt x="1236" y="76"/>
                      <a:pt x="1040" y="1"/>
                      <a:pt x="8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9"/>
            <p:cNvGrpSpPr/>
            <p:nvPr/>
          </p:nvGrpSpPr>
          <p:grpSpPr>
            <a:xfrm rot="10800000" flipH="1">
              <a:off x="-4175894" y="-2567499"/>
              <a:ext cx="6499442" cy="5464852"/>
              <a:chOff x="-946852" y="1576612"/>
              <a:chExt cx="4659767" cy="3918019"/>
            </a:xfrm>
          </p:grpSpPr>
          <p:sp>
            <p:nvSpPr>
              <p:cNvPr id="298" name="Google Shape;298;p9"/>
              <p:cNvSpPr/>
              <p:nvPr/>
            </p:nvSpPr>
            <p:spPr>
              <a:xfrm>
                <a:off x="-946852" y="1576612"/>
                <a:ext cx="4659767" cy="3918019"/>
              </a:xfrm>
              <a:custGeom>
                <a:avLst/>
                <a:gdLst/>
                <a:ahLst/>
                <a:cxnLst/>
                <a:rect l="l" t="t" r="r" b="b"/>
                <a:pathLst>
                  <a:path w="80424" h="67622" extrusionOk="0">
                    <a:moveTo>
                      <a:pt x="27236" y="7691"/>
                    </a:moveTo>
                    <a:lnTo>
                      <a:pt x="35087" y="9885"/>
                    </a:lnTo>
                    <a:lnTo>
                      <a:pt x="35087" y="9894"/>
                    </a:lnTo>
                    <a:lnTo>
                      <a:pt x="35087" y="9948"/>
                    </a:lnTo>
                    <a:lnTo>
                      <a:pt x="31456" y="13935"/>
                    </a:lnTo>
                    <a:lnTo>
                      <a:pt x="27236" y="7691"/>
                    </a:lnTo>
                    <a:close/>
                    <a:moveTo>
                      <a:pt x="17137" y="4872"/>
                    </a:moveTo>
                    <a:lnTo>
                      <a:pt x="27156" y="7673"/>
                    </a:lnTo>
                    <a:lnTo>
                      <a:pt x="19894" y="16273"/>
                    </a:lnTo>
                    <a:lnTo>
                      <a:pt x="17137" y="4872"/>
                    </a:lnTo>
                    <a:close/>
                    <a:moveTo>
                      <a:pt x="27236" y="7842"/>
                    </a:moveTo>
                    <a:lnTo>
                      <a:pt x="31393" y="13998"/>
                    </a:lnTo>
                    <a:lnTo>
                      <a:pt x="27816" y="17941"/>
                    </a:lnTo>
                    <a:lnTo>
                      <a:pt x="27236" y="7842"/>
                    </a:lnTo>
                    <a:close/>
                    <a:moveTo>
                      <a:pt x="27156" y="7807"/>
                    </a:moveTo>
                    <a:lnTo>
                      <a:pt x="27736" y="17959"/>
                    </a:lnTo>
                    <a:lnTo>
                      <a:pt x="19930" y="16353"/>
                    </a:lnTo>
                    <a:lnTo>
                      <a:pt x="27156" y="7807"/>
                    </a:lnTo>
                    <a:close/>
                    <a:moveTo>
                      <a:pt x="35158" y="9983"/>
                    </a:moveTo>
                    <a:lnTo>
                      <a:pt x="35158" y="19422"/>
                    </a:lnTo>
                    <a:lnTo>
                      <a:pt x="31500" y="14007"/>
                    </a:lnTo>
                    <a:lnTo>
                      <a:pt x="35158" y="9983"/>
                    </a:lnTo>
                    <a:close/>
                    <a:moveTo>
                      <a:pt x="31447" y="14069"/>
                    </a:moveTo>
                    <a:lnTo>
                      <a:pt x="35087" y="19466"/>
                    </a:lnTo>
                    <a:lnTo>
                      <a:pt x="35087" y="19466"/>
                    </a:lnTo>
                    <a:lnTo>
                      <a:pt x="27887" y="17986"/>
                    </a:lnTo>
                    <a:lnTo>
                      <a:pt x="31447" y="14069"/>
                    </a:lnTo>
                    <a:close/>
                    <a:moveTo>
                      <a:pt x="35247" y="10001"/>
                    </a:moveTo>
                    <a:lnTo>
                      <a:pt x="39467" y="15621"/>
                    </a:lnTo>
                    <a:lnTo>
                      <a:pt x="35310" y="19431"/>
                    </a:lnTo>
                    <a:lnTo>
                      <a:pt x="35399" y="19529"/>
                    </a:lnTo>
                    <a:lnTo>
                      <a:pt x="35247" y="19502"/>
                    </a:lnTo>
                    <a:lnTo>
                      <a:pt x="35247" y="10001"/>
                    </a:lnTo>
                    <a:close/>
                    <a:moveTo>
                      <a:pt x="46737" y="9065"/>
                    </a:moveTo>
                    <a:lnTo>
                      <a:pt x="43615" y="21001"/>
                    </a:lnTo>
                    <a:lnTo>
                      <a:pt x="39583" y="15630"/>
                    </a:lnTo>
                    <a:lnTo>
                      <a:pt x="46630" y="9181"/>
                    </a:lnTo>
                    <a:lnTo>
                      <a:pt x="46577" y="9118"/>
                    </a:lnTo>
                    <a:lnTo>
                      <a:pt x="39529" y="15568"/>
                    </a:lnTo>
                    <a:lnTo>
                      <a:pt x="35301" y="9948"/>
                    </a:lnTo>
                    <a:lnTo>
                      <a:pt x="46737" y="9065"/>
                    </a:lnTo>
                    <a:close/>
                    <a:moveTo>
                      <a:pt x="39520" y="15693"/>
                    </a:moveTo>
                    <a:lnTo>
                      <a:pt x="43588" y="21108"/>
                    </a:lnTo>
                    <a:lnTo>
                      <a:pt x="43562" y="21206"/>
                    </a:lnTo>
                    <a:lnTo>
                      <a:pt x="35533" y="19556"/>
                    </a:lnTo>
                    <a:lnTo>
                      <a:pt x="35426" y="19440"/>
                    </a:lnTo>
                    <a:lnTo>
                      <a:pt x="39520" y="15693"/>
                    </a:lnTo>
                    <a:close/>
                    <a:moveTo>
                      <a:pt x="35622" y="19663"/>
                    </a:moveTo>
                    <a:lnTo>
                      <a:pt x="43481" y="21277"/>
                    </a:lnTo>
                    <a:lnTo>
                      <a:pt x="43481" y="21295"/>
                    </a:lnTo>
                    <a:lnTo>
                      <a:pt x="37799" y="22125"/>
                    </a:lnTo>
                    <a:lnTo>
                      <a:pt x="35622" y="19663"/>
                    </a:lnTo>
                    <a:close/>
                    <a:moveTo>
                      <a:pt x="35247" y="19582"/>
                    </a:moveTo>
                    <a:lnTo>
                      <a:pt x="35497" y="19636"/>
                    </a:lnTo>
                    <a:lnTo>
                      <a:pt x="37700" y="22134"/>
                    </a:lnTo>
                    <a:lnTo>
                      <a:pt x="35247" y="22491"/>
                    </a:lnTo>
                    <a:lnTo>
                      <a:pt x="35247" y="19582"/>
                    </a:lnTo>
                    <a:close/>
                    <a:moveTo>
                      <a:pt x="27816" y="18057"/>
                    </a:moveTo>
                    <a:lnTo>
                      <a:pt x="35158" y="19565"/>
                    </a:lnTo>
                    <a:lnTo>
                      <a:pt x="35158" y="22509"/>
                    </a:lnTo>
                    <a:lnTo>
                      <a:pt x="32205" y="22937"/>
                    </a:lnTo>
                    <a:lnTo>
                      <a:pt x="27816" y="18057"/>
                    </a:lnTo>
                    <a:close/>
                    <a:moveTo>
                      <a:pt x="27762" y="18128"/>
                    </a:moveTo>
                    <a:lnTo>
                      <a:pt x="32107" y="22946"/>
                    </a:lnTo>
                    <a:lnTo>
                      <a:pt x="22053" y="24409"/>
                    </a:lnTo>
                    <a:lnTo>
                      <a:pt x="27762" y="18128"/>
                    </a:lnTo>
                    <a:close/>
                    <a:moveTo>
                      <a:pt x="19930" y="16442"/>
                    </a:moveTo>
                    <a:lnTo>
                      <a:pt x="27727" y="18039"/>
                    </a:lnTo>
                    <a:lnTo>
                      <a:pt x="21910" y="24435"/>
                    </a:lnTo>
                    <a:lnTo>
                      <a:pt x="21857" y="24435"/>
                    </a:lnTo>
                    <a:lnTo>
                      <a:pt x="19930" y="16442"/>
                    </a:lnTo>
                    <a:close/>
                    <a:moveTo>
                      <a:pt x="35158" y="22589"/>
                    </a:moveTo>
                    <a:lnTo>
                      <a:pt x="35158" y="26211"/>
                    </a:lnTo>
                    <a:lnTo>
                      <a:pt x="32276" y="23008"/>
                    </a:lnTo>
                    <a:lnTo>
                      <a:pt x="35158" y="22589"/>
                    </a:lnTo>
                    <a:close/>
                    <a:moveTo>
                      <a:pt x="32178" y="23026"/>
                    </a:moveTo>
                    <a:lnTo>
                      <a:pt x="35113" y="26273"/>
                    </a:lnTo>
                    <a:lnTo>
                      <a:pt x="22240" y="24489"/>
                    </a:lnTo>
                    <a:lnTo>
                      <a:pt x="22240" y="24462"/>
                    </a:lnTo>
                    <a:lnTo>
                      <a:pt x="32178" y="23026"/>
                    </a:lnTo>
                    <a:close/>
                    <a:moveTo>
                      <a:pt x="37772" y="22214"/>
                    </a:moveTo>
                    <a:lnTo>
                      <a:pt x="42241" y="27272"/>
                    </a:lnTo>
                    <a:lnTo>
                      <a:pt x="35247" y="26300"/>
                    </a:lnTo>
                    <a:lnTo>
                      <a:pt x="35247" y="22580"/>
                    </a:lnTo>
                    <a:lnTo>
                      <a:pt x="37772" y="22214"/>
                    </a:lnTo>
                    <a:close/>
                    <a:moveTo>
                      <a:pt x="43731" y="21349"/>
                    </a:moveTo>
                    <a:lnTo>
                      <a:pt x="42536" y="27156"/>
                    </a:lnTo>
                    <a:lnTo>
                      <a:pt x="42455" y="27165"/>
                    </a:lnTo>
                    <a:lnTo>
                      <a:pt x="42473" y="27299"/>
                    </a:lnTo>
                    <a:lnTo>
                      <a:pt x="42375" y="27290"/>
                    </a:lnTo>
                    <a:lnTo>
                      <a:pt x="37870" y="22196"/>
                    </a:lnTo>
                    <a:lnTo>
                      <a:pt x="43731" y="21349"/>
                    </a:lnTo>
                    <a:close/>
                    <a:moveTo>
                      <a:pt x="43802" y="21447"/>
                    </a:moveTo>
                    <a:lnTo>
                      <a:pt x="46149" y="27817"/>
                    </a:lnTo>
                    <a:lnTo>
                      <a:pt x="42589" y="27317"/>
                    </a:lnTo>
                    <a:lnTo>
                      <a:pt x="43802" y="21447"/>
                    </a:lnTo>
                    <a:close/>
                    <a:moveTo>
                      <a:pt x="43865" y="21376"/>
                    </a:moveTo>
                    <a:lnTo>
                      <a:pt x="60975" y="29859"/>
                    </a:lnTo>
                    <a:lnTo>
                      <a:pt x="60966" y="29877"/>
                    </a:lnTo>
                    <a:lnTo>
                      <a:pt x="46247" y="27825"/>
                    </a:lnTo>
                    <a:lnTo>
                      <a:pt x="43865" y="21376"/>
                    </a:lnTo>
                    <a:close/>
                    <a:moveTo>
                      <a:pt x="42785" y="27433"/>
                    </a:moveTo>
                    <a:lnTo>
                      <a:pt x="46184" y="27906"/>
                    </a:lnTo>
                    <a:lnTo>
                      <a:pt x="47041" y="30216"/>
                    </a:lnTo>
                    <a:lnTo>
                      <a:pt x="42776" y="27451"/>
                    </a:lnTo>
                    <a:lnTo>
                      <a:pt x="42785" y="27433"/>
                    </a:lnTo>
                    <a:close/>
                    <a:moveTo>
                      <a:pt x="35452" y="26407"/>
                    </a:moveTo>
                    <a:lnTo>
                      <a:pt x="42330" y="27370"/>
                    </a:lnTo>
                    <a:lnTo>
                      <a:pt x="42464" y="27522"/>
                    </a:lnTo>
                    <a:lnTo>
                      <a:pt x="41884" y="30323"/>
                    </a:lnTo>
                    <a:lnTo>
                      <a:pt x="35443" y="26434"/>
                    </a:lnTo>
                    <a:lnTo>
                      <a:pt x="35452" y="26407"/>
                    </a:lnTo>
                    <a:close/>
                    <a:moveTo>
                      <a:pt x="42509" y="27709"/>
                    </a:moveTo>
                    <a:lnTo>
                      <a:pt x="42527" y="27718"/>
                    </a:lnTo>
                    <a:lnTo>
                      <a:pt x="42991" y="30992"/>
                    </a:lnTo>
                    <a:lnTo>
                      <a:pt x="41956" y="30368"/>
                    </a:lnTo>
                    <a:lnTo>
                      <a:pt x="42509" y="27709"/>
                    </a:lnTo>
                    <a:close/>
                    <a:moveTo>
                      <a:pt x="46274" y="27915"/>
                    </a:moveTo>
                    <a:lnTo>
                      <a:pt x="60949" y="29958"/>
                    </a:lnTo>
                    <a:lnTo>
                      <a:pt x="60949" y="29984"/>
                    </a:lnTo>
                    <a:lnTo>
                      <a:pt x="51787" y="33303"/>
                    </a:lnTo>
                    <a:lnTo>
                      <a:pt x="47148" y="30288"/>
                    </a:lnTo>
                    <a:lnTo>
                      <a:pt x="46274" y="27915"/>
                    </a:lnTo>
                    <a:close/>
                    <a:moveTo>
                      <a:pt x="42571" y="27415"/>
                    </a:moveTo>
                    <a:lnTo>
                      <a:pt x="47085" y="30350"/>
                    </a:lnTo>
                    <a:lnTo>
                      <a:pt x="48504" y="34186"/>
                    </a:lnTo>
                    <a:lnTo>
                      <a:pt x="48486" y="34195"/>
                    </a:lnTo>
                    <a:lnTo>
                      <a:pt x="42589" y="27531"/>
                    </a:lnTo>
                    <a:lnTo>
                      <a:pt x="42571" y="27415"/>
                    </a:lnTo>
                    <a:close/>
                    <a:moveTo>
                      <a:pt x="42607" y="27683"/>
                    </a:moveTo>
                    <a:lnTo>
                      <a:pt x="48406" y="34240"/>
                    </a:lnTo>
                    <a:lnTo>
                      <a:pt x="48397" y="34257"/>
                    </a:lnTo>
                    <a:lnTo>
                      <a:pt x="43080" y="31046"/>
                    </a:lnTo>
                    <a:lnTo>
                      <a:pt x="42607" y="27683"/>
                    </a:lnTo>
                    <a:close/>
                    <a:moveTo>
                      <a:pt x="47201" y="30421"/>
                    </a:moveTo>
                    <a:lnTo>
                      <a:pt x="51698" y="33339"/>
                    </a:lnTo>
                    <a:lnTo>
                      <a:pt x="48691" y="34436"/>
                    </a:lnTo>
                    <a:lnTo>
                      <a:pt x="48673" y="34418"/>
                    </a:lnTo>
                    <a:lnTo>
                      <a:pt x="47201" y="30421"/>
                    </a:lnTo>
                    <a:close/>
                    <a:moveTo>
                      <a:pt x="60699" y="30163"/>
                    </a:moveTo>
                    <a:lnTo>
                      <a:pt x="60708" y="30181"/>
                    </a:lnTo>
                    <a:lnTo>
                      <a:pt x="54231" y="34891"/>
                    </a:lnTo>
                    <a:lnTo>
                      <a:pt x="51885" y="33356"/>
                    </a:lnTo>
                    <a:lnTo>
                      <a:pt x="60699" y="30163"/>
                    </a:lnTo>
                    <a:close/>
                    <a:moveTo>
                      <a:pt x="43089" y="31153"/>
                    </a:moveTo>
                    <a:lnTo>
                      <a:pt x="48584" y="34472"/>
                    </a:lnTo>
                    <a:lnTo>
                      <a:pt x="43802" y="36211"/>
                    </a:lnTo>
                    <a:lnTo>
                      <a:pt x="43089" y="31153"/>
                    </a:lnTo>
                    <a:close/>
                    <a:moveTo>
                      <a:pt x="41938" y="30457"/>
                    </a:moveTo>
                    <a:lnTo>
                      <a:pt x="43000" y="31099"/>
                    </a:lnTo>
                    <a:lnTo>
                      <a:pt x="43722" y="36238"/>
                    </a:lnTo>
                    <a:lnTo>
                      <a:pt x="40511" y="37407"/>
                    </a:lnTo>
                    <a:lnTo>
                      <a:pt x="41938" y="30457"/>
                    </a:lnTo>
                    <a:close/>
                    <a:moveTo>
                      <a:pt x="35247" y="26407"/>
                    </a:moveTo>
                    <a:lnTo>
                      <a:pt x="41867" y="30404"/>
                    </a:lnTo>
                    <a:lnTo>
                      <a:pt x="40421" y="37424"/>
                    </a:lnTo>
                    <a:lnTo>
                      <a:pt x="35247" y="36737"/>
                    </a:lnTo>
                    <a:lnTo>
                      <a:pt x="35247" y="26407"/>
                    </a:lnTo>
                    <a:close/>
                    <a:moveTo>
                      <a:pt x="43731" y="36318"/>
                    </a:moveTo>
                    <a:lnTo>
                      <a:pt x="43918" y="37630"/>
                    </a:lnTo>
                    <a:lnTo>
                      <a:pt x="40698" y="37442"/>
                    </a:lnTo>
                    <a:lnTo>
                      <a:pt x="40698" y="37424"/>
                    </a:lnTo>
                    <a:lnTo>
                      <a:pt x="43731" y="36318"/>
                    </a:lnTo>
                    <a:close/>
                    <a:moveTo>
                      <a:pt x="51787" y="33401"/>
                    </a:moveTo>
                    <a:lnTo>
                      <a:pt x="54160" y="34935"/>
                    </a:lnTo>
                    <a:lnTo>
                      <a:pt x="49985" y="37969"/>
                    </a:lnTo>
                    <a:lnTo>
                      <a:pt x="48727" y="34552"/>
                    </a:lnTo>
                    <a:lnTo>
                      <a:pt x="48727" y="34552"/>
                    </a:lnTo>
                    <a:lnTo>
                      <a:pt x="48807" y="34605"/>
                    </a:lnTo>
                    <a:lnTo>
                      <a:pt x="48825" y="34579"/>
                    </a:lnTo>
                    <a:lnTo>
                      <a:pt x="48745" y="34498"/>
                    </a:lnTo>
                    <a:lnTo>
                      <a:pt x="51787" y="33401"/>
                    </a:lnTo>
                    <a:close/>
                    <a:moveTo>
                      <a:pt x="48629" y="34543"/>
                    </a:moveTo>
                    <a:lnTo>
                      <a:pt x="49904" y="37986"/>
                    </a:lnTo>
                    <a:lnTo>
                      <a:pt x="49904" y="37986"/>
                    </a:lnTo>
                    <a:lnTo>
                      <a:pt x="43999" y="37639"/>
                    </a:lnTo>
                    <a:lnTo>
                      <a:pt x="43811" y="36291"/>
                    </a:lnTo>
                    <a:lnTo>
                      <a:pt x="48629" y="34543"/>
                    </a:lnTo>
                    <a:close/>
                    <a:moveTo>
                      <a:pt x="54240" y="34989"/>
                    </a:moveTo>
                    <a:lnTo>
                      <a:pt x="59735" y="38557"/>
                    </a:lnTo>
                    <a:lnTo>
                      <a:pt x="59735" y="38557"/>
                    </a:lnTo>
                    <a:lnTo>
                      <a:pt x="50101" y="37995"/>
                    </a:lnTo>
                    <a:lnTo>
                      <a:pt x="54240" y="34989"/>
                    </a:lnTo>
                    <a:close/>
                    <a:moveTo>
                      <a:pt x="61163" y="29984"/>
                    </a:moveTo>
                    <a:lnTo>
                      <a:pt x="61243" y="30002"/>
                    </a:lnTo>
                    <a:lnTo>
                      <a:pt x="60217" y="38584"/>
                    </a:lnTo>
                    <a:lnTo>
                      <a:pt x="59905" y="38566"/>
                    </a:lnTo>
                    <a:lnTo>
                      <a:pt x="54311" y="34935"/>
                    </a:lnTo>
                    <a:lnTo>
                      <a:pt x="61056" y="30029"/>
                    </a:lnTo>
                    <a:lnTo>
                      <a:pt x="61163" y="29984"/>
                    </a:lnTo>
                    <a:close/>
                    <a:moveTo>
                      <a:pt x="60190" y="38664"/>
                    </a:moveTo>
                    <a:lnTo>
                      <a:pt x="60137" y="38718"/>
                    </a:lnTo>
                    <a:lnTo>
                      <a:pt x="60048" y="38664"/>
                    </a:lnTo>
                    <a:close/>
                    <a:moveTo>
                      <a:pt x="50029" y="38076"/>
                    </a:moveTo>
                    <a:lnTo>
                      <a:pt x="59878" y="38656"/>
                    </a:lnTo>
                    <a:lnTo>
                      <a:pt x="60074" y="38771"/>
                    </a:lnTo>
                    <a:lnTo>
                      <a:pt x="52715" y="45364"/>
                    </a:lnTo>
                    <a:lnTo>
                      <a:pt x="50029" y="38076"/>
                    </a:lnTo>
                    <a:close/>
                    <a:moveTo>
                      <a:pt x="40519" y="37514"/>
                    </a:moveTo>
                    <a:lnTo>
                      <a:pt x="43927" y="37719"/>
                    </a:lnTo>
                    <a:lnTo>
                      <a:pt x="45792" y="51074"/>
                    </a:lnTo>
                    <a:lnTo>
                      <a:pt x="45774" y="51082"/>
                    </a:lnTo>
                    <a:lnTo>
                      <a:pt x="40519" y="37514"/>
                    </a:lnTo>
                    <a:close/>
                    <a:moveTo>
                      <a:pt x="60288" y="38700"/>
                    </a:moveTo>
                    <a:lnTo>
                      <a:pt x="70128" y="50984"/>
                    </a:lnTo>
                    <a:lnTo>
                      <a:pt x="63571" y="51127"/>
                    </a:lnTo>
                    <a:lnTo>
                      <a:pt x="60280" y="38816"/>
                    </a:lnTo>
                    <a:lnTo>
                      <a:pt x="60280" y="38807"/>
                    </a:lnTo>
                    <a:lnTo>
                      <a:pt x="60288" y="38700"/>
                    </a:lnTo>
                    <a:close/>
                    <a:moveTo>
                      <a:pt x="35292" y="36827"/>
                    </a:moveTo>
                    <a:lnTo>
                      <a:pt x="40359" y="37496"/>
                    </a:lnTo>
                    <a:lnTo>
                      <a:pt x="40359" y="37505"/>
                    </a:lnTo>
                    <a:lnTo>
                      <a:pt x="40403" y="37514"/>
                    </a:lnTo>
                    <a:lnTo>
                      <a:pt x="40395" y="37531"/>
                    </a:lnTo>
                    <a:lnTo>
                      <a:pt x="40430" y="37523"/>
                    </a:lnTo>
                    <a:lnTo>
                      <a:pt x="45712" y="51163"/>
                    </a:lnTo>
                    <a:lnTo>
                      <a:pt x="45694" y="51172"/>
                    </a:lnTo>
                    <a:lnTo>
                      <a:pt x="35292" y="36827"/>
                    </a:lnTo>
                    <a:close/>
                    <a:moveTo>
                      <a:pt x="60271" y="39075"/>
                    </a:moveTo>
                    <a:lnTo>
                      <a:pt x="63482" y="51127"/>
                    </a:lnTo>
                    <a:lnTo>
                      <a:pt x="58799" y="51216"/>
                    </a:lnTo>
                    <a:lnTo>
                      <a:pt x="60244" y="39075"/>
                    </a:lnTo>
                    <a:close/>
                    <a:moveTo>
                      <a:pt x="44008" y="37719"/>
                    </a:moveTo>
                    <a:lnTo>
                      <a:pt x="49895" y="38067"/>
                    </a:lnTo>
                    <a:lnTo>
                      <a:pt x="45926" y="51279"/>
                    </a:lnTo>
                    <a:lnTo>
                      <a:pt x="45908" y="51279"/>
                    </a:lnTo>
                    <a:lnTo>
                      <a:pt x="44008" y="37719"/>
                    </a:lnTo>
                    <a:close/>
                    <a:moveTo>
                      <a:pt x="60146" y="38825"/>
                    </a:moveTo>
                    <a:lnTo>
                      <a:pt x="60190" y="38852"/>
                    </a:lnTo>
                    <a:lnTo>
                      <a:pt x="58718" y="51225"/>
                    </a:lnTo>
                    <a:lnTo>
                      <a:pt x="54909" y="51297"/>
                    </a:lnTo>
                    <a:lnTo>
                      <a:pt x="52750" y="45444"/>
                    </a:lnTo>
                    <a:lnTo>
                      <a:pt x="60146" y="38825"/>
                    </a:lnTo>
                    <a:close/>
                    <a:moveTo>
                      <a:pt x="49958" y="38138"/>
                    </a:moveTo>
                    <a:lnTo>
                      <a:pt x="52652" y="45427"/>
                    </a:lnTo>
                    <a:lnTo>
                      <a:pt x="45979" y="51404"/>
                    </a:lnTo>
                    <a:lnTo>
                      <a:pt x="49958" y="38138"/>
                    </a:lnTo>
                    <a:close/>
                    <a:moveTo>
                      <a:pt x="52679" y="45507"/>
                    </a:moveTo>
                    <a:lnTo>
                      <a:pt x="54820" y="51305"/>
                    </a:lnTo>
                    <a:lnTo>
                      <a:pt x="46015" y="51484"/>
                    </a:lnTo>
                    <a:lnTo>
                      <a:pt x="52679" y="45507"/>
                    </a:lnTo>
                    <a:close/>
                    <a:moveTo>
                      <a:pt x="58701" y="51305"/>
                    </a:moveTo>
                    <a:lnTo>
                      <a:pt x="57782" y="59022"/>
                    </a:lnTo>
                    <a:lnTo>
                      <a:pt x="57764" y="59022"/>
                    </a:lnTo>
                    <a:lnTo>
                      <a:pt x="54936" y="51386"/>
                    </a:lnTo>
                    <a:lnTo>
                      <a:pt x="58701" y="51305"/>
                    </a:lnTo>
                    <a:close/>
                    <a:moveTo>
                      <a:pt x="27" y="1"/>
                    </a:moveTo>
                    <a:lnTo>
                      <a:pt x="0" y="81"/>
                    </a:lnTo>
                    <a:lnTo>
                      <a:pt x="17048" y="4845"/>
                    </a:lnTo>
                    <a:lnTo>
                      <a:pt x="19823" y="16335"/>
                    </a:lnTo>
                    <a:lnTo>
                      <a:pt x="12525" y="14836"/>
                    </a:lnTo>
                    <a:lnTo>
                      <a:pt x="12507" y="14917"/>
                    </a:lnTo>
                    <a:lnTo>
                      <a:pt x="19796" y="16407"/>
                    </a:lnTo>
                    <a:lnTo>
                      <a:pt x="19849" y="16460"/>
                    </a:lnTo>
                    <a:lnTo>
                      <a:pt x="21776" y="24435"/>
                    </a:lnTo>
                    <a:lnTo>
                      <a:pt x="21767" y="24507"/>
                    </a:lnTo>
                    <a:lnTo>
                      <a:pt x="35104" y="26362"/>
                    </a:lnTo>
                    <a:lnTo>
                      <a:pt x="28280" y="32188"/>
                    </a:lnTo>
                    <a:lnTo>
                      <a:pt x="28333" y="32250"/>
                    </a:lnTo>
                    <a:lnTo>
                      <a:pt x="35158" y="26425"/>
                    </a:lnTo>
                    <a:lnTo>
                      <a:pt x="35158" y="36729"/>
                    </a:lnTo>
                    <a:lnTo>
                      <a:pt x="35113" y="36720"/>
                    </a:lnTo>
                    <a:lnTo>
                      <a:pt x="35158" y="36791"/>
                    </a:lnTo>
                    <a:lnTo>
                      <a:pt x="35158" y="36898"/>
                    </a:lnTo>
                    <a:lnTo>
                      <a:pt x="35247" y="36898"/>
                    </a:lnTo>
                    <a:lnTo>
                      <a:pt x="45845" y="51520"/>
                    </a:lnTo>
                    <a:lnTo>
                      <a:pt x="45836" y="51529"/>
                    </a:lnTo>
                    <a:lnTo>
                      <a:pt x="45863" y="51564"/>
                    </a:lnTo>
                    <a:lnTo>
                      <a:pt x="45872" y="51653"/>
                    </a:lnTo>
                    <a:lnTo>
                      <a:pt x="45899" y="51653"/>
                    </a:lnTo>
                    <a:lnTo>
                      <a:pt x="45917" y="51618"/>
                    </a:lnTo>
                    <a:lnTo>
                      <a:pt x="45997" y="51725"/>
                    </a:lnTo>
                    <a:lnTo>
                      <a:pt x="46015" y="51716"/>
                    </a:lnTo>
                    <a:lnTo>
                      <a:pt x="45961" y="51564"/>
                    </a:lnTo>
                    <a:lnTo>
                      <a:pt x="54856" y="51386"/>
                    </a:lnTo>
                    <a:lnTo>
                      <a:pt x="57755" y="59245"/>
                    </a:lnTo>
                    <a:lnTo>
                      <a:pt x="57746" y="59317"/>
                    </a:lnTo>
                    <a:lnTo>
                      <a:pt x="57826" y="59325"/>
                    </a:lnTo>
                    <a:lnTo>
                      <a:pt x="57835" y="59290"/>
                    </a:lnTo>
                    <a:lnTo>
                      <a:pt x="57853" y="59281"/>
                    </a:lnTo>
                    <a:lnTo>
                      <a:pt x="57853" y="59272"/>
                    </a:lnTo>
                    <a:lnTo>
                      <a:pt x="57844" y="59245"/>
                    </a:lnTo>
                    <a:lnTo>
                      <a:pt x="58790" y="51305"/>
                    </a:lnTo>
                    <a:lnTo>
                      <a:pt x="63509" y="51207"/>
                    </a:lnTo>
                    <a:lnTo>
                      <a:pt x="67880" y="67622"/>
                    </a:lnTo>
                    <a:lnTo>
                      <a:pt x="67961" y="67604"/>
                    </a:lnTo>
                    <a:lnTo>
                      <a:pt x="63589" y="51207"/>
                    </a:lnTo>
                    <a:lnTo>
                      <a:pt x="70200" y="51074"/>
                    </a:lnTo>
                    <a:lnTo>
                      <a:pt x="80352" y="63759"/>
                    </a:lnTo>
                    <a:lnTo>
                      <a:pt x="80423" y="63706"/>
                    </a:lnTo>
                    <a:lnTo>
                      <a:pt x="70298" y="51065"/>
                    </a:lnTo>
                    <a:lnTo>
                      <a:pt x="70360" y="51065"/>
                    </a:lnTo>
                    <a:lnTo>
                      <a:pt x="70360" y="50984"/>
                    </a:lnTo>
                    <a:lnTo>
                      <a:pt x="70235" y="50984"/>
                    </a:lnTo>
                    <a:lnTo>
                      <a:pt x="60315" y="38593"/>
                    </a:lnTo>
                    <a:lnTo>
                      <a:pt x="60306" y="38593"/>
                    </a:lnTo>
                    <a:lnTo>
                      <a:pt x="61341" y="29931"/>
                    </a:lnTo>
                    <a:lnTo>
                      <a:pt x="61297" y="29922"/>
                    </a:lnTo>
                    <a:lnTo>
                      <a:pt x="43820" y="21260"/>
                    </a:lnTo>
                    <a:lnTo>
                      <a:pt x="43811" y="21260"/>
                    </a:lnTo>
                    <a:lnTo>
                      <a:pt x="43686" y="21081"/>
                    </a:lnTo>
                    <a:lnTo>
                      <a:pt x="46844" y="8966"/>
                    </a:lnTo>
                    <a:lnTo>
                      <a:pt x="46844" y="8966"/>
                    </a:lnTo>
                    <a:lnTo>
                      <a:pt x="35247" y="9867"/>
                    </a:lnTo>
                    <a:lnTo>
                      <a:pt x="35247" y="9841"/>
                    </a:lnTo>
                    <a:lnTo>
                      <a:pt x="35220" y="9841"/>
                    </a:lnTo>
                    <a:lnTo>
                      <a:pt x="35203" y="9814"/>
                    </a:lnTo>
                    <a:lnTo>
                      <a:pt x="35185" y="9832"/>
                    </a:lnTo>
                    <a:lnTo>
                      <a:pt x="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9"/>
              <p:cNvSpPr/>
              <p:nvPr/>
            </p:nvSpPr>
            <p:spPr>
              <a:xfrm>
                <a:off x="2067986" y="2770064"/>
                <a:ext cx="355694" cy="198039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3418" extrusionOk="0">
                    <a:moveTo>
                      <a:pt x="2472" y="170"/>
                    </a:moveTo>
                    <a:lnTo>
                      <a:pt x="5844" y="3301"/>
                    </a:lnTo>
                    <a:lnTo>
                      <a:pt x="224" y="3185"/>
                    </a:lnTo>
                    <a:lnTo>
                      <a:pt x="2472" y="170"/>
                    </a:lnTo>
                    <a:close/>
                    <a:moveTo>
                      <a:pt x="2454" y="0"/>
                    </a:moveTo>
                    <a:lnTo>
                      <a:pt x="1" y="3292"/>
                    </a:lnTo>
                    <a:lnTo>
                      <a:pt x="6138" y="3417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2793653" y="3343760"/>
                <a:ext cx="145835" cy="169590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2927" extrusionOk="0">
                    <a:moveTo>
                      <a:pt x="1062" y="206"/>
                    </a:moveTo>
                    <a:lnTo>
                      <a:pt x="2338" y="1642"/>
                    </a:lnTo>
                    <a:lnTo>
                      <a:pt x="188" y="2722"/>
                    </a:lnTo>
                    <a:lnTo>
                      <a:pt x="1062" y="206"/>
                    </a:lnTo>
                    <a:close/>
                    <a:moveTo>
                      <a:pt x="1018" y="1"/>
                    </a:moveTo>
                    <a:lnTo>
                      <a:pt x="1" y="2927"/>
                    </a:lnTo>
                    <a:lnTo>
                      <a:pt x="2516" y="1678"/>
                    </a:lnTo>
                    <a:lnTo>
                      <a:pt x="10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726210" y="1671224"/>
                <a:ext cx="206788" cy="218666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3774" extrusionOk="0">
                    <a:moveTo>
                      <a:pt x="143" y="206"/>
                    </a:moveTo>
                    <a:lnTo>
                      <a:pt x="3355" y="1990"/>
                    </a:lnTo>
                    <a:lnTo>
                      <a:pt x="750" y="3604"/>
                    </a:lnTo>
                    <a:lnTo>
                      <a:pt x="143" y="206"/>
                    </a:lnTo>
                    <a:close/>
                    <a:moveTo>
                      <a:pt x="0" y="0"/>
                    </a:moveTo>
                    <a:lnTo>
                      <a:pt x="670" y="3774"/>
                    </a:lnTo>
                    <a:lnTo>
                      <a:pt x="3569" y="19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1396558" y="2420691"/>
                <a:ext cx="403726" cy="186683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3222" extrusionOk="0">
                    <a:moveTo>
                      <a:pt x="6584" y="188"/>
                    </a:moveTo>
                    <a:lnTo>
                      <a:pt x="2587" y="3088"/>
                    </a:lnTo>
                    <a:lnTo>
                      <a:pt x="268" y="1589"/>
                    </a:lnTo>
                    <a:lnTo>
                      <a:pt x="6584" y="188"/>
                    </a:lnTo>
                    <a:close/>
                    <a:moveTo>
                      <a:pt x="6950" y="1"/>
                    </a:moveTo>
                    <a:lnTo>
                      <a:pt x="0" y="1535"/>
                    </a:lnTo>
                    <a:lnTo>
                      <a:pt x="2587" y="3221"/>
                    </a:lnTo>
                    <a:lnTo>
                      <a:pt x="6967" y="37"/>
                    </a:lnTo>
                    <a:lnTo>
                      <a:pt x="69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2545565" y="3263517"/>
                <a:ext cx="101395" cy="91951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587" extrusionOk="0">
                    <a:moveTo>
                      <a:pt x="875" y="1"/>
                    </a:moveTo>
                    <a:cubicBezTo>
                      <a:pt x="672" y="1"/>
                      <a:pt x="469" y="79"/>
                      <a:pt x="313" y="235"/>
                    </a:cubicBezTo>
                    <a:cubicBezTo>
                      <a:pt x="1" y="538"/>
                      <a:pt x="1" y="1047"/>
                      <a:pt x="313" y="1359"/>
                    </a:cubicBezTo>
                    <a:cubicBezTo>
                      <a:pt x="469" y="1511"/>
                      <a:pt x="672" y="1586"/>
                      <a:pt x="875" y="1586"/>
                    </a:cubicBezTo>
                    <a:cubicBezTo>
                      <a:pt x="1078" y="1586"/>
                      <a:pt x="1281" y="1511"/>
                      <a:pt x="1437" y="1359"/>
                    </a:cubicBezTo>
                    <a:cubicBezTo>
                      <a:pt x="1749" y="1047"/>
                      <a:pt x="1749" y="538"/>
                      <a:pt x="1437" y="235"/>
                    </a:cubicBezTo>
                    <a:cubicBezTo>
                      <a:pt x="1281" y="79"/>
                      <a:pt x="1078" y="1"/>
                      <a:pt x="8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9"/>
              <p:cNvSpPr/>
              <p:nvPr/>
            </p:nvSpPr>
            <p:spPr>
              <a:xfrm>
                <a:off x="1542318" y="2773019"/>
                <a:ext cx="78625" cy="71672"/>
              </a:xfrm>
              <a:custGeom>
                <a:avLst/>
                <a:gdLst/>
                <a:ahLst/>
                <a:cxnLst/>
                <a:rect l="l" t="t" r="r" b="b"/>
                <a:pathLst>
                  <a:path w="1357" h="1237" extrusionOk="0">
                    <a:moveTo>
                      <a:pt x="679" y="1"/>
                    </a:moveTo>
                    <a:cubicBezTo>
                      <a:pt x="520" y="1"/>
                      <a:pt x="362" y="61"/>
                      <a:pt x="242" y="181"/>
                    </a:cubicBezTo>
                    <a:cubicBezTo>
                      <a:pt x="1" y="422"/>
                      <a:pt x="1" y="815"/>
                      <a:pt x="242" y="1056"/>
                    </a:cubicBezTo>
                    <a:cubicBezTo>
                      <a:pt x="362" y="1176"/>
                      <a:pt x="520" y="1236"/>
                      <a:pt x="679" y="1236"/>
                    </a:cubicBezTo>
                    <a:cubicBezTo>
                      <a:pt x="837" y="1236"/>
                      <a:pt x="996" y="1176"/>
                      <a:pt x="1116" y="1056"/>
                    </a:cubicBezTo>
                    <a:cubicBezTo>
                      <a:pt x="1357" y="815"/>
                      <a:pt x="1357" y="422"/>
                      <a:pt x="1116" y="181"/>
                    </a:cubicBezTo>
                    <a:cubicBezTo>
                      <a:pt x="996" y="61"/>
                      <a:pt x="837" y="1"/>
                      <a:pt x="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9"/>
              <p:cNvSpPr/>
              <p:nvPr/>
            </p:nvSpPr>
            <p:spPr>
              <a:xfrm>
                <a:off x="1037335" y="2106160"/>
                <a:ext cx="98788" cy="8998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553" extrusionOk="0">
                    <a:moveTo>
                      <a:pt x="853" y="0"/>
                    </a:moveTo>
                    <a:cubicBezTo>
                      <a:pt x="654" y="0"/>
                      <a:pt x="456" y="76"/>
                      <a:pt x="304" y="228"/>
                    </a:cubicBezTo>
                    <a:cubicBezTo>
                      <a:pt x="1" y="531"/>
                      <a:pt x="1" y="1022"/>
                      <a:pt x="304" y="1325"/>
                    </a:cubicBezTo>
                    <a:cubicBezTo>
                      <a:pt x="456" y="1477"/>
                      <a:pt x="654" y="1553"/>
                      <a:pt x="853" y="1553"/>
                    </a:cubicBezTo>
                    <a:cubicBezTo>
                      <a:pt x="1051" y="1553"/>
                      <a:pt x="1250" y="1477"/>
                      <a:pt x="1402" y="1325"/>
                    </a:cubicBezTo>
                    <a:cubicBezTo>
                      <a:pt x="1705" y="1022"/>
                      <a:pt x="1705" y="531"/>
                      <a:pt x="1402" y="228"/>
                    </a:cubicBezTo>
                    <a:cubicBezTo>
                      <a:pt x="1250" y="76"/>
                      <a:pt x="1051" y="0"/>
                      <a:pt x="8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9"/>
              <p:cNvSpPr/>
              <p:nvPr/>
            </p:nvSpPr>
            <p:spPr>
              <a:xfrm>
                <a:off x="170068" y="2496484"/>
                <a:ext cx="68775" cy="62749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083" extrusionOk="0">
                    <a:moveTo>
                      <a:pt x="594" y="1"/>
                    </a:moveTo>
                    <a:cubicBezTo>
                      <a:pt x="453" y="1"/>
                      <a:pt x="313" y="52"/>
                      <a:pt x="206" y="155"/>
                    </a:cubicBezTo>
                    <a:cubicBezTo>
                      <a:pt x="0" y="369"/>
                      <a:pt x="0" y="717"/>
                      <a:pt x="206" y="922"/>
                    </a:cubicBezTo>
                    <a:cubicBezTo>
                      <a:pt x="313" y="1029"/>
                      <a:pt x="453" y="1083"/>
                      <a:pt x="594" y="1083"/>
                    </a:cubicBezTo>
                    <a:cubicBezTo>
                      <a:pt x="734" y="1083"/>
                      <a:pt x="875" y="1029"/>
                      <a:pt x="982" y="922"/>
                    </a:cubicBezTo>
                    <a:cubicBezTo>
                      <a:pt x="1187" y="717"/>
                      <a:pt x="1187" y="369"/>
                      <a:pt x="982" y="155"/>
                    </a:cubicBezTo>
                    <a:cubicBezTo>
                      <a:pt x="875" y="52"/>
                      <a:pt x="734" y="1"/>
                      <a:pt x="5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9"/>
              <p:cNvSpPr/>
              <p:nvPr/>
            </p:nvSpPr>
            <p:spPr>
              <a:xfrm>
                <a:off x="1048227" y="2669137"/>
                <a:ext cx="87895" cy="80421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8" extrusionOk="0">
                    <a:moveTo>
                      <a:pt x="762" y="1"/>
                    </a:moveTo>
                    <a:cubicBezTo>
                      <a:pt x="585" y="1"/>
                      <a:pt x="406" y="70"/>
                      <a:pt x="268" y="208"/>
                    </a:cubicBezTo>
                    <a:cubicBezTo>
                      <a:pt x="0" y="476"/>
                      <a:pt x="0" y="913"/>
                      <a:pt x="268" y="1180"/>
                    </a:cubicBezTo>
                    <a:cubicBezTo>
                      <a:pt x="406" y="1319"/>
                      <a:pt x="585" y="1388"/>
                      <a:pt x="762" y="1388"/>
                    </a:cubicBezTo>
                    <a:cubicBezTo>
                      <a:pt x="939" y="1388"/>
                      <a:pt x="1115" y="1319"/>
                      <a:pt x="1249" y="1180"/>
                    </a:cubicBezTo>
                    <a:cubicBezTo>
                      <a:pt x="1517" y="913"/>
                      <a:pt x="1517" y="476"/>
                      <a:pt x="1249" y="208"/>
                    </a:cubicBezTo>
                    <a:cubicBezTo>
                      <a:pt x="1115" y="70"/>
                      <a:pt x="939" y="1"/>
                      <a:pt x="7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9"/>
              <p:cNvSpPr/>
              <p:nvPr/>
            </p:nvSpPr>
            <p:spPr>
              <a:xfrm>
                <a:off x="1713929" y="2061084"/>
                <a:ext cx="86389" cy="78335"/>
              </a:xfrm>
              <a:custGeom>
                <a:avLst/>
                <a:gdLst/>
                <a:ahLst/>
                <a:cxnLst/>
                <a:rect l="l" t="t" r="r" b="b"/>
                <a:pathLst>
                  <a:path w="1491" h="1352" extrusionOk="0">
                    <a:moveTo>
                      <a:pt x="741" y="0"/>
                    </a:moveTo>
                    <a:cubicBezTo>
                      <a:pt x="567" y="0"/>
                      <a:pt x="393" y="65"/>
                      <a:pt x="259" y="194"/>
                    </a:cubicBezTo>
                    <a:cubicBezTo>
                      <a:pt x="1" y="462"/>
                      <a:pt x="1" y="890"/>
                      <a:pt x="259" y="1158"/>
                    </a:cubicBezTo>
                    <a:cubicBezTo>
                      <a:pt x="393" y="1287"/>
                      <a:pt x="567" y="1352"/>
                      <a:pt x="741" y="1352"/>
                    </a:cubicBezTo>
                    <a:cubicBezTo>
                      <a:pt x="915" y="1352"/>
                      <a:pt x="1089" y="1287"/>
                      <a:pt x="1223" y="1158"/>
                    </a:cubicBezTo>
                    <a:cubicBezTo>
                      <a:pt x="1490" y="890"/>
                      <a:pt x="1490" y="462"/>
                      <a:pt x="1223" y="194"/>
                    </a:cubicBezTo>
                    <a:cubicBezTo>
                      <a:pt x="1089" y="65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9"/>
              <p:cNvSpPr/>
              <p:nvPr/>
            </p:nvSpPr>
            <p:spPr>
              <a:xfrm>
                <a:off x="628528" y="2594224"/>
                <a:ext cx="67268" cy="61301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58" extrusionOk="0">
                    <a:moveTo>
                      <a:pt x="584" y="0"/>
                    </a:moveTo>
                    <a:cubicBezTo>
                      <a:pt x="449" y="0"/>
                      <a:pt x="313" y="51"/>
                      <a:pt x="206" y="154"/>
                    </a:cubicBezTo>
                    <a:cubicBezTo>
                      <a:pt x="0" y="368"/>
                      <a:pt x="0" y="698"/>
                      <a:pt x="206" y="903"/>
                    </a:cubicBezTo>
                    <a:cubicBezTo>
                      <a:pt x="313" y="1006"/>
                      <a:pt x="449" y="1057"/>
                      <a:pt x="584" y="1057"/>
                    </a:cubicBezTo>
                    <a:cubicBezTo>
                      <a:pt x="719" y="1057"/>
                      <a:pt x="852" y="1006"/>
                      <a:pt x="955" y="903"/>
                    </a:cubicBezTo>
                    <a:cubicBezTo>
                      <a:pt x="1160" y="698"/>
                      <a:pt x="1160" y="368"/>
                      <a:pt x="955" y="154"/>
                    </a:cubicBezTo>
                    <a:cubicBezTo>
                      <a:pt x="852" y="51"/>
                      <a:pt x="719" y="0"/>
                      <a:pt x="5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9"/>
              <p:cNvSpPr/>
              <p:nvPr/>
            </p:nvSpPr>
            <p:spPr>
              <a:xfrm>
                <a:off x="1480325" y="3129276"/>
                <a:ext cx="70861" cy="6466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116" extrusionOk="0">
                    <a:moveTo>
                      <a:pt x="611" y="1"/>
                    </a:moveTo>
                    <a:cubicBezTo>
                      <a:pt x="469" y="1"/>
                      <a:pt x="326" y="54"/>
                      <a:pt x="214" y="161"/>
                    </a:cubicBezTo>
                    <a:cubicBezTo>
                      <a:pt x="0" y="384"/>
                      <a:pt x="0" y="741"/>
                      <a:pt x="214" y="955"/>
                    </a:cubicBezTo>
                    <a:cubicBezTo>
                      <a:pt x="326" y="1062"/>
                      <a:pt x="469" y="1116"/>
                      <a:pt x="611" y="1116"/>
                    </a:cubicBezTo>
                    <a:cubicBezTo>
                      <a:pt x="754" y="1116"/>
                      <a:pt x="897" y="1062"/>
                      <a:pt x="1008" y="955"/>
                    </a:cubicBezTo>
                    <a:cubicBezTo>
                      <a:pt x="1222" y="741"/>
                      <a:pt x="1222" y="384"/>
                      <a:pt x="1008" y="161"/>
                    </a:cubicBezTo>
                    <a:cubicBezTo>
                      <a:pt x="897" y="54"/>
                      <a:pt x="754" y="1"/>
                      <a:pt x="6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9"/>
              <p:cNvSpPr/>
              <p:nvPr/>
            </p:nvSpPr>
            <p:spPr>
              <a:xfrm>
                <a:off x="2072099" y="4169599"/>
                <a:ext cx="77118" cy="705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218" extrusionOk="0">
                    <a:moveTo>
                      <a:pt x="664" y="0"/>
                    </a:moveTo>
                    <a:cubicBezTo>
                      <a:pt x="509" y="0"/>
                      <a:pt x="353" y="60"/>
                      <a:pt x="233" y="181"/>
                    </a:cubicBezTo>
                    <a:cubicBezTo>
                      <a:pt x="1" y="413"/>
                      <a:pt x="1" y="796"/>
                      <a:pt x="233" y="1037"/>
                    </a:cubicBezTo>
                    <a:cubicBezTo>
                      <a:pt x="353" y="1158"/>
                      <a:pt x="509" y="1218"/>
                      <a:pt x="664" y="1218"/>
                    </a:cubicBezTo>
                    <a:cubicBezTo>
                      <a:pt x="819" y="1218"/>
                      <a:pt x="973" y="1158"/>
                      <a:pt x="1089" y="1037"/>
                    </a:cubicBezTo>
                    <a:cubicBezTo>
                      <a:pt x="1330" y="796"/>
                      <a:pt x="1330" y="413"/>
                      <a:pt x="1089" y="181"/>
                    </a:cubicBezTo>
                    <a:cubicBezTo>
                      <a:pt x="973" y="60"/>
                      <a:pt x="819" y="0"/>
                      <a:pt x="6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9"/>
              <p:cNvSpPr/>
              <p:nvPr/>
            </p:nvSpPr>
            <p:spPr>
              <a:xfrm>
                <a:off x="1055469" y="3068268"/>
                <a:ext cx="71382" cy="65067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1123" extrusionOk="0">
                    <a:moveTo>
                      <a:pt x="617" y="1"/>
                    </a:moveTo>
                    <a:cubicBezTo>
                      <a:pt x="473" y="1"/>
                      <a:pt x="330" y="54"/>
                      <a:pt x="223" y="161"/>
                    </a:cubicBezTo>
                    <a:cubicBezTo>
                      <a:pt x="0" y="384"/>
                      <a:pt x="0" y="741"/>
                      <a:pt x="223" y="955"/>
                    </a:cubicBezTo>
                    <a:cubicBezTo>
                      <a:pt x="330" y="1067"/>
                      <a:pt x="473" y="1123"/>
                      <a:pt x="617" y="1123"/>
                    </a:cubicBezTo>
                    <a:cubicBezTo>
                      <a:pt x="761" y="1123"/>
                      <a:pt x="906" y="1067"/>
                      <a:pt x="1017" y="955"/>
                    </a:cubicBezTo>
                    <a:cubicBezTo>
                      <a:pt x="1231" y="741"/>
                      <a:pt x="1231" y="384"/>
                      <a:pt x="1017" y="161"/>
                    </a:cubicBezTo>
                    <a:cubicBezTo>
                      <a:pt x="906" y="54"/>
                      <a:pt x="761" y="1"/>
                      <a:pt x="6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1911380" y="3749611"/>
                <a:ext cx="71904" cy="6547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130" extrusionOk="0">
                    <a:moveTo>
                      <a:pt x="625" y="1"/>
                    </a:moveTo>
                    <a:cubicBezTo>
                      <a:pt x="480" y="1"/>
                      <a:pt x="335" y="57"/>
                      <a:pt x="223" y="168"/>
                    </a:cubicBezTo>
                    <a:cubicBezTo>
                      <a:pt x="0" y="382"/>
                      <a:pt x="0" y="748"/>
                      <a:pt x="223" y="962"/>
                    </a:cubicBezTo>
                    <a:cubicBezTo>
                      <a:pt x="335" y="1074"/>
                      <a:pt x="480" y="1129"/>
                      <a:pt x="625" y="1129"/>
                    </a:cubicBezTo>
                    <a:cubicBezTo>
                      <a:pt x="770" y="1129"/>
                      <a:pt x="915" y="1074"/>
                      <a:pt x="1026" y="962"/>
                    </a:cubicBezTo>
                    <a:cubicBezTo>
                      <a:pt x="1240" y="748"/>
                      <a:pt x="1240" y="382"/>
                      <a:pt x="1026" y="168"/>
                    </a:cubicBezTo>
                    <a:cubicBezTo>
                      <a:pt x="915" y="57"/>
                      <a:pt x="770" y="1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1848866" y="3550538"/>
                <a:ext cx="46526" cy="4241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732" extrusionOk="0">
                    <a:moveTo>
                      <a:pt x="401" y="0"/>
                    </a:moveTo>
                    <a:cubicBezTo>
                      <a:pt x="308" y="0"/>
                      <a:pt x="214" y="36"/>
                      <a:pt x="143" y="107"/>
                    </a:cubicBezTo>
                    <a:cubicBezTo>
                      <a:pt x="0" y="250"/>
                      <a:pt x="0" y="482"/>
                      <a:pt x="143" y="625"/>
                    </a:cubicBezTo>
                    <a:cubicBezTo>
                      <a:pt x="214" y="696"/>
                      <a:pt x="308" y="732"/>
                      <a:pt x="401" y="732"/>
                    </a:cubicBezTo>
                    <a:cubicBezTo>
                      <a:pt x="495" y="732"/>
                      <a:pt x="589" y="696"/>
                      <a:pt x="660" y="625"/>
                    </a:cubicBezTo>
                    <a:cubicBezTo>
                      <a:pt x="803" y="482"/>
                      <a:pt x="803" y="250"/>
                      <a:pt x="660" y="107"/>
                    </a:cubicBezTo>
                    <a:cubicBezTo>
                      <a:pt x="589" y="36"/>
                      <a:pt x="495" y="0"/>
                      <a:pt x="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>
                <a:off x="2488728" y="3777016"/>
                <a:ext cx="110144" cy="99946"/>
              </a:xfrm>
              <a:custGeom>
                <a:avLst/>
                <a:gdLst/>
                <a:ahLst/>
                <a:cxnLst/>
                <a:rect l="l" t="t" r="r" b="b"/>
                <a:pathLst>
                  <a:path w="1901" h="1725" extrusionOk="0">
                    <a:moveTo>
                      <a:pt x="950" y="1"/>
                    </a:moveTo>
                    <a:cubicBezTo>
                      <a:pt x="730" y="1"/>
                      <a:pt x="509" y="83"/>
                      <a:pt x="339" y="248"/>
                    </a:cubicBezTo>
                    <a:cubicBezTo>
                      <a:pt x="0" y="587"/>
                      <a:pt x="0" y="1140"/>
                      <a:pt x="339" y="1470"/>
                    </a:cubicBezTo>
                    <a:cubicBezTo>
                      <a:pt x="509" y="1640"/>
                      <a:pt x="730" y="1725"/>
                      <a:pt x="950" y="1725"/>
                    </a:cubicBezTo>
                    <a:cubicBezTo>
                      <a:pt x="1171" y="1725"/>
                      <a:pt x="1392" y="1640"/>
                      <a:pt x="1561" y="1470"/>
                    </a:cubicBezTo>
                    <a:cubicBezTo>
                      <a:pt x="1900" y="1140"/>
                      <a:pt x="1900" y="587"/>
                      <a:pt x="1561" y="248"/>
                    </a:cubicBezTo>
                    <a:cubicBezTo>
                      <a:pt x="1392" y="83"/>
                      <a:pt x="1171" y="1"/>
                      <a:pt x="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591332" y="1973715"/>
                <a:ext cx="94616" cy="86215"/>
              </a:xfrm>
              <a:custGeom>
                <a:avLst/>
                <a:gdLst/>
                <a:ahLst/>
                <a:cxnLst/>
                <a:rect l="l" t="t" r="r" b="b"/>
                <a:pathLst>
                  <a:path w="1633" h="1488" extrusionOk="0">
                    <a:moveTo>
                      <a:pt x="817" y="0"/>
                    </a:moveTo>
                    <a:cubicBezTo>
                      <a:pt x="627" y="0"/>
                      <a:pt x="437" y="74"/>
                      <a:pt x="294" y="221"/>
                    </a:cubicBezTo>
                    <a:cubicBezTo>
                      <a:pt x="0" y="507"/>
                      <a:pt x="0" y="979"/>
                      <a:pt x="294" y="1274"/>
                    </a:cubicBezTo>
                    <a:cubicBezTo>
                      <a:pt x="437" y="1417"/>
                      <a:pt x="627" y="1488"/>
                      <a:pt x="817" y="1488"/>
                    </a:cubicBezTo>
                    <a:cubicBezTo>
                      <a:pt x="1008" y="1488"/>
                      <a:pt x="1200" y="1417"/>
                      <a:pt x="1347" y="1274"/>
                    </a:cubicBezTo>
                    <a:cubicBezTo>
                      <a:pt x="1633" y="979"/>
                      <a:pt x="1633" y="507"/>
                      <a:pt x="1347" y="221"/>
                    </a:cubicBezTo>
                    <a:cubicBezTo>
                      <a:pt x="1200" y="74"/>
                      <a:pt x="1008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1357845" y="3699264"/>
                <a:ext cx="87895" cy="80015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1381" extrusionOk="0">
                    <a:moveTo>
                      <a:pt x="754" y="0"/>
                    </a:moveTo>
                    <a:cubicBezTo>
                      <a:pt x="578" y="0"/>
                      <a:pt x="401" y="69"/>
                      <a:pt x="268" y="208"/>
                    </a:cubicBezTo>
                    <a:cubicBezTo>
                      <a:pt x="0" y="475"/>
                      <a:pt x="0" y="912"/>
                      <a:pt x="268" y="1180"/>
                    </a:cubicBezTo>
                    <a:cubicBezTo>
                      <a:pt x="401" y="1314"/>
                      <a:pt x="578" y="1381"/>
                      <a:pt x="754" y="1381"/>
                    </a:cubicBezTo>
                    <a:cubicBezTo>
                      <a:pt x="930" y="1381"/>
                      <a:pt x="1106" y="1314"/>
                      <a:pt x="1240" y="1180"/>
                    </a:cubicBezTo>
                    <a:cubicBezTo>
                      <a:pt x="1517" y="912"/>
                      <a:pt x="1517" y="475"/>
                      <a:pt x="1240" y="208"/>
                    </a:cubicBezTo>
                    <a:cubicBezTo>
                      <a:pt x="1106" y="69"/>
                      <a:pt x="930" y="0"/>
                      <a:pt x="7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/>
              <p:nvPr/>
            </p:nvSpPr>
            <p:spPr>
              <a:xfrm>
                <a:off x="2680965" y="4499727"/>
                <a:ext cx="97745" cy="88938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535" extrusionOk="0">
                    <a:moveTo>
                      <a:pt x="844" y="1"/>
                    </a:moveTo>
                    <a:cubicBezTo>
                      <a:pt x="648" y="1"/>
                      <a:pt x="451" y="76"/>
                      <a:pt x="304" y="228"/>
                    </a:cubicBezTo>
                    <a:cubicBezTo>
                      <a:pt x="1" y="522"/>
                      <a:pt x="1" y="1013"/>
                      <a:pt x="304" y="1307"/>
                    </a:cubicBezTo>
                    <a:cubicBezTo>
                      <a:pt x="451" y="1459"/>
                      <a:pt x="648" y="1535"/>
                      <a:pt x="844" y="1535"/>
                    </a:cubicBezTo>
                    <a:cubicBezTo>
                      <a:pt x="1040" y="1535"/>
                      <a:pt x="1236" y="1459"/>
                      <a:pt x="1384" y="1307"/>
                    </a:cubicBezTo>
                    <a:cubicBezTo>
                      <a:pt x="1687" y="1013"/>
                      <a:pt x="1687" y="522"/>
                      <a:pt x="1384" y="228"/>
                    </a:cubicBezTo>
                    <a:cubicBezTo>
                      <a:pt x="1236" y="76"/>
                      <a:pt x="1040" y="1"/>
                      <a:pt x="8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rgbClr val="FFFFFF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" name="Google Shape;319;p9"/>
          <p:cNvGrpSpPr/>
          <p:nvPr/>
        </p:nvGrpSpPr>
        <p:grpSpPr>
          <a:xfrm>
            <a:off x="-1064835" y="3317806"/>
            <a:ext cx="1977434" cy="4042144"/>
            <a:chOff x="-1064835" y="3317806"/>
            <a:chExt cx="1977434" cy="4042144"/>
          </a:xfrm>
        </p:grpSpPr>
        <p:pic>
          <p:nvPicPr>
            <p:cNvPr id="320" name="Google Shape;320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471245">
              <a:off x="-913653" y="3692811"/>
              <a:ext cx="1560185" cy="103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1209375" y="5237976"/>
              <a:ext cx="3228698" cy="1015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13"/>
          <p:cNvPicPr preferRelativeResize="0"/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0" y="0"/>
            <a:ext cx="9144003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title" idx="2" hasCustomPrompt="1"/>
          </p:nvPr>
        </p:nvSpPr>
        <p:spPr>
          <a:xfrm>
            <a:off x="1034723" y="1549875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59" name="Google Shape;359;p13"/>
          <p:cNvSpPr txBox="1">
            <a:spLocks noGrp="1"/>
          </p:cNvSpPr>
          <p:nvPr>
            <p:ph type="title" idx="3" hasCustomPrompt="1"/>
          </p:nvPr>
        </p:nvSpPr>
        <p:spPr>
          <a:xfrm>
            <a:off x="1034723" y="3844175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4" hasCustomPrompt="1"/>
          </p:nvPr>
        </p:nvSpPr>
        <p:spPr>
          <a:xfrm>
            <a:off x="1034773" y="2697013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title" idx="5" hasCustomPrompt="1"/>
          </p:nvPr>
        </p:nvSpPr>
        <p:spPr>
          <a:xfrm>
            <a:off x="4938913" y="1549875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1"/>
          </p:nvPr>
        </p:nvSpPr>
        <p:spPr>
          <a:xfrm>
            <a:off x="1883547" y="1549875"/>
            <a:ext cx="232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subTitle" idx="6"/>
          </p:nvPr>
        </p:nvSpPr>
        <p:spPr>
          <a:xfrm>
            <a:off x="1878047" y="2697025"/>
            <a:ext cx="232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883547" y="3844175"/>
            <a:ext cx="232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5788222" y="1549875"/>
            <a:ext cx="232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 hasCustomPrompt="1"/>
          </p:nvPr>
        </p:nvSpPr>
        <p:spPr>
          <a:xfrm>
            <a:off x="4938913" y="3844175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13"/>
          </p:nvPr>
        </p:nvSpPr>
        <p:spPr>
          <a:xfrm>
            <a:off x="5788222" y="3844175"/>
            <a:ext cx="232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938913" y="2697025"/>
            <a:ext cx="906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5788222" y="2697025"/>
            <a:ext cx="232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 rot="10800000" flipH="1">
            <a:off x="-4473044" y="-1697974"/>
            <a:ext cx="6499442" cy="5464852"/>
            <a:chOff x="-946852" y="1576612"/>
            <a:chExt cx="4659767" cy="3918019"/>
          </a:xfrm>
        </p:grpSpPr>
        <p:sp>
          <p:nvSpPr>
            <p:cNvPr id="371" name="Google Shape;371;p13"/>
            <p:cNvSpPr/>
            <p:nvPr/>
          </p:nvSpPr>
          <p:spPr>
            <a:xfrm>
              <a:off x="-946852" y="1576612"/>
              <a:ext cx="4659767" cy="3918019"/>
            </a:xfrm>
            <a:custGeom>
              <a:avLst/>
              <a:gdLst/>
              <a:ahLst/>
              <a:cxnLst/>
              <a:rect l="l" t="t" r="r" b="b"/>
              <a:pathLst>
                <a:path w="80424" h="67622" extrusionOk="0">
                  <a:moveTo>
                    <a:pt x="27236" y="7691"/>
                  </a:moveTo>
                  <a:lnTo>
                    <a:pt x="35087" y="9885"/>
                  </a:lnTo>
                  <a:lnTo>
                    <a:pt x="35087" y="9894"/>
                  </a:lnTo>
                  <a:lnTo>
                    <a:pt x="35087" y="9948"/>
                  </a:lnTo>
                  <a:lnTo>
                    <a:pt x="31456" y="13935"/>
                  </a:lnTo>
                  <a:lnTo>
                    <a:pt x="27236" y="7691"/>
                  </a:lnTo>
                  <a:close/>
                  <a:moveTo>
                    <a:pt x="17137" y="4872"/>
                  </a:moveTo>
                  <a:lnTo>
                    <a:pt x="27156" y="7673"/>
                  </a:lnTo>
                  <a:lnTo>
                    <a:pt x="19894" y="16273"/>
                  </a:lnTo>
                  <a:lnTo>
                    <a:pt x="17137" y="4872"/>
                  </a:lnTo>
                  <a:close/>
                  <a:moveTo>
                    <a:pt x="27236" y="7842"/>
                  </a:moveTo>
                  <a:lnTo>
                    <a:pt x="31393" y="13998"/>
                  </a:lnTo>
                  <a:lnTo>
                    <a:pt x="27816" y="17941"/>
                  </a:lnTo>
                  <a:lnTo>
                    <a:pt x="27236" y="7842"/>
                  </a:lnTo>
                  <a:close/>
                  <a:moveTo>
                    <a:pt x="27156" y="7807"/>
                  </a:moveTo>
                  <a:lnTo>
                    <a:pt x="27736" y="17959"/>
                  </a:lnTo>
                  <a:lnTo>
                    <a:pt x="19930" y="16353"/>
                  </a:lnTo>
                  <a:lnTo>
                    <a:pt x="27156" y="7807"/>
                  </a:lnTo>
                  <a:close/>
                  <a:moveTo>
                    <a:pt x="35158" y="9983"/>
                  </a:moveTo>
                  <a:lnTo>
                    <a:pt x="35158" y="19422"/>
                  </a:lnTo>
                  <a:lnTo>
                    <a:pt x="31500" y="14007"/>
                  </a:lnTo>
                  <a:lnTo>
                    <a:pt x="35158" y="9983"/>
                  </a:lnTo>
                  <a:close/>
                  <a:moveTo>
                    <a:pt x="31447" y="14069"/>
                  </a:moveTo>
                  <a:lnTo>
                    <a:pt x="35087" y="19466"/>
                  </a:lnTo>
                  <a:lnTo>
                    <a:pt x="35087" y="19466"/>
                  </a:lnTo>
                  <a:lnTo>
                    <a:pt x="27887" y="17986"/>
                  </a:lnTo>
                  <a:lnTo>
                    <a:pt x="31447" y="14069"/>
                  </a:lnTo>
                  <a:close/>
                  <a:moveTo>
                    <a:pt x="35247" y="10001"/>
                  </a:moveTo>
                  <a:lnTo>
                    <a:pt x="39467" y="15621"/>
                  </a:lnTo>
                  <a:lnTo>
                    <a:pt x="35310" y="19431"/>
                  </a:lnTo>
                  <a:lnTo>
                    <a:pt x="35399" y="19529"/>
                  </a:lnTo>
                  <a:lnTo>
                    <a:pt x="35247" y="19502"/>
                  </a:lnTo>
                  <a:lnTo>
                    <a:pt x="35247" y="10001"/>
                  </a:lnTo>
                  <a:close/>
                  <a:moveTo>
                    <a:pt x="46737" y="9065"/>
                  </a:moveTo>
                  <a:lnTo>
                    <a:pt x="43615" y="21001"/>
                  </a:lnTo>
                  <a:lnTo>
                    <a:pt x="39583" y="15630"/>
                  </a:lnTo>
                  <a:lnTo>
                    <a:pt x="46630" y="9181"/>
                  </a:lnTo>
                  <a:lnTo>
                    <a:pt x="46577" y="9118"/>
                  </a:lnTo>
                  <a:lnTo>
                    <a:pt x="39529" y="15568"/>
                  </a:lnTo>
                  <a:lnTo>
                    <a:pt x="35301" y="9948"/>
                  </a:lnTo>
                  <a:lnTo>
                    <a:pt x="46737" y="9065"/>
                  </a:lnTo>
                  <a:close/>
                  <a:moveTo>
                    <a:pt x="39520" y="15693"/>
                  </a:moveTo>
                  <a:lnTo>
                    <a:pt x="43588" y="21108"/>
                  </a:lnTo>
                  <a:lnTo>
                    <a:pt x="43562" y="21206"/>
                  </a:lnTo>
                  <a:lnTo>
                    <a:pt x="35533" y="19556"/>
                  </a:lnTo>
                  <a:lnTo>
                    <a:pt x="35426" y="19440"/>
                  </a:lnTo>
                  <a:lnTo>
                    <a:pt x="39520" y="15693"/>
                  </a:lnTo>
                  <a:close/>
                  <a:moveTo>
                    <a:pt x="35622" y="19663"/>
                  </a:moveTo>
                  <a:lnTo>
                    <a:pt x="43481" y="21277"/>
                  </a:lnTo>
                  <a:lnTo>
                    <a:pt x="43481" y="21295"/>
                  </a:lnTo>
                  <a:lnTo>
                    <a:pt x="37799" y="22125"/>
                  </a:lnTo>
                  <a:lnTo>
                    <a:pt x="35622" y="19663"/>
                  </a:lnTo>
                  <a:close/>
                  <a:moveTo>
                    <a:pt x="35247" y="19582"/>
                  </a:moveTo>
                  <a:lnTo>
                    <a:pt x="35497" y="19636"/>
                  </a:lnTo>
                  <a:lnTo>
                    <a:pt x="37700" y="22134"/>
                  </a:lnTo>
                  <a:lnTo>
                    <a:pt x="35247" y="22491"/>
                  </a:lnTo>
                  <a:lnTo>
                    <a:pt x="35247" y="19582"/>
                  </a:lnTo>
                  <a:close/>
                  <a:moveTo>
                    <a:pt x="27816" y="18057"/>
                  </a:moveTo>
                  <a:lnTo>
                    <a:pt x="35158" y="19565"/>
                  </a:lnTo>
                  <a:lnTo>
                    <a:pt x="35158" y="22509"/>
                  </a:lnTo>
                  <a:lnTo>
                    <a:pt x="32205" y="22937"/>
                  </a:lnTo>
                  <a:lnTo>
                    <a:pt x="27816" y="18057"/>
                  </a:lnTo>
                  <a:close/>
                  <a:moveTo>
                    <a:pt x="27762" y="18128"/>
                  </a:moveTo>
                  <a:lnTo>
                    <a:pt x="32107" y="22946"/>
                  </a:lnTo>
                  <a:lnTo>
                    <a:pt x="22053" y="24409"/>
                  </a:lnTo>
                  <a:lnTo>
                    <a:pt x="27762" y="18128"/>
                  </a:lnTo>
                  <a:close/>
                  <a:moveTo>
                    <a:pt x="19930" y="16442"/>
                  </a:moveTo>
                  <a:lnTo>
                    <a:pt x="27727" y="18039"/>
                  </a:lnTo>
                  <a:lnTo>
                    <a:pt x="21910" y="24435"/>
                  </a:lnTo>
                  <a:lnTo>
                    <a:pt x="21857" y="24435"/>
                  </a:lnTo>
                  <a:lnTo>
                    <a:pt x="19930" y="16442"/>
                  </a:lnTo>
                  <a:close/>
                  <a:moveTo>
                    <a:pt x="35158" y="22589"/>
                  </a:moveTo>
                  <a:lnTo>
                    <a:pt x="35158" y="26211"/>
                  </a:lnTo>
                  <a:lnTo>
                    <a:pt x="32276" y="23008"/>
                  </a:lnTo>
                  <a:lnTo>
                    <a:pt x="35158" y="22589"/>
                  </a:lnTo>
                  <a:close/>
                  <a:moveTo>
                    <a:pt x="32178" y="23026"/>
                  </a:moveTo>
                  <a:lnTo>
                    <a:pt x="35113" y="26273"/>
                  </a:lnTo>
                  <a:lnTo>
                    <a:pt x="22240" y="24489"/>
                  </a:lnTo>
                  <a:lnTo>
                    <a:pt x="22240" y="24462"/>
                  </a:lnTo>
                  <a:lnTo>
                    <a:pt x="32178" y="23026"/>
                  </a:lnTo>
                  <a:close/>
                  <a:moveTo>
                    <a:pt x="37772" y="22214"/>
                  </a:moveTo>
                  <a:lnTo>
                    <a:pt x="42241" y="27272"/>
                  </a:lnTo>
                  <a:lnTo>
                    <a:pt x="35247" y="26300"/>
                  </a:lnTo>
                  <a:lnTo>
                    <a:pt x="35247" y="22580"/>
                  </a:lnTo>
                  <a:lnTo>
                    <a:pt x="37772" y="22214"/>
                  </a:lnTo>
                  <a:close/>
                  <a:moveTo>
                    <a:pt x="43731" y="21349"/>
                  </a:moveTo>
                  <a:lnTo>
                    <a:pt x="42536" y="27156"/>
                  </a:lnTo>
                  <a:lnTo>
                    <a:pt x="42455" y="27165"/>
                  </a:lnTo>
                  <a:lnTo>
                    <a:pt x="42473" y="27299"/>
                  </a:lnTo>
                  <a:lnTo>
                    <a:pt x="42375" y="27290"/>
                  </a:lnTo>
                  <a:lnTo>
                    <a:pt x="37870" y="22196"/>
                  </a:lnTo>
                  <a:lnTo>
                    <a:pt x="43731" y="21349"/>
                  </a:lnTo>
                  <a:close/>
                  <a:moveTo>
                    <a:pt x="43802" y="21447"/>
                  </a:moveTo>
                  <a:lnTo>
                    <a:pt x="46149" y="27817"/>
                  </a:lnTo>
                  <a:lnTo>
                    <a:pt x="42589" y="27317"/>
                  </a:lnTo>
                  <a:lnTo>
                    <a:pt x="43802" y="21447"/>
                  </a:lnTo>
                  <a:close/>
                  <a:moveTo>
                    <a:pt x="43865" y="21376"/>
                  </a:moveTo>
                  <a:lnTo>
                    <a:pt x="60975" y="29859"/>
                  </a:lnTo>
                  <a:lnTo>
                    <a:pt x="60966" y="29877"/>
                  </a:lnTo>
                  <a:lnTo>
                    <a:pt x="46247" y="27825"/>
                  </a:lnTo>
                  <a:lnTo>
                    <a:pt x="43865" y="21376"/>
                  </a:lnTo>
                  <a:close/>
                  <a:moveTo>
                    <a:pt x="42785" y="27433"/>
                  </a:moveTo>
                  <a:lnTo>
                    <a:pt x="46184" y="27906"/>
                  </a:lnTo>
                  <a:lnTo>
                    <a:pt x="47041" y="30216"/>
                  </a:lnTo>
                  <a:lnTo>
                    <a:pt x="42776" y="27451"/>
                  </a:lnTo>
                  <a:lnTo>
                    <a:pt x="42785" y="27433"/>
                  </a:lnTo>
                  <a:close/>
                  <a:moveTo>
                    <a:pt x="35452" y="26407"/>
                  </a:moveTo>
                  <a:lnTo>
                    <a:pt x="42330" y="27370"/>
                  </a:lnTo>
                  <a:lnTo>
                    <a:pt x="42464" y="27522"/>
                  </a:lnTo>
                  <a:lnTo>
                    <a:pt x="41884" y="30323"/>
                  </a:lnTo>
                  <a:lnTo>
                    <a:pt x="35443" y="26434"/>
                  </a:lnTo>
                  <a:lnTo>
                    <a:pt x="35452" y="26407"/>
                  </a:lnTo>
                  <a:close/>
                  <a:moveTo>
                    <a:pt x="42509" y="27709"/>
                  </a:moveTo>
                  <a:lnTo>
                    <a:pt x="42527" y="27718"/>
                  </a:lnTo>
                  <a:lnTo>
                    <a:pt x="42991" y="30992"/>
                  </a:lnTo>
                  <a:lnTo>
                    <a:pt x="41956" y="30368"/>
                  </a:lnTo>
                  <a:lnTo>
                    <a:pt x="42509" y="27709"/>
                  </a:lnTo>
                  <a:close/>
                  <a:moveTo>
                    <a:pt x="46274" y="27915"/>
                  </a:moveTo>
                  <a:lnTo>
                    <a:pt x="60949" y="29958"/>
                  </a:lnTo>
                  <a:lnTo>
                    <a:pt x="60949" y="29984"/>
                  </a:lnTo>
                  <a:lnTo>
                    <a:pt x="51787" y="33303"/>
                  </a:lnTo>
                  <a:lnTo>
                    <a:pt x="47148" y="30288"/>
                  </a:lnTo>
                  <a:lnTo>
                    <a:pt x="46274" y="27915"/>
                  </a:lnTo>
                  <a:close/>
                  <a:moveTo>
                    <a:pt x="42571" y="27415"/>
                  </a:moveTo>
                  <a:lnTo>
                    <a:pt x="47085" y="30350"/>
                  </a:lnTo>
                  <a:lnTo>
                    <a:pt x="48504" y="34186"/>
                  </a:lnTo>
                  <a:lnTo>
                    <a:pt x="48486" y="34195"/>
                  </a:lnTo>
                  <a:lnTo>
                    <a:pt x="42589" y="27531"/>
                  </a:lnTo>
                  <a:lnTo>
                    <a:pt x="42571" y="27415"/>
                  </a:lnTo>
                  <a:close/>
                  <a:moveTo>
                    <a:pt x="42607" y="27683"/>
                  </a:moveTo>
                  <a:lnTo>
                    <a:pt x="48406" y="34240"/>
                  </a:lnTo>
                  <a:lnTo>
                    <a:pt x="48397" y="34257"/>
                  </a:lnTo>
                  <a:lnTo>
                    <a:pt x="43080" y="31046"/>
                  </a:lnTo>
                  <a:lnTo>
                    <a:pt x="42607" y="27683"/>
                  </a:lnTo>
                  <a:close/>
                  <a:moveTo>
                    <a:pt x="47201" y="30421"/>
                  </a:moveTo>
                  <a:lnTo>
                    <a:pt x="51698" y="33339"/>
                  </a:lnTo>
                  <a:lnTo>
                    <a:pt x="48691" y="34436"/>
                  </a:lnTo>
                  <a:lnTo>
                    <a:pt x="48673" y="34418"/>
                  </a:lnTo>
                  <a:lnTo>
                    <a:pt x="47201" y="30421"/>
                  </a:lnTo>
                  <a:close/>
                  <a:moveTo>
                    <a:pt x="60699" y="30163"/>
                  </a:moveTo>
                  <a:lnTo>
                    <a:pt x="60708" y="30181"/>
                  </a:lnTo>
                  <a:lnTo>
                    <a:pt x="54231" y="34891"/>
                  </a:lnTo>
                  <a:lnTo>
                    <a:pt x="51885" y="33356"/>
                  </a:lnTo>
                  <a:lnTo>
                    <a:pt x="60699" y="30163"/>
                  </a:lnTo>
                  <a:close/>
                  <a:moveTo>
                    <a:pt x="43089" y="31153"/>
                  </a:moveTo>
                  <a:lnTo>
                    <a:pt x="48584" y="34472"/>
                  </a:lnTo>
                  <a:lnTo>
                    <a:pt x="43802" y="36211"/>
                  </a:lnTo>
                  <a:lnTo>
                    <a:pt x="43089" y="31153"/>
                  </a:lnTo>
                  <a:close/>
                  <a:moveTo>
                    <a:pt x="41938" y="30457"/>
                  </a:moveTo>
                  <a:lnTo>
                    <a:pt x="43000" y="31099"/>
                  </a:lnTo>
                  <a:lnTo>
                    <a:pt x="43722" y="36238"/>
                  </a:lnTo>
                  <a:lnTo>
                    <a:pt x="40511" y="37407"/>
                  </a:lnTo>
                  <a:lnTo>
                    <a:pt x="41938" y="30457"/>
                  </a:lnTo>
                  <a:close/>
                  <a:moveTo>
                    <a:pt x="35247" y="26407"/>
                  </a:moveTo>
                  <a:lnTo>
                    <a:pt x="41867" y="30404"/>
                  </a:lnTo>
                  <a:lnTo>
                    <a:pt x="40421" y="37424"/>
                  </a:lnTo>
                  <a:lnTo>
                    <a:pt x="35247" y="36737"/>
                  </a:lnTo>
                  <a:lnTo>
                    <a:pt x="35247" y="26407"/>
                  </a:lnTo>
                  <a:close/>
                  <a:moveTo>
                    <a:pt x="43731" y="36318"/>
                  </a:moveTo>
                  <a:lnTo>
                    <a:pt x="43918" y="37630"/>
                  </a:lnTo>
                  <a:lnTo>
                    <a:pt x="40698" y="37442"/>
                  </a:lnTo>
                  <a:lnTo>
                    <a:pt x="40698" y="37424"/>
                  </a:lnTo>
                  <a:lnTo>
                    <a:pt x="43731" y="36318"/>
                  </a:lnTo>
                  <a:close/>
                  <a:moveTo>
                    <a:pt x="51787" y="33401"/>
                  </a:moveTo>
                  <a:lnTo>
                    <a:pt x="54160" y="34935"/>
                  </a:lnTo>
                  <a:lnTo>
                    <a:pt x="49985" y="37969"/>
                  </a:lnTo>
                  <a:lnTo>
                    <a:pt x="48727" y="34552"/>
                  </a:lnTo>
                  <a:lnTo>
                    <a:pt x="48727" y="34552"/>
                  </a:lnTo>
                  <a:lnTo>
                    <a:pt x="48807" y="34605"/>
                  </a:lnTo>
                  <a:lnTo>
                    <a:pt x="48825" y="34579"/>
                  </a:lnTo>
                  <a:lnTo>
                    <a:pt x="48745" y="34498"/>
                  </a:lnTo>
                  <a:lnTo>
                    <a:pt x="51787" y="33401"/>
                  </a:lnTo>
                  <a:close/>
                  <a:moveTo>
                    <a:pt x="48629" y="34543"/>
                  </a:moveTo>
                  <a:lnTo>
                    <a:pt x="49904" y="37986"/>
                  </a:lnTo>
                  <a:lnTo>
                    <a:pt x="49904" y="37986"/>
                  </a:lnTo>
                  <a:lnTo>
                    <a:pt x="43999" y="37639"/>
                  </a:lnTo>
                  <a:lnTo>
                    <a:pt x="43811" y="36291"/>
                  </a:lnTo>
                  <a:lnTo>
                    <a:pt x="48629" y="34543"/>
                  </a:lnTo>
                  <a:close/>
                  <a:moveTo>
                    <a:pt x="54240" y="34989"/>
                  </a:moveTo>
                  <a:lnTo>
                    <a:pt x="59735" y="38557"/>
                  </a:lnTo>
                  <a:lnTo>
                    <a:pt x="59735" y="38557"/>
                  </a:lnTo>
                  <a:lnTo>
                    <a:pt x="50101" y="37995"/>
                  </a:lnTo>
                  <a:lnTo>
                    <a:pt x="54240" y="34989"/>
                  </a:lnTo>
                  <a:close/>
                  <a:moveTo>
                    <a:pt x="61163" y="29984"/>
                  </a:moveTo>
                  <a:lnTo>
                    <a:pt x="61243" y="30002"/>
                  </a:lnTo>
                  <a:lnTo>
                    <a:pt x="60217" y="38584"/>
                  </a:lnTo>
                  <a:lnTo>
                    <a:pt x="59905" y="38566"/>
                  </a:lnTo>
                  <a:lnTo>
                    <a:pt x="54311" y="34935"/>
                  </a:lnTo>
                  <a:lnTo>
                    <a:pt x="61056" y="30029"/>
                  </a:lnTo>
                  <a:lnTo>
                    <a:pt x="61163" y="29984"/>
                  </a:lnTo>
                  <a:close/>
                  <a:moveTo>
                    <a:pt x="60190" y="38664"/>
                  </a:moveTo>
                  <a:lnTo>
                    <a:pt x="60137" y="38718"/>
                  </a:lnTo>
                  <a:lnTo>
                    <a:pt x="60048" y="38664"/>
                  </a:lnTo>
                  <a:close/>
                  <a:moveTo>
                    <a:pt x="50029" y="38076"/>
                  </a:moveTo>
                  <a:lnTo>
                    <a:pt x="59878" y="38656"/>
                  </a:lnTo>
                  <a:lnTo>
                    <a:pt x="60074" y="38771"/>
                  </a:lnTo>
                  <a:lnTo>
                    <a:pt x="52715" y="45364"/>
                  </a:lnTo>
                  <a:lnTo>
                    <a:pt x="50029" y="38076"/>
                  </a:lnTo>
                  <a:close/>
                  <a:moveTo>
                    <a:pt x="40519" y="37514"/>
                  </a:moveTo>
                  <a:lnTo>
                    <a:pt x="43927" y="37719"/>
                  </a:lnTo>
                  <a:lnTo>
                    <a:pt x="45792" y="51074"/>
                  </a:lnTo>
                  <a:lnTo>
                    <a:pt x="45774" y="51082"/>
                  </a:lnTo>
                  <a:lnTo>
                    <a:pt x="40519" y="37514"/>
                  </a:lnTo>
                  <a:close/>
                  <a:moveTo>
                    <a:pt x="60288" y="38700"/>
                  </a:moveTo>
                  <a:lnTo>
                    <a:pt x="70128" y="50984"/>
                  </a:lnTo>
                  <a:lnTo>
                    <a:pt x="63571" y="51127"/>
                  </a:lnTo>
                  <a:lnTo>
                    <a:pt x="60280" y="38816"/>
                  </a:lnTo>
                  <a:lnTo>
                    <a:pt x="60280" y="38807"/>
                  </a:lnTo>
                  <a:lnTo>
                    <a:pt x="60288" y="38700"/>
                  </a:lnTo>
                  <a:close/>
                  <a:moveTo>
                    <a:pt x="35292" y="36827"/>
                  </a:moveTo>
                  <a:lnTo>
                    <a:pt x="40359" y="37496"/>
                  </a:lnTo>
                  <a:lnTo>
                    <a:pt x="40359" y="37505"/>
                  </a:lnTo>
                  <a:lnTo>
                    <a:pt x="40403" y="37514"/>
                  </a:lnTo>
                  <a:lnTo>
                    <a:pt x="40395" y="37531"/>
                  </a:lnTo>
                  <a:lnTo>
                    <a:pt x="40430" y="37523"/>
                  </a:lnTo>
                  <a:lnTo>
                    <a:pt x="45712" y="51163"/>
                  </a:lnTo>
                  <a:lnTo>
                    <a:pt x="45694" y="51172"/>
                  </a:lnTo>
                  <a:lnTo>
                    <a:pt x="35292" y="36827"/>
                  </a:lnTo>
                  <a:close/>
                  <a:moveTo>
                    <a:pt x="60271" y="39075"/>
                  </a:moveTo>
                  <a:lnTo>
                    <a:pt x="63482" y="51127"/>
                  </a:lnTo>
                  <a:lnTo>
                    <a:pt x="58799" y="51216"/>
                  </a:lnTo>
                  <a:lnTo>
                    <a:pt x="60244" y="39075"/>
                  </a:lnTo>
                  <a:close/>
                  <a:moveTo>
                    <a:pt x="44008" y="37719"/>
                  </a:moveTo>
                  <a:lnTo>
                    <a:pt x="49895" y="38067"/>
                  </a:lnTo>
                  <a:lnTo>
                    <a:pt x="45926" y="51279"/>
                  </a:lnTo>
                  <a:lnTo>
                    <a:pt x="45908" y="51279"/>
                  </a:lnTo>
                  <a:lnTo>
                    <a:pt x="44008" y="37719"/>
                  </a:lnTo>
                  <a:close/>
                  <a:moveTo>
                    <a:pt x="60146" y="38825"/>
                  </a:moveTo>
                  <a:lnTo>
                    <a:pt x="60190" y="38852"/>
                  </a:lnTo>
                  <a:lnTo>
                    <a:pt x="58718" y="51225"/>
                  </a:lnTo>
                  <a:lnTo>
                    <a:pt x="54909" y="51297"/>
                  </a:lnTo>
                  <a:lnTo>
                    <a:pt x="52750" y="45444"/>
                  </a:lnTo>
                  <a:lnTo>
                    <a:pt x="60146" y="38825"/>
                  </a:lnTo>
                  <a:close/>
                  <a:moveTo>
                    <a:pt x="49958" y="38138"/>
                  </a:moveTo>
                  <a:lnTo>
                    <a:pt x="52652" y="45427"/>
                  </a:lnTo>
                  <a:lnTo>
                    <a:pt x="45979" y="51404"/>
                  </a:lnTo>
                  <a:lnTo>
                    <a:pt x="49958" y="38138"/>
                  </a:lnTo>
                  <a:close/>
                  <a:moveTo>
                    <a:pt x="52679" y="45507"/>
                  </a:moveTo>
                  <a:lnTo>
                    <a:pt x="54820" y="51305"/>
                  </a:lnTo>
                  <a:lnTo>
                    <a:pt x="46015" y="51484"/>
                  </a:lnTo>
                  <a:lnTo>
                    <a:pt x="52679" y="45507"/>
                  </a:lnTo>
                  <a:close/>
                  <a:moveTo>
                    <a:pt x="58701" y="51305"/>
                  </a:moveTo>
                  <a:lnTo>
                    <a:pt x="57782" y="59022"/>
                  </a:lnTo>
                  <a:lnTo>
                    <a:pt x="57764" y="59022"/>
                  </a:lnTo>
                  <a:lnTo>
                    <a:pt x="54936" y="51386"/>
                  </a:lnTo>
                  <a:lnTo>
                    <a:pt x="58701" y="51305"/>
                  </a:lnTo>
                  <a:close/>
                  <a:moveTo>
                    <a:pt x="27" y="1"/>
                  </a:moveTo>
                  <a:lnTo>
                    <a:pt x="0" y="81"/>
                  </a:lnTo>
                  <a:lnTo>
                    <a:pt x="17048" y="4845"/>
                  </a:lnTo>
                  <a:lnTo>
                    <a:pt x="19823" y="16335"/>
                  </a:lnTo>
                  <a:lnTo>
                    <a:pt x="12525" y="14836"/>
                  </a:lnTo>
                  <a:lnTo>
                    <a:pt x="12507" y="14917"/>
                  </a:lnTo>
                  <a:lnTo>
                    <a:pt x="19796" y="16407"/>
                  </a:lnTo>
                  <a:lnTo>
                    <a:pt x="19849" y="16460"/>
                  </a:lnTo>
                  <a:lnTo>
                    <a:pt x="21776" y="24435"/>
                  </a:lnTo>
                  <a:lnTo>
                    <a:pt x="21767" y="24507"/>
                  </a:lnTo>
                  <a:lnTo>
                    <a:pt x="35104" y="26362"/>
                  </a:lnTo>
                  <a:lnTo>
                    <a:pt x="28280" y="32188"/>
                  </a:lnTo>
                  <a:lnTo>
                    <a:pt x="28333" y="32250"/>
                  </a:lnTo>
                  <a:lnTo>
                    <a:pt x="35158" y="26425"/>
                  </a:lnTo>
                  <a:lnTo>
                    <a:pt x="35158" y="36729"/>
                  </a:lnTo>
                  <a:lnTo>
                    <a:pt x="35113" y="36720"/>
                  </a:lnTo>
                  <a:lnTo>
                    <a:pt x="35158" y="36791"/>
                  </a:lnTo>
                  <a:lnTo>
                    <a:pt x="35158" y="36898"/>
                  </a:lnTo>
                  <a:lnTo>
                    <a:pt x="35247" y="36898"/>
                  </a:lnTo>
                  <a:lnTo>
                    <a:pt x="45845" y="51520"/>
                  </a:lnTo>
                  <a:lnTo>
                    <a:pt x="45836" y="51529"/>
                  </a:lnTo>
                  <a:lnTo>
                    <a:pt x="45863" y="51564"/>
                  </a:lnTo>
                  <a:lnTo>
                    <a:pt x="45872" y="51653"/>
                  </a:lnTo>
                  <a:lnTo>
                    <a:pt x="45899" y="51653"/>
                  </a:lnTo>
                  <a:lnTo>
                    <a:pt x="45917" y="51618"/>
                  </a:lnTo>
                  <a:lnTo>
                    <a:pt x="45997" y="51725"/>
                  </a:lnTo>
                  <a:lnTo>
                    <a:pt x="46015" y="51716"/>
                  </a:lnTo>
                  <a:lnTo>
                    <a:pt x="45961" y="51564"/>
                  </a:lnTo>
                  <a:lnTo>
                    <a:pt x="54856" y="51386"/>
                  </a:lnTo>
                  <a:lnTo>
                    <a:pt x="57755" y="59245"/>
                  </a:lnTo>
                  <a:lnTo>
                    <a:pt x="57746" y="59317"/>
                  </a:lnTo>
                  <a:lnTo>
                    <a:pt x="57826" y="59325"/>
                  </a:lnTo>
                  <a:lnTo>
                    <a:pt x="57835" y="59290"/>
                  </a:lnTo>
                  <a:lnTo>
                    <a:pt x="57853" y="59281"/>
                  </a:lnTo>
                  <a:lnTo>
                    <a:pt x="57853" y="59272"/>
                  </a:lnTo>
                  <a:lnTo>
                    <a:pt x="57844" y="59245"/>
                  </a:lnTo>
                  <a:lnTo>
                    <a:pt x="58790" y="51305"/>
                  </a:lnTo>
                  <a:lnTo>
                    <a:pt x="63509" y="51207"/>
                  </a:lnTo>
                  <a:lnTo>
                    <a:pt x="67880" y="67622"/>
                  </a:lnTo>
                  <a:lnTo>
                    <a:pt x="67961" y="67604"/>
                  </a:lnTo>
                  <a:lnTo>
                    <a:pt x="63589" y="51207"/>
                  </a:lnTo>
                  <a:lnTo>
                    <a:pt x="70200" y="51074"/>
                  </a:lnTo>
                  <a:lnTo>
                    <a:pt x="80352" y="63759"/>
                  </a:lnTo>
                  <a:lnTo>
                    <a:pt x="80423" y="63706"/>
                  </a:lnTo>
                  <a:lnTo>
                    <a:pt x="70298" y="51065"/>
                  </a:lnTo>
                  <a:lnTo>
                    <a:pt x="70360" y="51065"/>
                  </a:lnTo>
                  <a:lnTo>
                    <a:pt x="70360" y="50984"/>
                  </a:lnTo>
                  <a:lnTo>
                    <a:pt x="70235" y="50984"/>
                  </a:lnTo>
                  <a:lnTo>
                    <a:pt x="60315" y="38593"/>
                  </a:lnTo>
                  <a:lnTo>
                    <a:pt x="60306" y="38593"/>
                  </a:lnTo>
                  <a:lnTo>
                    <a:pt x="61341" y="29931"/>
                  </a:lnTo>
                  <a:lnTo>
                    <a:pt x="61297" y="29922"/>
                  </a:lnTo>
                  <a:lnTo>
                    <a:pt x="43820" y="21260"/>
                  </a:lnTo>
                  <a:lnTo>
                    <a:pt x="43811" y="21260"/>
                  </a:lnTo>
                  <a:lnTo>
                    <a:pt x="43686" y="21081"/>
                  </a:lnTo>
                  <a:lnTo>
                    <a:pt x="46844" y="8966"/>
                  </a:lnTo>
                  <a:lnTo>
                    <a:pt x="46844" y="8966"/>
                  </a:lnTo>
                  <a:lnTo>
                    <a:pt x="35247" y="9867"/>
                  </a:lnTo>
                  <a:lnTo>
                    <a:pt x="35247" y="9841"/>
                  </a:lnTo>
                  <a:lnTo>
                    <a:pt x="35220" y="9841"/>
                  </a:lnTo>
                  <a:lnTo>
                    <a:pt x="35203" y="9814"/>
                  </a:lnTo>
                  <a:lnTo>
                    <a:pt x="35185" y="9832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2593204" y="3562286"/>
              <a:ext cx="145835" cy="169590"/>
            </a:xfrm>
            <a:custGeom>
              <a:avLst/>
              <a:gdLst/>
              <a:ahLst/>
              <a:cxnLst/>
              <a:rect l="l" t="t" r="r" b="b"/>
              <a:pathLst>
                <a:path w="2517" h="2927" extrusionOk="0">
                  <a:moveTo>
                    <a:pt x="1062" y="206"/>
                  </a:moveTo>
                  <a:lnTo>
                    <a:pt x="2338" y="1642"/>
                  </a:lnTo>
                  <a:lnTo>
                    <a:pt x="188" y="2722"/>
                  </a:lnTo>
                  <a:lnTo>
                    <a:pt x="1062" y="206"/>
                  </a:lnTo>
                  <a:close/>
                  <a:moveTo>
                    <a:pt x="1018" y="1"/>
                  </a:moveTo>
                  <a:lnTo>
                    <a:pt x="1" y="2927"/>
                  </a:lnTo>
                  <a:lnTo>
                    <a:pt x="2516" y="1678"/>
                  </a:lnTo>
                  <a:lnTo>
                    <a:pt x="1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26210" y="1671224"/>
              <a:ext cx="206788" cy="218666"/>
            </a:xfrm>
            <a:custGeom>
              <a:avLst/>
              <a:gdLst/>
              <a:ahLst/>
              <a:cxnLst/>
              <a:rect l="l" t="t" r="r" b="b"/>
              <a:pathLst>
                <a:path w="3569" h="3774" extrusionOk="0">
                  <a:moveTo>
                    <a:pt x="143" y="206"/>
                  </a:moveTo>
                  <a:lnTo>
                    <a:pt x="3355" y="1990"/>
                  </a:lnTo>
                  <a:lnTo>
                    <a:pt x="750" y="3604"/>
                  </a:lnTo>
                  <a:lnTo>
                    <a:pt x="143" y="206"/>
                  </a:lnTo>
                  <a:close/>
                  <a:moveTo>
                    <a:pt x="0" y="0"/>
                  </a:moveTo>
                  <a:lnTo>
                    <a:pt x="670" y="3774"/>
                  </a:lnTo>
                  <a:lnTo>
                    <a:pt x="3569" y="1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1396558" y="2420691"/>
              <a:ext cx="403726" cy="186683"/>
            </a:xfrm>
            <a:custGeom>
              <a:avLst/>
              <a:gdLst/>
              <a:ahLst/>
              <a:cxnLst/>
              <a:rect l="l" t="t" r="r" b="b"/>
              <a:pathLst>
                <a:path w="6968" h="3222" extrusionOk="0">
                  <a:moveTo>
                    <a:pt x="6584" y="188"/>
                  </a:moveTo>
                  <a:lnTo>
                    <a:pt x="2587" y="3088"/>
                  </a:lnTo>
                  <a:lnTo>
                    <a:pt x="268" y="1589"/>
                  </a:lnTo>
                  <a:lnTo>
                    <a:pt x="6584" y="188"/>
                  </a:lnTo>
                  <a:close/>
                  <a:moveTo>
                    <a:pt x="6950" y="1"/>
                  </a:moveTo>
                  <a:lnTo>
                    <a:pt x="0" y="1535"/>
                  </a:lnTo>
                  <a:lnTo>
                    <a:pt x="2587" y="3221"/>
                  </a:lnTo>
                  <a:lnTo>
                    <a:pt x="6967" y="37"/>
                  </a:lnTo>
                  <a:lnTo>
                    <a:pt x="69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2545565" y="3263517"/>
              <a:ext cx="101395" cy="91951"/>
            </a:xfrm>
            <a:custGeom>
              <a:avLst/>
              <a:gdLst/>
              <a:ahLst/>
              <a:cxnLst/>
              <a:rect l="l" t="t" r="r" b="b"/>
              <a:pathLst>
                <a:path w="1750" h="1587" extrusionOk="0">
                  <a:moveTo>
                    <a:pt x="875" y="1"/>
                  </a:moveTo>
                  <a:cubicBezTo>
                    <a:pt x="672" y="1"/>
                    <a:pt x="469" y="79"/>
                    <a:pt x="313" y="235"/>
                  </a:cubicBezTo>
                  <a:cubicBezTo>
                    <a:pt x="1" y="538"/>
                    <a:pt x="1" y="1047"/>
                    <a:pt x="313" y="1359"/>
                  </a:cubicBezTo>
                  <a:cubicBezTo>
                    <a:pt x="469" y="1511"/>
                    <a:pt x="672" y="1586"/>
                    <a:pt x="875" y="1586"/>
                  </a:cubicBezTo>
                  <a:cubicBezTo>
                    <a:pt x="1078" y="1586"/>
                    <a:pt x="1281" y="1511"/>
                    <a:pt x="1437" y="1359"/>
                  </a:cubicBezTo>
                  <a:cubicBezTo>
                    <a:pt x="1749" y="1047"/>
                    <a:pt x="1749" y="538"/>
                    <a:pt x="1437" y="235"/>
                  </a:cubicBezTo>
                  <a:cubicBezTo>
                    <a:pt x="1281" y="79"/>
                    <a:pt x="1078" y="1"/>
                    <a:pt x="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1542318" y="2773019"/>
              <a:ext cx="78625" cy="71672"/>
            </a:xfrm>
            <a:custGeom>
              <a:avLst/>
              <a:gdLst/>
              <a:ahLst/>
              <a:cxnLst/>
              <a:rect l="l" t="t" r="r" b="b"/>
              <a:pathLst>
                <a:path w="1357" h="1237" extrusionOk="0">
                  <a:moveTo>
                    <a:pt x="679" y="1"/>
                  </a:moveTo>
                  <a:cubicBezTo>
                    <a:pt x="520" y="1"/>
                    <a:pt x="362" y="61"/>
                    <a:pt x="242" y="181"/>
                  </a:cubicBezTo>
                  <a:cubicBezTo>
                    <a:pt x="1" y="422"/>
                    <a:pt x="1" y="815"/>
                    <a:pt x="242" y="1056"/>
                  </a:cubicBezTo>
                  <a:cubicBezTo>
                    <a:pt x="362" y="1176"/>
                    <a:pt x="520" y="1236"/>
                    <a:pt x="679" y="1236"/>
                  </a:cubicBezTo>
                  <a:cubicBezTo>
                    <a:pt x="837" y="1236"/>
                    <a:pt x="996" y="1176"/>
                    <a:pt x="1116" y="1056"/>
                  </a:cubicBezTo>
                  <a:cubicBezTo>
                    <a:pt x="1357" y="815"/>
                    <a:pt x="1357" y="422"/>
                    <a:pt x="1116" y="181"/>
                  </a:cubicBezTo>
                  <a:cubicBezTo>
                    <a:pt x="996" y="61"/>
                    <a:pt x="837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1037335" y="2106160"/>
              <a:ext cx="98788" cy="89981"/>
            </a:xfrm>
            <a:custGeom>
              <a:avLst/>
              <a:gdLst/>
              <a:ahLst/>
              <a:cxnLst/>
              <a:rect l="l" t="t" r="r" b="b"/>
              <a:pathLst>
                <a:path w="1705" h="1553" extrusionOk="0">
                  <a:moveTo>
                    <a:pt x="853" y="0"/>
                  </a:moveTo>
                  <a:cubicBezTo>
                    <a:pt x="654" y="0"/>
                    <a:pt x="456" y="76"/>
                    <a:pt x="304" y="228"/>
                  </a:cubicBezTo>
                  <a:cubicBezTo>
                    <a:pt x="1" y="531"/>
                    <a:pt x="1" y="1022"/>
                    <a:pt x="304" y="1325"/>
                  </a:cubicBezTo>
                  <a:cubicBezTo>
                    <a:pt x="456" y="1477"/>
                    <a:pt x="654" y="1553"/>
                    <a:pt x="853" y="1553"/>
                  </a:cubicBezTo>
                  <a:cubicBezTo>
                    <a:pt x="1051" y="1553"/>
                    <a:pt x="1250" y="1477"/>
                    <a:pt x="1402" y="1325"/>
                  </a:cubicBezTo>
                  <a:cubicBezTo>
                    <a:pt x="1705" y="1022"/>
                    <a:pt x="1705" y="531"/>
                    <a:pt x="1402" y="228"/>
                  </a:cubicBezTo>
                  <a:cubicBezTo>
                    <a:pt x="1250" y="76"/>
                    <a:pt x="1051" y="0"/>
                    <a:pt x="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170068" y="2496484"/>
              <a:ext cx="68775" cy="62749"/>
            </a:xfrm>
            <a:custGeom>
              <a:avLst/>
              <a:gdLst/>
              <a:ahLst/>
              <a:cxnLst/>
              <a:rect l="l" t="t" r="r" b="b"/>
              <a:pathLst>
                <a:path w="1187" h="1083" extrusionOk="0">
                  <a:moveTo>
                    <a:pt x="594" y="1"/>
                  </a:moveTo>
                  <a:cubicBezTo>
                    <a:pt x="453" y="1"/>
                    <a:pt x="313" y="52"/>
                    <a:pt x="206" y="155"/>
                  </a:cubicBezTo>
                  <a:cubicBezTo>
                    <a:pt x="0" y="369"/>
                    <a:pt x="0" y="717"/>
                    <a:pt x="206" y="922"/>
                  </a:cubicBezTo>
                  <a:cubicBezTo>
                    <a:pt x="313" y="1029"/>
                    <a:pt x="453" y="1083"/>
                    <a:pt x="594" y="1083"/>
                  </a:cubicBezTo>
                  <a:cubicBezTo>
                    <a:pt x="734" y="1083"/>
                    <a:pt x="875" y="1029"/>
                    <a:pt x="982" y="922"/>
                  </a:cubicBezTo>
                  <a:cubicBezTo>
                    <a:pt x="1187" y="717"/>
                    <a:pt x="1187" y="369"/>
                    <a:pt x="982" y="155"/>
                  </a:cubicBezTo>
                  <a:cubicBezTo>
                    <a:pt x="875" y="52"/>
                    <a:pt x="734" y="1"/>
                    <a:pt x="5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1048227" y="2669137"/>
              <a:ext cx="87895" cy="80421"/>
            </a:xfrm>
            <a:custGeom>
              <a:avLst/>
              <a:gdLst/>
              <a:ahLst/>
              <a:cxnLst/>
              <a:rect l="l" t="t" r="r" b="b"/>
              <a:pathLst>
                <a:path w="1517" h="1388" extrusionOk="0">
                  <a:moveTo>
                    <a:pt x="762" y="1"/>
                  </a:moveTo>
                  <a:cubicBezTo>
                    <a:pt x="585" y="1"/>
                    <a:pt x="406" y="70"/>
                    <a:pt x="268" y="208"/>
                  </a:cubicBezTo>
                  <a:cubicBezTo>
                    <a:pt x="0" y="476"/>
                    <a:pt x="0" y="913"/>
                    <a:pt x="268" y="1180"/>
                  </a:cubicBezTo>
                  <a:cubicBezTo>
                    <a:pt x="406" y="1319"/>
                    <a:pt x="585" y="1388"/>
                    <a:pt x="762" y="1388"/>
                  </a:cubicBezTo>
                  <a:cubicBezTo>
                    <a:pt x="939" y="1388"/>
                    <a:pt x="1115" y="1319"/>
                    <a:pt x="1249" y="1180"/>
                  </a:cubicBezTo>
                  <a:cubicBezTo>
                    <a:pt x="1517" y="913"/>
                    <a:pt x="1517" y="476"/>
                    <a:pt x="1249" y="208"/>
                  </a:cubicBezTo>
                  <a:cubicBezTo>
                    <a:pt x="1115" y="70"/>
                    <a:pt x="939" y="1"/>
                    <a:pt x="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1713929" y="2061084"/>
              <a:ext cx="86389" cy="78335"/>
            </a:xfrm>
            <a:custGeom>
              <a:avLst/>
              <a:gdLst/>
              <a:ahLst/>
              <a:cxnLst/>
              <a:rect l="l" t="t" r="r" b="b"/>
              <a:pathLst>
                <a:path w="1491" h="1352" extrusionOk="0">
                  <a:moveTo>
                    <a:pt x="741" y="0"/>
                  </a:moveTo>
                  <a:cubicBezTo>
                    <a:pt x="567" y="0"/>
                    <a:pt x="393" y="65"/>
                    <a:pt x="259" y="194"/>
                  </a:cubicBezTo>
                  <a:cubicBezTo>
                    <a:pt x="1" y="462"/>
                    <a:pt x="1" y="890"/>
                    <a:pt x="259" y="1158"/>
                  </a:cubicBezTo>
                  <a:cubicBezTo>
                    <a:pt x="393" y="1287"/>
                    <a:pt x="567" y="1352"/>
                    <a:pt x="741" y="1352"/>
                  </a:cubicBezTo>
                  <a:cubicBezTo>
                    <a:pt x="915" y="1352"/>
                    <a:pt x="1089" y="1287"/>
                    <a:pt x="1223" y="1158"/>
                  </a:cubicBezTo>
                  <a:cubicBezTo>
                    <a:pt x="1490" y="890"/>
                    <a:pt x="1490" y="462"/>
                    <a:pt x="1223" y="194"/>
                  </a:cubicBezTo>
                  <a:cubicBezTo>
                    <a:pt x="1089" y="65"/>
                    <a:pt x="915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628528" y="2594224"/>
              <a:ext cx="67268" cy="61301"/>
            </a:xfrm>
            <a:custGeom>
              <a:avLst/>
              <a:gdLst/>
              <a:ahLst/>
              <a:cxnLst/>
              <a:rect l="l" t="t" r="r" b="b"/>
              <a:pathLst>
                <a:path w="1161" h="1058" extrusionOk="0">
                  <a:moveTo>
                    <a:pt x="584" y="0"/>
                  </a:moveTo>
                  <a:cubicBezTo>
                    <a:pt x="449" y="0"/>
                    <a:pt x="313" y="51"/>
                    <a:pt x="206" y="154"/>
                  </a:cubicBezTo>
                  <a:cubicBezTo>
                    <a:pt x="0" y="368"/>
                    <a:pt x="0" y="698"/>
                    <a:pt x="206" y="903"/>
                  </a:cubicBezTo>
                  <a:cubicBezTo>
                    <a:pt x="313" y="1006"/>
                    <a:pt x="449" y="1057"/>
                    <a:pt x="584" y="1057"/>
                  </a:cubicBezTo>
                  <a:cubicBezTo>
                    <a:pt x="719" y="1057"/>
                    <a:pt x="852" y="1006"/>
                    <a:pt x="955" y="903"/>
                  </a:cubicBezTo>
                  <a:cubicBezTo>
                    <a:pt x="1160" y="698"/>
                    <a:pt x="1160" y="368"/>
                    <a:pt x="955" y="154"/>
                  </a:cubicBezTo>
                  <a:cubicBezTo>
                    <a:pt x="852" y="51"/>
                    <a:pt x="719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1480325" y="3129276"/>
              <a:ext cx="70861" cy="64661"/>
            </a:xfrm>
            <a:custGeom>
              <a:avLst/>
              <a:gdLst/>
              <a:ahLst/>
              <a:cxnLst/>
              <a:rect l="l" t="t" r="r" b="b"/>
              <a:pathLst>
                <a:path w="1223" h="1116" extrusionOk="0">
                  <a:moveTo>
                    <a:pt x="611" y="1"/>
                  </a:moveTo>
                  <a:cubicBezTo>
                    <a:pt x="469" y="1"/>
                    <a:pt x="326" y="54"/>
                    <a:pt x="214" y="161"/>
                  </a:cubicBezTo>
                  <a:cubicBezTo>
                    <a:pt x="0" y="384"/>
                    <a:pt x="0" y="741"/>
                    <a:pt x="214" y="955"/>
                  </a:cubicBezTo>
                  <a:cubicBezTo>
                    <a:pt x="326" y="1062"/>
                    <a:pt x="469" y="1116"/>
                    <a:pt x="611" y="1116"/>
                  </a:cubicBezTo>
                  <a:cubicBezTo>
                    <a:pt x="754" y="1116"/>
                    <a:pt x="897" y="1062"/>
                    <a:pt x="1008" y="955"/>
                  </a:cubicBezTo>
                  <a:cubicBezTo>
                    <a:pt x="1222" y="741"/>
                    <a:pt x="1222" y="384"/>
                    <a:pt x="1008" y="161"/>
                  </a:cubicBezTo>
                  <a:cubicBezTo>
                    <a:pt x="897" y="54"/>
                    <a:pt x="754" y="1"/>
                    <a:pt x="6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2072099" y="4169599"/>
              <a:ext cx="77118" cy="70571"/>
            </a:xfrm>
            <a:custGeom>
              <a:avLst/>
              <a:gdLst/>
              <a:ahLst/>
              <a:cxnLst/>
              <a:rect l="l" t="t" r="r" b="b"/>
              <a:pathLst>
                <a:path w="1331" h="1218" extrusionOk="0">
                  <a:moveTo>
                    <a:pt x="664" y="0"/>
                  </a:moveTo>
                  <a:cubicBezTo>
                    <a:pt x="509" y="0"/>
                    <a:pt x="353" y="60"/>
                    <a:pt x="233" y="181"/>
                  </a:cubicBezTo>
                  <a:cubicBezTo>
                    <a:pt x="1" y="413"/>
                    <a:pt x="1" y="796"/>
                    <a:pt x="233" y="1037"/>
                  </a:cubicBezTo>
                  <a:cubicBezTo>
                    <a:pt x="353" y="1158"/>
                    <a:pt x="509" y="1218"/>
                    <a:pt x="664" y="1218"/>
                  </a:cubicBezTo>
                  <a:cubicBezTo>
                    <a:pt x="819" y="1218"/>
                    <a:pt x="973" y="1158"/>
                    <a:pt x="1089" y="1037"/>
                  </a:cubicBezTo>
                  <a:cubicBezTo>
                    <a:pt x="1330" y="796"/>
                    <a:pt x="1330" y="413"/>
                    <a:pt x="1089" y="181"/>
                  </a:cubicBezTo>
                  <a:cubicBezTo>
                    <a:pt x="973" y="60"/>
                    <a:pt x="819" y="0"/>
                    <a:pt x="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1055469" y="3068268"/>
              <a:ext cx="71382" cy="65067"/>
            </a:xfrm>
            <a:custGeom>
              <a:avLst/>
              <a:gdLst/>
              <a:ahLst/>
              <a:cxnLst/>
              <a:rect l="l" t="t" r="r" b="b"/>
              <a:pathLst>
                <a:path w="1232" h="1123" extrusionOk="0">
                  <a:moveTo>
                    <a:pt x="617" y="1"/>
                  </a:moveTo>
                  <a:cubicBezTo>
                    <a:pt x="473" y="1"/>
                    <a:pt x="330" y="54"/>
                    <a:pt x="223" y="161"/>
                  </a:cubicBezTo>
                  <a:cubicBezTo>
                    <a:pt x="0" y="384"/>
                    <a:pt x="0" y="741"/>
                    <a:pt x="223" y="955"/>
                  </a:cubicBezTo>
                  <a:cubicBezTo>
                    <a:pt x="330" y="1067"/>
                    <a:pt x="473" y="1123"/>
                    <a:pt x="617" y="1123"/>
                  </a:cubicBezTo>
                  <a:cubicBezTo>
                    <a:pt x="761" y="1123"/>
                    <a:pt x="906" y="1067"/>
                    <a:pt x="1017" y="955"/>
                  </a:cubicBezTo>
                  <a:cubicBezTo>
                    <a:pt x="1231" y="741"/>
                    <a:pt x="1231" y="384"/>
                    <a:pt x="1017" y="161"/>
                  </a:cubicBezTo>
                  <a:cubicBezTo>
                    <a:pt x="906" y="54"/>
                    <a:pt x="761" y="1"/>
                    <a:pt x="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1911380" y="3749611"/>
              <a:ext cx="71904" cy="65472"/>
            </a:xfrm>
            <a:custGeom>
              <a:avLst/>
              <a:gdLst/>
              <a:ahLst/>
              <a:cxnLst/>
              <a:rect l="l" t="t" r="r" b="b"/>
              <a:pathLst>
                <a:path w="1241" h="1130" extrusionOk="0">
                  <a:moveTo>
                    <a:pt x="625" y="1"/>
                  </a:moveTo>
                  <a:cubicBezTo>
                    <a:pt x="480" y="1"/>
                    <a:pt x="335" y="57"/>
                    <a:pt x="223" y="168"/>
                  </a:cubicBezTo>
                  <a:cubicBezTo>
                    <a:pt x="0" y="382"/>
                    <a:pt x="0" y="748"/>
                    <a:pt x="223" y="962"/>
                  </a:cubicBezTo>
                  <a:cubicBezTo>
                    <a:pt x="335" y="1074"/>
                    <a:pt x="480" y="1129"/>
                    <a:pt x="625" y="1129"/>
                  </a:cubicBezTo>
                  <a:cubicBezTo>
                    <a:pt x="770" y="1129"/>
                    <a:pt x="915" y="1074"/>
                    <a:pt x="1026" y="962"/>
                  </a:cubicBezTo>
                  <a:cubicBezTo>
                    <a:pt x="1240" y="748"/>
                    <a:pt x="1240" y="382"/>
                    <a:pt x="1026" y="168"/>
                  </a:cubicBezTo>
                  <a:cubicBezTo>
                    <a:pt x="915" y="57"/>
                    <a:pt x="770" y="1"/>
                    <a:pt x="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1848866" y="3550538"/>
              <a:ext cx="46526" cy="42412"/>
            </a:xfrm>
            <a:custGeom>
              <a:avLst/>
              <a:gdLst/>
              <a:ahLst/>
              <a:cxnLst/>
              <a:rect l="l" t="t" r="r" b="b"/>
              <a:pathLst>
                <a:path w="803" h="732" extrusionOk="0">
                  <a:moveTo>
                    <a:pt x="401" y="0"/>
                  </a:moveTo>
                  <a:cubicBezTo>
                    <a:pt x="308" y="0"/>
                    <a:pt x="214" y="36"/>
                    <a:pt x="143" y="107"/>
                  </a:cubicBezTo>
                  <a:cubicBezTo>
                    <a:pt x="0" y="250"/>
                    <a:pt x="0" y="482"/>
                    <a:pt x="143" y="625"/>
                  </a:cubicBezTo>
                  <a:cubicBezTo>
                    <a:pt x="214" y="696"/>
                    <a:pt x="308" y="732"/>
                    <a:pt x="401" y="732"/>
                  </a:cubicBezTo>
                  <a:cubicBezTo>
                    <a:pt x="495" y="732"/>
                    <a:pt x="589" y="696"/>
                    <a:pt x="660" y="625"/>
                  </a:cubicBezTo>
                  <a:cubicBezTo>
                    <a:pt x="803" y="482"/>
                    <a:pt x="803" y="250"/>
                    <a:pt x="660" y="107"/>
                  </a:cubicBezTo>
                  <a:cubicBezTo>
                    <a:pt x="589" y="36"/>
                    <a:pt x="495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2488728" y="3777016"/>
              <a:ext cx="110144" cy="99946"/>
            </a:xfrm>
            <a:custGeom>
              <a:avLst/>
              <a:gdLst/>
              <a:ahLst/>
              <a:cxnLst/>
              <a:rect l="l" t="t" r="r" b="b"/>
              <a:pathLst>
                <a:path w="1901" h="1725" extrusionOk="0">
                  <a:moveTo>
                    <a:pt x="950" y="1"/>
                  </a:moveTo>
                  <a:cubicBezTo>
                    <a:pt x="730" y="1"/>
                    <a:pt x="509" y="83"/>
                    <a:pt x="339" y="248"/>
                  </a:cubicBezTo>
                  <a:cubicBezTo>
                    <a:pt x="0" y="587"/>
                    <a:pt x="0" y="1140"/>
                    <a:pt x="339" y="1470"/>
                  </a:cubicBezTo>
                  <a:cubicBezTo>
                    <a:pt x="509" y="1640"/>
                    <a:pt x="730" y="1725"/>
                    <a:pt x="950" y="1725"/>
                  </a:cubicBezTo>
                  <a:cubicBezTo>
                    <a:pt x="1171" y="1725"/>
                    <a:pt x="1392" y="1640"/>
                    <a:pt x="1561" y="1470"/>
                  </a:cubicBezTo>
                  <a:cubicBezTo>
                    <a:pt x="1900" y="1140"/>
                    <a:pt x="1900" y="587"/>
                    <a:pt x="1561" y="248"/>
                  </a:cubicBezTo>
                  <a:cubicBezTo>
                    <a:pt x="1392" y="83"/>
                    <a:pt x="1171" y="1"/>
                    <a:pt x="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591332" y="1973715"/>
              <a:ext cx="94616" cy="86215"/>
            </a:xfrm>
            <a:custGeom>
              <a:avLst/>
              <a:gdLst/>
              <a:ahLst/>
              <a:cxnLst/>
              <a:rect l="l" t="t" r="r" b="b"/>
              <a:pathLst>
                <a:path w="1633" h="1488" extrusionOk="0">
                  <a:moveTo>
                    <a:pt x="817" y="0"/>
                  </a:moveTo>
                  <a:cubicBezTo>
                    <a:pt x="627" y="0"/>
                    <a:pt x="437" y="74"/>
                    <a:pt x="294" y="221"/>
                  </a:cubicBezTo>
                  <a:cubicBezTo>
                    <a:pt x="0" y="507"/>
                    <a:pt x="0" y="979"/>
                    <a:pt x="294" y="1274"/>
                  </a:cubicBezTo>
                  <a:cubicBezTo>
                    <a:pt x="437" y="1417"/>
                    <a:pt x="627" y="1488"/>
                    <a:pt x="817" y="1488"/>
                  </a:cubicBezTo>
                  <a:cubicBezTo>
                    <a:pt x="1008" y="1488"/>
                    <a:pt x="1200" y="1417"/>
                    <a:pt x="1347" y="1274"/>
                  </a:cubicBezTo>
                  <a:cubicBezTo>
                    <a:pt x="1633" y="979"/>
                    <a:pt x="1633" y="507"/>
                    <a:pt x="1347" y="221"/>
                  </a:cubicBezTo>
                  <a:cubicBezTo>
                    <a:pt x="1200" y="74"/>
                    <a:pt x="1008" y="0"/>
                    <a:pt x="8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1357845" y="3699264"/>
              <a:ext cx="87895" cy="80015"/>
            </a:xfrm>
            <a:custGeom>
              <a:avLst/>
              <a:gdLst/>
              <a:ahLst/>
              <a:cxnLst/>
              <a:rect l="l" t="t" r="r" b="b"/>
              <a:pathLst>
                <a:path w="1517" h="1381" extrusionOk="0">
                  <a:moveTo>
                    <a:pt x="754" y="0"/>
                  </a:moveTo>
                  <a:cubicBezTo>
                    <a:pt x="578" y="0"/>
                    <a:pt x="401" y="69"/>
                    <a:pt x="268" y="208"/>
                  </a:cubicBezTo>
                  <a:cubicBezTo>
                    <a:pt x="0" y="475"/>
                    <a:pt x="0" y="912"/>
                    <a:pt x="268" y="1180"/>
                  </a:cubicBezTo>
                  <a:cubicBezTo>
                    <a:pt x="401" y="1314"/>
                    <a:pt x="578" y="1381"/>
                    <a:pt x="754" y="1381"/>
                  </a:cubicBezTo>
                  <a:cubicBezTo>
                    <a:pt x="930" y="1381"/>
                    <a:pt x="1106" y="1314"/>
                    <a:pt x="1240" y="1180"/>
                  </a:cubicBezTo>
                  <a:cubicBezTo>
                    <a:pt x="1517" y="912"/>
                    <a:pt x="1517" y="475"/>
                    <a:pt x="1240" y="208"/>
                  </a:cubicBezTo>
                  <a:cubicBezTo>
                    <a:pt x="1106" y="69"/>
                    <a:pt x="930" y="0"/>
                    <a:pt x="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680965" y="4499727"/>
              <a:ext cx="97745" cy="88938"/>
            </a:xfrm>
            <a:custGeom>
              <a:avLst/>
              <a:gdLst/>
              <a:ahLst/>
              <a:cxnLst/>
              <a:rect l="l" t="t" r="r" b="b"/>
              <a:pathLst>
                <a:path w="1687" h="1535" extrusionOk="0">
                  <a:moveTo>
                    <a:pt x="844" y="1"/>
                  </a:moveTo>
                  <a:cubicBezTo>
                    <a:pt x="648" y="1"/>
                    <a:pt x="451" y="76"/>
                    <a:pt x="304" y="228"/>
                  </a:cubicBezTo>
                  <a:cubicBezTo>
                    <a:pt x="1" y="522"/>
                    <a:pt x="1" y="1013"/>
                    <a:pt x="304" y="1307"/>
                  </a:cubicBezTo>
                  <a:cubicBezTo>
                    <a:pt x="451" y="1459"/>
                    <a:pt x="648" y="1535"/>
                    <a:pt x="844" y="1535"/>
                  </a:cubicBezTo>
                  <a:cubicBezTo>
                    <a:pt x="1040" y="1535"/>
                    <a:pt x="1236" y="1459"/>
                    <a:pt x="1384" y="1307"/>
                  </a:cubicBezTo>
                  <a:cubicBezTo>
                    <a:pt x="1687" y="1013"/>
                    <a:pt x="1687" y="522"/>
                    <a:pt x="1384" y="228"/>
                  </a:cubicBezTo>
                  <a:cubicBezTo>
                    <a:pt x="1236" y="76"/>
                    <a:pt x="1040" y="1"/>
                    <a:pt x="8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13"/>
          <p:cNvGrpSpPr/>
          <p:nvPr/>
        </p:nvGrpSpPr>
        <p:grpSpPr>
          <a:xfrm rot="7218207">
            <a:off x="-449471" y="3596951"/>
            <a:ext cx="1757121" cy="2357788"/>
            <a:chOff x="8143961" y="3672932"/>
            <a:chExt cx="1757050" cy="2357693"/>
          </a:xfrm>
        </p:grpSpPr>
        <p:pic>
          <p:nvPicPr>
            <p:cNvPr id="392" name="Google Shape;39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6412872">
              <a:off x="8071049" y="4308067"/>
              <a:ext cx="1902874" cy="12587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7645791">
              <a:off x="8335704" y="3860915"/>
              <a:ext cx="703200" cy="4651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akra Petch"/>
              <a:buNone/>
              <a:defRPr sz="33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akra Petch"/>
              <a:buNone/>
              <a:defRPr sz="33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akra Petch"/>
              <a:buNone/>
              <a:defRPr sz="33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akra Petch"/>
              <a:buNone/>
              <a:defRPr sz="33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akra Petch"/>
              <a:buNone/>
              <a:defRPr sz="33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akra Petch"/>
              <a:buNone/>
              <a:defRPr sz="33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akra Petch"/>
              <a:buNone/>
              <a:defRPr sz="33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akra Petch"/>
              <a:buNone/>
              <a:defRPr sz="33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akra Petch"/>
              <a:buNone/>
              <a:defRPr sz="3300">
                <a:solidFill>
                  <a:schemeClr val="dk1"/>
                </a:solidFill>
                <a:latin typeface="Chakra Petch"/>
                <a:ea typeface="Chakra Petch"/>
                <a:cs typeface="Chakra Petch"/>
                <a:sym typeface="Chakra Pet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Karla"/>
              <a:buChar char="■"/>
              <a:defRPr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70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0"/>
          <p:cNvSpPr txBox="1">
            <a:spLocks noGrp="1"/>
          </p:cNvSpPr>
          <p:nvPr>
            <p:ph type="ctrTitle"/>
          </p:nvPr>
        </p:nvSpPr>
        <p:spPr>
          <a:xfrm>
            <a:off x="468426" y="1392749"/>
            <a:ext cx="8513523" cy="7241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/>
              <a:t>Design and securing a corporate data center network</a:t>
            </a:r>
          </a:p>
        </p:txBody>
      </p:sp>
      <p:grpSp>
        <p:nvGrpSpPr>
          <p:cNvPr id="1041" name="Google Shape;1041;p30"/>
          <p:cNvGrpSpPr/>
          <p:nvPr/>
        </p:nvGrpSpPr>
        <p:grpSpPr>
          <a:xfrm>
            <a:off x="5345825" y="2198275"/>
            <a:ext cx="3798170" cy="2719576"/>
            <a:chOff x="5345825" y="2198275"/>
            <a:chExt cx="3798170" cy="2719576"/>
          </a:xfrm>
        </p:grpSpPr>
        <p:grpSp>
          <p:nvGrpSpPr>
            <p:cNvPr id="1042" name="Google Shape;1042;p30"/>
            <p:cNvGrpSpPr/>
            <p:nvPr/>
          </p:nvGrpSpPr>
          <p:grpSpPr>
            <a:xfrm>
              <a:off x="5345825" y="2198275"/>
              <a:ext cx="3798170" cy="2719576"/>
              <a:chOff x="4828850" y="2040350"/>
              <a:chExt cx="3798170" cy="2719576"/>
            </a:xfrm>
          </p:grpSpPr>
          <p:pic>
            <p:nvPicPr>
              <p:cNvPr id="1043" name="Google Shape;1043;p3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828850" y="3744676"/>
                <a:ext cx="3228698" cy="10152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4" name="Google Shape;1044;p3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7645782">
                <a:off x="6597539" y="2549042"/>
                <a:ext cx="1902872" cy="125871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45" name="Google Shape;1045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6074741">
              <a:off x="6273639" y="3361488"/>
              <a:ext cx="844432" cy="7665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A5F5C0-685D-BADF-4377-D08E38828281}"/>
              </a:ext>
            </a:extLst>
          </p:cNvPr>
          <p:cNvSpPr txBox="1"/>
          <p:nvPr/>
        </p:nvSpPr>
        <p:spPr>
          <a:xfrm>
            <a:off x="603250" y="2307167"/>
            <a:ext cx="356870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Prepared by:</a:t>
            </a:r>
          </a:p>
          <a:p>
            <a:endParaRPr lang="en-US"/>
          </a:p>
          <a:p>
            <a:r>
              <a:rPr lang="en-US" sz="1600"/>
              <a:t>Khaled </a:t>
            </a:r>
            <a:r>
              <a:rPr lang="en-US" sz="1600" err="1"/>
              <a:t>Elawady</a:t>
            </a:r>
            <a:r>
              <a:rPr lang="en-US" sz="1600"/>
              <a:t> Elgamal</a:t>
            </a:r>
          </a:p>
          <a:p>
            <a:r>
              <a:rPr lang="en-US" sz="1600"/>
              <a:t>Abdalrhman Saad Hamed</a:t>
            </a:r>
          </a:p>
          <a:p>
            <a:r>
              <a:rPr lang="en-US" sz="1600"/>
              <a:t>Gena </a:t>
            </a:r>
            <a:r>
              <a:rPr lang="en-US" sz="1600" err="1"/>
              <a:t>Esbergen</a:t>
            </a:r>
            <a:r>
              <a:rPr lang="en-US" sz="1600"/>
              <a:t> </a:t>
            </a:r>
          </a:p>
          <a:p>
            <a:r>
              <a:rPr lang="en-US" sz="1600"/>
              <a:t>Sama Mostafa</a:t>
            </a:r>
          </a:p>
          <a:p>
            <a:r>
              <a:rPr lang="en-US" sz="1600"/>
              <a:t>Rowaida </a:t>
            </a:r>
            <a:r>
              <a:rPr lang="en-US" sz="1600" err="1"/>
              <a:t>Abdelnasser</a:t>
            </a:r>
            <a:r>
              <a:rPr lang="en-US" sz="1600"/>
              <a:t> Ahmed</a:t>
            </a:r>
          </a:p>
          <a:p>
            <a:r>
              <a:rPr lang="en-US" sz="1600"/>
              <a:t>George Hany Fahmy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>
          <a:extLst>
            <a:ext uri="{FF2B5EF4-FFF2-40B4-BE49-F238E27FC236}">
              <a16:creationId xmlns:a16="http://schemas.microsoft.com/office/drawing/2014/main" id="{E812BD51-5A8A-EA4D-931F-38B76BCC9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34">
            <a:extLst>
              <a:ext uri="{FF2B5EF4-FFF2-40B4-BE49-F238E27FC236}">
                <a16:creationId xmlns:a16="http://schemas.microsoft.com/office/drawing/2014/main" id="{F0E8C257-4EC5-51C3-287E-346BC6227D1A}"/>
              </a:ext>
            </a:extLst>
          </p:cNvPr>
          <p:cNvGrpSpPr/>
          <p:nvPr/>
        </p:nvGrpSpPr>
        <p:grpSpPr>
          <a:xfrm>
            <a:off x="5024427" y="247398"/>
            <a:ext cx="3899584" cy="2716798"/>
            <a:chOff x="5024427" y="104073"/>
            <a:chExt cx="3899584" cy="2716798"/>
          </a:xfrm>
        </p:grpSpPr>
        <p:pic>
          <p:nvPicPr>
            <p:cNvPr id="1094" name="Google Shape;1094;p34">
              <a:extLst>
                <a:ext uri="{FF2B5EF4-FFF2-40B4-BE49-F238E27FC236}">
                  <a16:creationId xmlns:a16="http://schemas.microsoft.com/office/drawing/2014/main" id="{E6DC9D41-6171-DA46-5F19-C407D2A90D2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282117">
              <a:off x="5090996" y="522737"/>
              <a:ext cx="1560186" cy="103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5" name="Google Shape;1095;p34">
              <a:extLst>
                <a:ext uri="{FF2B5EF4-FFF2-40B4-BE49-F238E27FC236}">
                  <a16:creationId xmlns:a16="http://schemas.microsoft.com/office/drawing/2014/main" id="{C9C27C2D-C604-804E-6884-1761BF96096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5572276" y="1174626"/>
              <a:ext cx="3228621" cy="101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6" name="Google Shape;1096;p34">
              <a:extLst>
                <a:ext uri="{FF2B5EF4-FFF2-40B4-BE49-F238E27FC236}">
                  <a16:creationId xmlns:a16="http://schemas.microsoft.com/office/drawing/2014/main" id="{A9998C06-43A4-0F93-9D68-24350D338508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860378">
              <a:off x="8138684" y="2064389"/>
              <a:ext cx="669916" cy="608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3206314-F841-ED63-4B78-48BBBEF33871}"/>
              </a:ext>
            </a:extLst>
          </p:cNvPr>
          <p:cNvSpPr txBox="1"/>
          <p:nvPr/>
        </p:nvSpPr>
        <p:spPr>
          <a:xfrm>
            <a:off x="137583" y="328083"/>
            <a:ext cx="57382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ACL Strategy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2A675-8884-D0B9-7629-5121E97EDAF4}"/>
              </a:ext>
            </a:extLst>
          </p:cNvPr>
          <p:cNvSpPr txBox="1"/>
          <p:nvPr/>
        </p:nvSpPr>
        <p:spPr>
          <a:xfrm>
            <a:off x="391582" y="1238250"/>
            <a:ext cx="7228416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000"/>
              <a:t>ACLs applied </a:t>
            </a:r>
            <a:r>
              <a:rPr lang="en-US" sz="2000" b="1"/>
              <a:t>inbound per VLAN</a:t>
            </a:r>
            <a:r>
              <a:rPr lang="en-US" sz="2000"/>
              <a:t> (except outbound for MGMT)</a:t>
            </a:r>
            <a:endParaRPr lang="en-US"/>
          </a:p>
          <a:p>
            <a:pPr>
              <a:buChar char="•"/>
            </a:pPr>
            <a:endParaRPr lang="en-US" sz="2000"/>
          </a:p>
          <a:p>
            <a:pPr>
              <a:buChar char="•"/>
            </a:pPr>
            <a:r>
              <a:rPr lang="en-US" sz="2000" b="1"/>
              <a:t>Least privilege</a:t>
            </a:r>
            <a:r>
              <a:rPr lang="en-US" sz="2000"/>
              <a:t> model enforced</a:t>
            </a:r>
            <a:endParaRPr lang="en-US"/>
          </a:p>
          <a:p>
            <a:pPr>
              <a:buChar char="•"/>
            </a:pPr>
            <a:endParaRPr lang="en-US" sz="2000"/>
          </a:p>
          <a:p>
            <a:pPr>
              <a:buChar char="•"/>
            </a:pPr>
            <a:r>
              <a:rPr lang="en-US" sz="2000"/>
              <a:t>Only required protocols allowed (HTTPS, SQL, SNMP, etc.)</a:t>
            </a:r>
            <a:endParaRPr lang="en-US"/>
          </a:p>
          <a:p>
            <a:pPr>
              <a:buChar char="•"/>
            </a:pPr>
            <a:endParaRPr lang="en-US" sz="2000"/>
          </a:p>
          <a:p>
            <a:pPr>
              <a:buChar char="•"/>
            </a:pPr>
            <a:r>
              <a:rPr lang="en-US" sz="2000" b="1"/>
              <a:t>Logging enabled</a:t>
            </a:r>
            <a:r>
              <a:rPr lang="en-US" sz="2000"/>
              <a:t> for denied traffic</a:t>
            </a:r>
            <a:endParaRPr lang="en-US"/>
          </a:p>
          <a:p>
            <a:endParaRPr lang="en-US" sz="2000"/>
          </a:p>
          <a:p>
            <a:pPr>
              <a:buChar char="•"/>
            </a:pPr>
            <a:r>
              <a:rPr lang="en-US" sz="2000"/>
              <a:t>Separate ACLs for App, DB, Storage, and MGMT VLANs</a:t>
            </a:r>
            <a:endParaRPr lang="en-US"/>
          </a:p>
          <a:p>
            <a:pPr>
              <a:buChar char="•"/>
            </a:pPr>
            <a:endParaRPr lang="en-US" sz="2000"/>
          </a:p>
          <a:p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>
          <a:extLst>
            <a:ext uri="{FF2B5EF4-FFF2-40B4-BE49-F238E27FC236}">
              <a16:creationId xmlns:a16="http://schemas.microsoft.com/office/drawing/2014/main" id="{F4658039-364E-0674-4914-EC0028867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34">
            <a:extLst>
              <a:ext uri="{FF2B5EF4-FFF2-40B4-BE49-F238E27FC236}">
                <a16:creationId xmlns:a16="http://schemas.microsoft.com/office/drawing/2014/main" id="{58D9318C-40A4-E531-1A89-8E40D9629EFF}"/>
              </a:ext>
            </a:extLst>
          </p:cNvPr>
          <p:cNvGrpSpPr/>
          <p:nvPr/>
        </p:nvGrpSpPr>
        <p:grpSpPr>
          <a:xfrm>
            <a:off x="5024427" y="247398"/>
            <a:ext cx="3899584" cy="2716798"/>
            <a:chOff x="5024427" y="104073"/>
            <a:chExt cx="3899584" cy="2716798"/>
          </a:xfrm>
        </p:grpSpPr>
        <p:pic>
          <p:nvPicPr>
            <p:cNvPr id="1094" name="Google Shape;1094;p34">
              <a:extLst>
                <a:ext uri="{FF2B5EF4-FFF2-40B4-BE49-F238E27FC236}">
                  <a16:creationId xmlns:a16="http://schemas.microsoft.com/office/drawing/2014/main" id="{55CA726D-98EF-413E-466A-3A5BD0B0234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282117">
              <a:off x="5090996" y="522737"/>
              <a:ext cx="1560186" cy="103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5" name="Google Shape;1095;p34">
              <a:extLst>
                <a:ext uri="{FF2B5EF4-FFF2-40B4-BE49-F238E27FC236}">
                  <a16:creationId xmlns:a16="http://schemas.microsoft.com/office/drawing/2014/main" id="{0FD95786-1781-9E44-D2B2-F14410DC0553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5572276" y="1174626"/>
              <a:ext cx="3228621" cy="101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6" name="Google Shape;1096;p34">
              <a:extLst>
                <a:ext uri="{FF2B5EF4-FFF2-40B4-BE49-F238E27FC236}">
                  <a16:creationId xmlns:a16="http://schemas.microsoft.com/office/drawing/2014/main" id="{B7FC61AF-5FFF-E323-7D19-0BECF3953854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860378">
              <a:off x="8138684" y="2064389"/>
              <a:ext cx="669916" cy="608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8688976-6109-C4BE-274A-5D683E9EDA06}"/>
              </a:ext>
            </a:extLst>
          </p:cNvPr>
          <p:cNvSpPr txBox="1"/>
          <p:nvPr/>
        </p:nvSpPr>
        <p:spPr>
          <a:xfrm>
            <a:off x="137583" y="328083"/>
            <a:ext cx="57382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ASA Firewall Rules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DFD24-3937-75DC-4A3F-A04E53C6305D}"/>
              </a:ext>
            </a:extLst>
          </p:cNvPr>
          <p:cNvSpPr txBox="1"/>
          <p:nvPr/>
        </p:nvSpPr>
        <p:spPr>
          <a:xfrm>
            <a:off x="391582" y="1238250"/>
            <a:ext cx="722841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000" b="1"/>
              <a:t>INSIDE_IN ACL</a:t>
            </a:r>
            <a:r>
              <a:rPr lang="en-US" sz="2000"/>
              <a:t> on ASA applied inbound Allows:</a:t>
            </a:r>
            <a:endParaRPr lang="en-US"/>
          </a:p>
          <a:p>
            <a:pPr marL="457200" lvl="1">
              <a:buFont typeface="Courier New"/>
              <a:buChar char="o"/>
            </a:pPr>
            <a:r>
              <a:rPr lang="en-US" sz="2000"/>
              <a:t>HTTPS to App Servers</a:t>
            </a:r>
            <a:endParaRPr lang="en-US"/>
          </a:p>
          <a:p>
            <a:pPr marL="457200" lvl="1">
              <a:buFont typeface="Courier New"/>
              <a:buChar char="o"/>
            </a:pPr>
            <a:r>
              <a:rPr lang="en-US" sz="2000"/>
              <a:t>SQL from App to DB</a:t>
            </a:r>
            <a:endParaRPr lang="en-US"/>
          </a:p>
          <a:p>
            <a:pPr marL="457200" lvl="1">
              <a:buFont typeface="Courier New"/>
              <a:buChar char="o"/>
            </a:pPr>
            <a:r>
              <a:rPr lang="en-US" sz="2000"/>
              <a:t>NFS/SMB from Storage to DB</a:t>
            </a:r>
            <a:endParaRPr lang="en-US"/>
          </a:p>
          <a:p>
            <a:pPr marL="457200" lvl="1">
              <a:buFont typeface="Courier New"/>
              <a:buChar char="o"/>
            </a:pPr>
            <a:r>
              <a:rPr lang="en-US" sz="2000"/>
              <a:t>Full MGMT access (SSH, RDP, monitoring)</a:t>
            </a:r>
            <a:endParaRPr lang="en-US"/>
          </a:p>
          <a:p>
            <a:pPr marL="457200" lvl="1">
              <a:buFont typeface="Courier New"/>
              <a:buChar char="o"/>
            </a:pPr>
            <a:endParaRPr lang="en-US" sz="2000"/>
          </a:p>
          <a:p>
            <a:pPr>
              <a:buChar char="•"/>
            </a:pPr>
            <a:r>
              <a:rPr lang="en-US" sz="2000"/>
              <a:t>All other traffic </a:t>
            </a:r>
            <a:r>
              <a:rPr lang="en-US" sz="2000" b="1"/>
              <a:t>denied and logged</a:t>
            </a:r>
            <a:endParaRPr lang="en-US"/>
          </a:p>
          <a:p>
            <a:pPr algn="l"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1061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C4696-0372-13FF-72C2-8C7BE7251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4200-C723-87D6-B680-0164C06F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22" y="421115"/>
            <a:ext cx="7724918" cy="572700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b="1">
                <a:solidFill>
                  <a:schemeClr val="tx1"/>
                </a:solidFill>
              </a:rPr>
              <a:t>Network Monitoring Setup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1CB86-DE16-B2EF-FB07-CF4E0BFEAB65}"/>
              </a:ext>
            </a:extLst>
          </p:cNvPr>
          <p:cNvSpPr txBox="1"/>
          <p:nvPr/>
        </p:nvSpPr>
        <p:spPr>
          <a:xfrm>
            <a:off x="465965" y="1386417"/>
            <a:ext cx="7852238" cy="227536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Char char="•"/>
            </a:pPr>
            <a:r>
              <a:rPr lang="en-US" sz="2000" b="1">
                <a:solidFill>
                  <a:schemeClr val="tx1"/>
                </a:solidFill>
              </a:rPr>
              <a:t>Syslog Server:</a:t>
            </a:r>
            <a:r>
              <a:rPr lang="en-US" sz="2000">
                <a:solidFill>
                  <a:schemeClr val="tx1"/>
                </a:solidFill>
              </a:rPr>
              <a:t> 10.0.5.100 (in MGMT VLAN)</a:t>
            </a:r>
          </a:p>
          <a:p>
            <a:pPr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>
              <a:buChar char="•"/>
            </a:pPr>
            <a:r>
              <a:rPr lang="en-US" sz="2000" b="1">
                <a:solidFill>
                  <a:schemeClr val="tx1"/>
                </a:solidFill>
              </a:rPr>
              <a:t>SNMPv2c</a:t>
            </a:r>
            <a:r>
              <a:rPr lang="en-US" sz="2000">
                <a:solidFill>
                  <a:schemeClr val="tx1"/>
                </a:solidFill>
              </a:rPr>
              <a:t> enabled on core and distribution and access devices</a:t>
            </a:r>
          </a:p>
          <a:p>
            <a:pPr>
              <a:buChar char="•"/>
            </a:pPr>
            <a:endParaRPr lang="en-US" sz="2000">
              <a:solidFill>
                <a:schemeClr val="tx1"/>
              </a:solidFill>
            </a:endParaRPr>
          </a:p>
          <a:p>
            <a:pPr>
              <a:buChar char="•"/>
            </a:pPr>
            <a:r>
              <a:rPr lang="en-US" sz="2000">
                <a:solidFill>
                  <a:schemeClr val="tx1"/>
                </a:solidFill>
              </a:rPr>
              <a:t>Enables early detection and response to issues</a:t>
            </a:r>
          </a:p>
          <a:p>
            <a:pPr marL="285750" indent="-285750" algn="l">
              <a:buChar char="•"/>
            </a:pPr>
            <a:endParaRPr lang="en-US" sz="1600" b="0" i="0">
              <a:solidFill>
                <a:schemeClr val="tx1"/>
              </a:solidFill>
              <a:effectLst/>
            </a:endParaRPr>
          </a:p>
          <a:p>
            <a:pPr marL="15240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endParaRPr 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00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9"/>
          <p:cNvSpPr txBox="1">
            <a:spLocks noGrp="1"/>
          </p:cNvSpPr>
          <p:nvPr>
            <p:ph type="title"/>
          </p:nvPr>
        </p:nvSpPr>
        <p:spPr>
          <a:xfrm>
            <a:off x="1931412" y="2329459"/>
            <a:ext cx="5199576" cy="1439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6000"/>
              <a:t>Thanks You</a:t>
            </a:r>
            <a:endParaRPr sz="6000"/>
          </a:p>
        </p:txBody>
      </p:sp>
      <p:grpSp>
        <p:nvGrpSpPr>
          <p:cNvPr id="1153" name="Google Shape;1153;p39"/>
          <p:cNvGrpSpPr/>
          <p:nvPr/>
        </p:nvGrpSpPr>
        <p:grpSpPr>
          <a:xfrm>
            <a:off x="2685237" y="110131"/>
            <a:ext cx="3773527" cy="1984114"/>
            <a:chOff x="2697000" y="269606"/>
            <a:chExt cx="3773527" cy="1984114"/>
          </a:xfrm>
        </p:grpSpPr>
        <p:pic>
          <p:nvPicPr>
            <p:cNvPr id="1154" name="Google Shape;1154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848648">
              <a:off x="5486239" y="1042387"/>
              <a:ext cx="844432" cy="766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5" name="Google Shape;1155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800023">
              <a:off x="2878940" y="650008"/>
              <a:ext cx="1849370" cy="12233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6" name="Google Shape;1156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76475" y="578125"/>
              <a:ext cx="2449050" cy="770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432559">
            <a:off x="-1325761" y="-313395"/>
            <a:ext cx="3654517" cy="1318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computer network diagram with many servers connected to each other">
            <a:extLst>
              <a:ext uri="{FF2B5EF4-FFF2-40B4-BE49-F238E27FC236}">
                <a16:creationId xmlns:a16="http://schemas.microsoft.com/office/drawing/2014/main" id="{33612F4B-75A9-E227-299B-2D7EA34DF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77" y="0"/>
            <a:ext cx="812324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45CD74E6-7AD2-3EE7-928F-7D1D247B66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1993" y="315430"/>
            <a:ext cx="8341263" cy="431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tx1"/>
                </a:solidFill>
                <a:cs typeface="Calibri"/>
              </a:rPr>
              <a:t>Project Overview</a:t>
            </a:r>
            <a:endParaRPr lang="en-US" sz="3200">
              <a:solidFill>
                <a:schemeClr val="tx1"/>
              </a:solidFill>
              <a:cs typeface="Calibri"/>
            </a:endParaRPr>
          </a:p>
          <a:p>
            <a:endParaRPr lang="en-US" sz="1800">
              <a:solidFill>
                <a:schemeClr val="tx1"/>
              </a:solidFill>
              <a:cs typeface="Calibri"/>
            </a:endParaRPr>
          </a:p>
          <a:p>
            <a:pPr marL="495300" indent="-34290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cs typeface="Calibri"/>
              </a:rPr>
              <a:t>    </a:t>
            </a:r>
            <a:r>
              <a:rPr lang="en-US" sz="2000" i="0">
                <a:solidFill>
                  <a:schemeClr val="tx1"/>
                </a:solidFill>
                <a:effectLst/>
                <a:cs typeface="Calibri"/>
              </a:rPr>
              <a:t>This project </a:t>
            </a:r>
            <a:r>
              <a:rPr lang="en-US" sz="2000">
                <a:solidFill>
                  <a:schemeClr val="tx1"/>
                </a:solidFill>
                <a:cs typeface="Calibri"/>
              </a:rPr>
              <a:t>designs </a:t>
            </a:r>
            <a:r>
              <a:rPr lang="en-US" sz="2000" i="0">
                <a:solidFill>
                  <a:schemeClr val="tx1"/>
                </a:solidFill>
                <a:effectLst/>
                <a:cs typeface="Calibri"/>
              </a:rPr>
              <a:t>a corporate data center</a:t>
            </a:r>
            <a:r>
              <a:rPr lang="en-US" sz="2000">
                <a:solidFill>
                  <a:schemeClr val="tx1"/>
                </a:solidFill>
                <a:cs typeface="Calibri"/>
              </a:rPr>
              <a:t> network with a focus on high availability, performance, and security. </a:t>
            </a:r>
          </a:p>
          <a:p>
            <a:pPr marL="152400" indent="0"/>
            <a:endParaRPr lang="en-US" sz="2000">
              <a:solidFill>
                <a:schemeClr val="tx1"/>
              </a:solidFill>
              <a:cs typeface="Calibri"/>
            </a:endParaRPr>
          </a:p>
          <a:p>
            <a:pPr marL="495300" indent="-34290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cs typeface="Calibri"/>
              </a:rPr>
              <a:t>It uses a three-tier architecture and integrates best practices for redundancy, segmentation, and access control.</a:t>
            </a:r>
            <a:endParaRPr lang="en-US">
              <a:solidFill>
                <a:schemeClr val="tx1"/>
              </a:solidFill>
              <a:cs typeface="Calibri"/>
            </a:endParaRPr>
          </a:p>
          <a:p>
            <a:pPr marL="152400" indent="0"/>
            <a:endParaRPr lang="en-US" sz="2000">
              <a:solidFill>
                <a:schemeClr val="tx1"/>
              </a:solidFill>
              <a:cs typeface="Calibri"/>
            </a:endParaRPr>
          </a:p>
          <a:p>
            <a:pPr marL="495300" indent="-342900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cs typeface="Calibri"/>
              </a:rPr>
              <a:t> Core elements include VLANs, HSRP, STP, OSPF routing</a:t>
            </a:r>
            <a:r>
              <a:rPr lang="en-US" sz="2000" i="0">
                <a:solidFill>
                  <a:schemeClr val="tx1"/>
                </a:solidFill>
                <a:effectLst/>
                <a:cs typeface="Calibri"/>
              </a:rPr>
              <a:t>, </a:t>
            </a:r>
            <a:r>
              <a:rPr lang="en-US" sz="2000">
                <a:solidFill>
                  <a:schemeClr val="tx1"/>
                </a:solidFill>
                <a:cs typeface="Calibri"/>
              </a:rPr>
              <a:t>ACLs</a:t>
            </a:r>
            <a:r>
              <a:rPr lang="en-US" sz="2000" i="0">
                <a:solidFill>
                  <a:schemeClr val="tx1"/>
                </a:solidFill>
                <a:effectLst/>
                <a:cs typeface="Calibri"/>
              </a:rPr>
              <a:t>, and </a:t>
            </a:r>
            <a:r>
              <a:rPr lang="en-US" sz="2000">
                <a:solidFill>
                  <a:schemeClr val="tx1"/>
                </a:solidFill>
                <a:cs typeface="Calibri"/>
              </a:rPr>
              <a:t>network monitoring</a:t>
            </a:r>
            <a:r>
              <a:rPr lang="en-US" sz="2000" i="0">
                <a:solidFill>
                  <a:schemeClr val="tx1"/>
                </a:solidFill>
                <a:effectLst/>
                <a:cs typeface="Calibri"/>
              </a:rPr>
              <a:t>.</a:t>
            </a:r>
            <a:endParaRPr lang="en-US">
              <a:solidFill>
                <a:schemeClr val="tx1"/>
              </a:solidFill>
            </a:endParaRPr>
          </a:p>
          <a:p>
            <a:pPr marL="0" marR="0" lvl="0" indent="0" algn="l" defTabSz="9144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i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endParaRPr lang="en-US" b="0" i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3B90-E040-3436-4E63-833382D8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422" y="421115"/>
            <a:ext cx="7724918" cy="572700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b="1">
                <a:solidFill>
                  <a:schemeClr val="tx1"/>
                </a:solidFill>
              </a:rPr>
              <a:t>Network Topology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92838-1BEA-E723-5D2C-13C470728DE9}"/>
              </a:ext>
            </a:extLst>
          </p:cNvPr>
          <p:cNvSpPr txBox="1"/>
          <p:nvPr/>
        </p:nvSpPr>
        <p:spPr>
          <a:xfrm>
            <a:off x="529465" y="1068917"/>
            <a:ext cx="7852238" cy="30140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Char char="•"/>
            </a:pPr>
            <a:r>
              <a:rPr lang="en-US" sz="1600" b="1">
                <a:solidFill>
                  <a:schemeClr val="tx1"/>
                </a:solidFill>
              </a:rPr>
              <a:t>Three-tier model:</a:t>
            </a:r>
            <a:r>
              <a:rPr lang="en-US" sz="1600">
                <a:solidFill>
                  <a:schemeClr val="tx1"/>
                </a:solidFill>
              </a:rPr>
              <a:t> Core, Distribution (Aggregation), and Access layers.</a:t>
            </a:r>
          </a:p>
          <a:p>
            <a:pPr marL="285750" indent="-285750">
              <a:buChar char="•"/>
            </a:pPr>
            <a:r>
              <a:rPr lang="en-US" sz="1600" b="1">
                <a:solidFill>
                  <a:schemeClr val="tx1"/>
                </a:solidFill>
              </a:rPr>
              <a:t>Core Layer:</a:t>
            </a:r>
            <a:r>
              <a:rPr lang="en-US" sz="1600">
                <a:solidFill>
                  <a:schemeClr val="tx1"/>
                </a:solidFill>
              </a:rPr>
              <a:t> High-speed switches, backbone of the network.</a:t>
            </a:r>
          </a:p>
          <a:p>
            <a:pPr marL="285750" indent="-285750">
              <a:buChar char="•"/>
            </a:pPr>
            <a:r>
              <a:rPr lang="en-US" sz="1600" b="1">
                <a:solidFill>
                  <a:schemeClr val="tx1"/>
                </a:solidFill>
              </a:rPr>
              <a:t>Distribution Layer:</a:t>
            </a:r>
            <a:r>
              <a:rPr lang="en-US" sz="1600">
                <a:solidFill>
                  <a:schemeClr val="tx1"/>
                </a:solidFill>
              </a:rPr>
              <a:t> Inter-VLAN routing, security enforcement.</a:t>
            </a:r>
          </a:p>
          <a:p>
            <a:pPr marL="285750" indent="-285750">
              <a:buChar char="•"/>
            </a:pPr>
            <a:r>
              <a:rPr lang="en-US" sz="1600" b="1">
                <a:solidFill>
                  <a:schemeClr val="tx1"/>
                </a:solidFill>
              </a:rPr>
              <a:t>Access Layer:</a:t>
            </a:r>
            <a:r>
              <a:rPr lang="en-US" sz="1600">
                <a:solidFill>
                  <a:schemeClr val="tx1"/>
                </a:solidFill>
              </a:rPr>
              <a:t> Connects servers and storage; supports port security.</a:t>
            </a:r>
          </a:p>
          <a:p>
            <a:pPr marL="285750" indent="-285750">
              <a:buChar char="•"/>
            </a:pPr>
            <a:r>
              <a:rPr lang="en-US" sz="1600" b="1">
                <a:solidFill>
                  <a:schemeClr val="tx1"/>
                </a:solidFill>
              </a:rPr>
              <a:t>Redundancy:</a:t>
            </a:r>
            <a:r>
              <a:rPr lang="en-US" sz="1600">
                <a:solidFill>
                  <a:schemeClr val="tx1"/>
                </a:solidFill>
              </a:rPr>
              <a:t> Active/standby pairs, EtherChannel, STP.</a:t>
            </a:r>
          </a:p>
          <a:p>
            <a:pPr>
              <a:buChar char="•"/>
            </a:pPr>
            <a:r>
              <a:rPr lang="en-US" sz="1600" b="1">
                <a:solidFill>
                  <a:schemeClr val="tx1"/>
                </a:solidFill>
              </a:rPr>
              <a:t>    Switches:</a:t>
            </a:r>
            <a:r>
              <a:rPr lang="en-US" sz="1600">
                <a:solidFill>
                  <a:schemeClr val="tx1"/>
                </a:solidFill>
              </a:rPr>
              <a:t> Interconnect all layers, support VLANs and link aggregation.</a:t>
            </a:r>
          </a:p>
          <a:p>
            <a:pPr>
              <a:buChar char="•"/>
            </a:pPr>
            <a:r>
              <a:rPr lang="en-US" sz="1600" b="1">
                <a:solidFill>
                  <a:schemeClr val="tx1"/>
                </a:solidFill>
              </a:rPr>
              <a:t>    Routers:</a:t>
            </a:r>
            <a:r>
              <a:rPr lang="en-US" sz="1600">
                <a:solidFill>
                  <a:schemeClr val="tx1"/>
                </a:solidFill>
              </a:rPr>
              <a:t> Layer 3 routing between VLANs and external networks.</a:t>
            </a:r>
          </a:p>
          <a:p>
            <a:pPr>
              <a:buChar char="•"/>
            </a:pPr>
            <a:r>
              <a:rPr lang="en-US" sz="1600" b="1">
                <a:solidFill>
                  <a:schemeClr val="tx1"/>
                </a:solidFill>
              </a:rPr>
              <a:t>    Firewalls:</a:t>
            </a:r>
            <a:r>
              <a:rPr lang="en-US" sz="1600">
                <a:solidFill>
                  <a:schemeClr val="tx1"/>
                </a:solidFill>
              </a:rPr>
              <a:t> Control North-South &amp; East-West traffic.</a:t>
            </a:r>
          </a:p>
          <a:p>
            <a:pPr>
              <a:buChar char="•"/>
            </a:pPr>
            <a:r>
              <a:rPr lang="en-US" sz="1600" b="1">
                <a:solidFill>
                  <a:schemeClr val="tx1"/>
                </a:solidFill>
              </a:rPr>
              <a:t>    Servers/Hosts:</a:t>
            </a:r>
            <a:r>
              <a:rPr lang="en-US" sz="1600">
                <a:solidFill>
                  <a:schemeClr val="tx1"/>
                </a:solidFill>
              </a:rPr>
              <a:t> Application, database, and storage connected at access layer.</a:t>
            </a:r>
          </a:p>
          <a:p>
            <a:pPr algn="l"/>
            <a:endParaRPr lang="en-US" sz="2000" b="0" i="0">
              <a:solidFill>
                <a:schemeClr val="tx1"/>
              </a:solidFill>
              <a:effectLst/>
            </a:endParaRPr>
          </a:p>
          <a:p>
            <a:pPr marL="15240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endParaRPr 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08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34"/>
          <p:cNvGrpSpPr/>
          <p:nvPr/>
        </p:nvGrpSpPr>
        <p:grpSpPr>
          <a:xfrm>
            <a:off x="5024427" y="247398"/>
            <a:ext cx="3899584" cy="2716798"/>
            <a:chOff x="5024427" y="104073"/>
            <a:chExt cx="3899584" cy="2716798"/>
          </a:xfrm>
        </p:grpSpPr>
        <p:pic>
          <p:nvPicPr>
            <p:cNvPr id="1094" name="Google Shape;1094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282117">
              <a:off x="5090996" y="522737"/>
              <a:ext cx="1560186" cy="103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5" name="Google Shape;1095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5572276" y="1174626"/>
              <a:ext cx="3228621" cy="101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6" name="Google Shape;1096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860378">
              <a:off x="8138684" y="2064389"/>
              <a:ext cx="669916" cy="608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4729FB-7765-2CF0-1EFE-3C3C458DB21E}"/>
              </a:ext>
            </a:extLst>
          </p:cNvPr>
          <p:cNvSpPr txBox="1"/>
          <p:nvPr/>
        </p:nvSpPr>
        <p:spPr>
          <a:xfrm>
            <a:off x="0" y="391583"/>
            <a:ext cx="4817533" cy="1969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b="1"/>
          </a:p>
          <a:p>
            <a:pPr marL="285750" indent="-285750">
              <a:buChar char="•"/>
            </a:pPr>
            <a:r>
              <a:rPr lang="en-US" sz="1800"/>
              <a:t>Each VLAN uses a </a:t>
            </a:r>
            <a:r>
              <a:rPr lang="en-US" sz="1800" b="1"/>
              <a:t>/24 subnet</a:t>
            </a:r>
            <a:endParaRPr lang="en-US" sz="1800"/>
          </a:p>
          <a:p>
            <a:pPr marL="285750" indent="-285750">
              <a:buChar char="•"/>
            </a:pPr>
            <a:r>
              <a:rPr lang="en-US" sz="1800"/>
              <a:t>Gateways assigned to </a:t>
            </a:r>
            <a:r>
              <a:rPr lang="en-US" sz="1800" b="1"/>
              <a:t>.1</a:t>
            </a:r>
            <a:r>
              <a:rPr lang="en-US" sz="1800"/>
              <a:t> in each subnet</a:t>
            </a:r>
          </a:p>
          <a:p>
            <a:pPr marL="285750" indent="-285750">
              <a:buChar char="•"/>
            </a:pPr>
            <a:r>
              <a:rPr lang="en-US" sz="1800" b="1"/>
              <a:t>DHCP</a:t>
            </a:r>
            <a:r>
              <a:rPr lang="en-US" sz="1800"/>
              <a:t> used for VLANs 4 &amp; 5</a:t>
            </a:r>
          </a:p>
          <a:p>
            <a:pPr marL="285750" indent="-285750">
              <a:buChar char="•"/>
            </a:pPr>
            <a:r>
              <a:rPr lang="en-US" sz="1800"/>
              <a:t>Addresses assigned based on server roles</a:t>
            </a:r>
          </a:p>
          <a:p>
            <a:pPr algn="l"/>
            <a:endParaRPr lang="en-US" sz="18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D5A172-F8B8-CA8A-D887-7B67415A0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82451"/>
              </p:ext>
            </p:extLst>
          </p:nvPr>
        </p:nvGraphicFramePr>
        <p:xfrm>
          <a:off x="1952624" y="2358284"/>
          <a:ext cx="6000750" cy="2727706"/>
        </p:xfrm>
        <a:graphic>
          <a:graphicData uri="http://schemas.openxmlformats.org/drawingml/2006/table">
            <a:tbl>
              <a:tblPr bandRow="1">
                <a:tableStyleId>{2E912B58-C8A5-415C-8D54-8C3991162219}</a:tableStyleId>
              </a:tblPr>
              <a:tblGrid>
                <a:gridCol w="742950">
                  <a:extLst>
                    <a:ext uri="{9D8B030D-6E8A-4147-A177-3AD203B41FA5}">
                      <a16:colId xmlns:a16="http://schemas.microsoft.com/office/drawing/2014/main" val="1439034573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3144058804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87195733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263764018"/>
                    </a:ext>
                  </a:extLst>
                </a:gridCol>
                <a:gridCol w="2409825">
                  <a:extLst>
                    <a:ext uri="{9D8B030D-6E8A-4147-A177-3AD203B41FA5}">
                      <a16:colId xmlns:a16="http://schemas.microsoft.com/office/drawing/2014/main" val="1912722098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1" i="0">
                          <a:effectLst/>
                          <a:latin typeface="Aptos"/>
                        </a:rPr>
                        <a:t>VLAN ID</a:t>
                      </a:r>
                      <a:r>
                        <a:rPr lang="en-US" sz="1200" b="0" i="0">
                          <a:effectLst/>
                          <a:latin typeface="Aptos"/>
                        </a:rPr>
                        <a:t>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1" i="0">
                          <a:effectLst/>
                          <a:latin typeface="Aptos"/>
                        </a:rPr>
                        <a:t>VLAN Name</a:t>
                      </a:r>
                      <a:r>
                        <a:rPr lang="en-US" sz="1200" b="0" i="0">
                          <a:effectLst/>
                          <a:latin typeface="Aptos"/>
                        </a:rPr>
                        <a:t>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1" i="0">
                          <a:effectLst/>
                          <a:latin typeface="Aptos"/>
                        </a:rPr>
                        <a:t>Subnet</a:t>
                      </a:r>
                      <a:r>
                        <a:rPr lang="en-US" sz="1200" b="0" i="0">
                          <a:effectLst/>
                          <a:latin typeface="Aptos"/>
                        </a:rPr>
                        <a:t>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1" i="0">
                          <a:effectLst/>
                          <a:latin typeface="Aptos"/>
                        </a:rPr>
                        <a:t>Assigned IPs</a:t>
                      </a:r>
                      <a:r>
                        <a:rPr lang="en-US" sz="1200" b="0" i="0">
                          <a:effectLst/>
                          <a:latin typeface="Aptos"/>
                        </a:rPr>
                        <a:t>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1" i="0">
                          <a:effectLst/>
                          <a:latin typeface="Aptos"/>
                        </a:rPr>
                        <a:t>Devices / Purpose</a:t>
                      </a:r>
                      <a:r>
                        <a:rPr lang="en-US" sz="1200" b="0" i="0">
                          <a:effectLst/>
                          <a:latin typeface="Aptos"/>
                        </a:rPr>
                        <a:t>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802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VLAN 2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App Servers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10.0.2.0/24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10.0.2.10, 10.0.2.11 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Server0, Server1 (App Servers)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3053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VLAN 3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Database Servers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10.0.3.0/24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10.0.3.10, 10.0.3.11 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Server2, Server3 (DB Servers)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265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VLAN 4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Storage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10.0.4.0/24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DHCP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PC0, PC1, PC2 (Storage Devices)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489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VLAN 5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Management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10.0.5.0/24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DHCP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PC6, PC7 (Admin)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4744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16E9E06-B025-9FCF-1F3D-BF3D6D1D020C}"/>
              </a:ext>
            </a:extLst>
          </p:cNvPr>
          <p:cNvSpPr txBox="1"/>
          <p:nvPr/>
        </p:nvSpPr>
        <p:spPr>
          <a:xfrm>
            <a:off x="497417" y="243417"/>
            <a:ext cx="6002866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IP Addressing Scheme</a:t>
            </a:r>
            <a:endParaRPr lang="en-US" sz="3200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973D0C-01C8-A461-19FB-75FB7AF6366B}"/>
              </a:ext>
            </a:extLst>
          </p:cNvPr>
          <p:cNvSpPr txBox="1"/>
          <p:nvPr/>
        </p:nvSpPr>
        <p:spPr>
          <a:xfrm>
            <a:off x="195376" y="738043"/>
            <a:ext cx="7564056" cy="176259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b="1"/>
          </a:p>
          <a:p>
            <a:pPr marL="285750" indent="-285750">
              <a:buChar char="•"/>
            </a:pPr>
            <a:r>
              <a:rPr lang="en-US" b="1">
                <a:solidFill>
                  <a:schemeClr val="tx1"/>
                </a:solidFill>
              </a:rPr>
              <a:t>VLAN 2:</a:t>
            </a:r>
            <a:r>
              <a:rPr lang="en-US">
                <a:solidFill>
                  <a:schemeClr val="tx1"/>
                </a:solidFill>
              </a:rPr>
              <a:t> Application Servers (10.0.2.0/24)</a:t>
            </a:r>
          </a:p>
          <a:p>
            <a:pPr marL="285750" indent="-285750">
              <a:buChar char="•"/>
            </a:pPr>
            <a:r>
              <a:rPr lang="en-US" b="1">
                <a:solidFill>
                  <a:schemeClr val="tx1"/>
                </a:solidFill>
              </a:rPr>
              <a:t>VLAN 3:</a:t>
            </a:r>
            <a:r>
              <a:rPr lang="en-US">
                <a:solidFill>
                  <a:schemeClr val="tx1"/>
                </a:solidFill>
              </a:rPr>
              <a:t> Database Servers (10.0.3.0/24)</a:t>
            </a:r>
          </a:p>
          <a:p>
            <a:pPr marL="285750" indent="-285750">
              <a:buChar char="•"/>
            </a:pPr>
            <a:r>
              <a:rPr lang="en-US" b="1">
                <a:solidFill>
                  <a:schemeClr val="tx1"/>
                </a:solidFill>
              </a:rPr>
              <a:t>VLAN 4:</a:t>
            </a:r>
            <a:r>
              <a:rPr lang="en-US">
                <a:solidFill>
                  <a:schemeClr val="tx1"/>
                </a:solidFill>
              </a:rPr>
              <a:t> Storage (10.0.4.0/24) – DHCP</a:t>
            </a:r>
          </a:p>
          <a:p>
            <a:pPr marL="285750" indent="-285750">
              <a:buChar char="•"/>
            </a:pPr>
            <a:r>
              <a:rPr lang="en-US" b="1">
                <a:solidFill>
                  <a:schemeClr val="tx1"/>
                </a:solidFill>
              </a:rPr>
              <a:t>VLAN 5:</a:t>
            </a:r>
            <a:r>
              <a:rPr lang="en-US">
                <a:solidFill>
                  <a:schemeClr val="tx1"/>
                </a:solidFill>
              </a:rPr>
              <a:t> Management (10.0.5.0/24) – DHCP</a:t>
            </a:r>
          </a:p>
          <a:p>
            <a:pPr marL="285750" indent="-285750">
              <a:buChar char="•"/>
            </a:pPr>
            <a:r>
              <a:rPr lang="en-US">
                <a:solidFill>
                  <a:schemeClr val="tx1"/>
                </a:solidFill>
              </a:rPr>
              <a:t>Logical segmentation improves security and manageability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en-US" b="0" i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6B681-B47A-793D-C2F7-7BFBDCE61913}"/>
              </a:ext>
            </a:extLst>
          </p:cNvPr>
          <p:cNvSpPr txBox="1"/>
          <p:nvPr/>
        </p:nvSpPr>
        <p:spPr>
          <a:xfrm>
            <a:off x="550334" y="254000"/>
            <a:ext cx="529378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VLAN Design</a:t>
            </a:r>
            <a:endParaRPr lang="en-US" sz="32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B2BACA-0670-9CA9-54DA-0F1267983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8713"/>
              </p:ext>
            </p:extLst>
          </p:nvPr>
        </p:nvGraphicFramePr>
        <p:xfrm>
          <a:off x="1888595" y="2241867"/>
          <a:ext cx="6657975" cy="2700020"/>
        </p:xfrm>
        <a:graphic>
          <a:graphicData uri="http://schemas.openxmlformats.org/drawingml/2006/table">
            <a:tbl>
              <a:tblPr bandRow="1">
                <a:tableStyleId>{2E912B58-C8A5-415C-8D54-8C3991162219}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1728976632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469987965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808292515"/>
                    </a:ext>
                  </a:extLst>
                </a:gridCol>
                <a:gridCol w="3905250">
                  <a:extLst>
                    <a:ext uri="{9D8B030D-6E8A-4147-A177-3AD203B41FA5}">
                      <a16:colId xmlns:a16="http://schemas.microsoft.com/office/drawing/2014/main" val="24422625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1" i="0">
                          <a:effectLst/>
                          <a:latin typeface="Aptos"/>
                        </a:rPr>
                        <a:t>VLAN ID</a:t>
                      </a:r>
                      <a:r>
                        <a:rPr lang="en-US" sz="1200" b="0" i="0">
                          <a:effectLst/>
                          <a:latin typeface="Aptos"/>
                        </a:rPr>
                        <a:t>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1" i="0">
                          <a:effectLst/>
                          <a:latin typeface="Aptos"/>
                        </a:rPr>
                        <a:t>VLAN Name</a:t>
                      </a:r>
                      <a:r>
                        <a:rPr lang="en-US" sz="1200" b="0" i="0">
                          <a:effectLst/>
                          <a:latin typeface="Aptos"/>
                        </a:rPr>
                        <a:t>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1" i="0">
                          <a:effectLst/>
                          <a:latin typeface="Aptos"/>
                        </a:rPr>
                        <a:t>IP Subnet</a:t>
                      </a:r>
                      <a:r>
                        <a:rPr lang="en-US" sz="1200" b="0" i="0">
                          <a:effectLst/>
                          <a:latin typeface="Aptos"/>
                        </a:rPr>
                        <a:t>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ctr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1" i="0">
                          <a:effectLst/>
                          <a:latin typeface="Aptos"/>
                        </a:rPr>
                        <a:t>Associated Devices/Services</a:t>
                      </a:r>
                      <a:r>
                        <a:rPr lang="en-US" sz="1200" b="0" i="0">
                          <a:effectLst/>
                          <a:latin typeface="Aptos"/>
                        </a:rPr>
                        <a:t>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048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5 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Management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10.0.5.0/24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Switch/server management (SSH, SNMP); OOB management interfaces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636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2 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Application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10.0.2.0/24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Application/web servers 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98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3 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Database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10.0.3.0/24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Database servers 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7734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endParaRPr lang="en-US">
                        <a:effectLst/>
                      </a:endParaRPr>
                    </a:p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4 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Storage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10.0.4.0/24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9"/>
                        </a:lnSpc>
                        <a:buNone/>
                      </a:pPr>
                      <a:r>
                        <a:rPr lang="en-US" sz="1200" b="0" i="0">
                          <a:effectLst/>
                          <a:latin typeface="Aptos"/>
                        </a:rPr>
                        <a:t>Backup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86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82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>
          <a:extLst>
            <a:ext uri="{FF2B5EF4-FFF2-40B4-BE49-F238E27FC236}">
              <a16:creationId xmlns:a16="http://schemas.microsoft.com/office/drawing/2014/main" id="{956B32B8-032F-2833-A20C-3CF47479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34">
            <a:extLst>
              <a:ext uri="{FF2B5EF4-FFF2-40B4-BE49-F238E27FC236}">
                <a16:creationId xmlns:a16="http://schemas.microsoft.com/office/drawing/2014/main" id="{79B3D56F-8EA4-AFC4-303F-C236E3631CED}"/>
              </a:ext>
            </a:extLst>
          </p:cNvPr>
          <p:cNvGrpSpPr/>
          <p:nvPr/>
        </p:nvGrpSpPr>
        <p:grpSpPr>
          <a:xfrm>
            <a:off x="5024427" y="247398"/>
            <a:ext cx="3899584" cy="2716798"/>
            <a:chOff x="5024427" y="104073"/>
            <a:chExt cx="3899584" cy="2716798"/>
          </a:xfrm>
        </p:grpSpPr>
        <p:pic>
          <p:nvPicPr>
            <p:cNvPr id="1094" name="Google Shape;1094;p34">
              <a:extLst>
                <a:ext uri="{FF2B5EF4-FFF2-40B4-BE49-F238E27FC236}">
                  <a16:creationId xmlns:a16="http://schemas.microsoft.com/office/drawing/2014/main" id="{8FE6C5B8-B05C-6220-4A40-75B9E804A45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282117">
              <a:off x="5090996" y="522737"/>
              <a:ext cx="1560186" cy="103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5" name="Google Shape;1095;p34">
              <a:extLst>
                <a:ext uri="{FF2B5EF4-FFF2-40B4-BE49-F238E27FC236}">
                  <a16:creationId xmlns:a16="http://schemas.microsoft.com/office/drawing/2014/main" id="{954BCEAD-F46E-A19D-BD49-A4C69DA8DB2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5572276" y="1174626"/>
              <a:ext cx="3228621" cy="101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6" name="Google Shape;1096;p34">
              <a:extLst>
                <a:ext uri="{FF2B5EF4-FFF2-40B4-BE49-F238E27FC236}">
                  <a16:creationId xmlns:a16="http://schemas.microsoft.com/office/drawing/2014/main" id="{597C6D90-57F3-2F51-A6B1-68EB5DF9378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860378">
              <a:off x="8138684" y="2064389"/>
              <a:ext cx="669916" cy="608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11AD70-F5A0-44F4-8079-BE21D8671E57}"/>
              </a:ext>
            </a:extLst>
          </p:cNvPr>
          <p:cNvSpPr txBox="1"/>
          <p:nvPr/>
        </p:nvSpPr>
        <p:spPr>
          <a:xfrm>
            <a:off x="116416" y="920750"/>
            <a:ext cx="57382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High Availability Measures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343C5-344D-CBC7-3059-73F5FD3BE049}"/>
              </a:ext>
            </a:extLst>
          </p:cNvPr>
          <p:cNvSpPr txBox="1"/>
          <p:nvPr/>
        </p:nvSpPr>
        <p:spPr>
          <a:xfrm>
            <a:off x="402166" y="2127250"/>
            <a:ext cx="6783916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2000" b="1"/>
              <a:t>HSRP:</a:t>
            </a:r>
            <a:r>
              <a:rPr lang="en-US" sz="2000"/>
              <a:t> Redundant default gateways for VLANs on DSW1 and DSW2</a:t>
            </a:r>
          </a:p>
          <a:p>
            <a:endParaRPr lang="en-US" sz="2000"/>
          </a:p>
          <a:p>
            <a:pPr marL="285750" indent="-285750">
              <a:buChar char="•"/>
            </a:pPr>
            <a:r>
              <a:rPr lang="en-US" sz="2000" b="1"/>
              <a:t>STP:</a:t>
            </a:r>
            <a:r>
              <a:rPr lang="en-US" sz="2000"/>
              <a:t> Root and secondary bridges to prevent loops</a:t>
            </a:r>
          </a:p>
          <a:p>
            <a:endParaRPr lang="en-US" sz="2000"/>
          </a:p>
          <a:p>
            <a:pPr marL="285750" indent="-285750">
              <a:buChar char="•"/>
            </a:pPr>
            <a:r>
              <a:rPr lang="en-US" sz="2000" b="1"/>
              <a:t>EtherChannel:</a:t>
            </a:r>
            <a:r>
              <a:rPr lang="en-US" sz="2000"/>
              <a:t> Link aggregation for resilience and bandwidth</a:t>
            </a:r>
          </a:p>
          <a:p>
            <a:r>
              <a:rPr lang="en-US" sz="2000"/>
              <a:t>      Ensures fast failover and continuous service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6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>
          <a:extLst>
            <a:ext uri="{FF2B5EF4-FFF2-40B4-BE49-F238E27FC236}">
              <a16:creationId xmlns:a16="http://schemas.microsoft.com/office/drawing/2014/main" id="{EC081F43-BB6A-10FB-5104-FAC42C199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34">
            <a:extLst>
              <a:ext uri="{FF2B5EF4-FFF2-40B4-BE49-F238E27FC236}">
                <a16:creationId xmlns:a16="http://schemas.microsoft.com/office/drawing/2014/main" id="{C9920741-8808-4855-1B09-D0223D372FDA}"/>
              </a:ext>
            </a:extLst>
          </p:cNvPr>
          <p:cNvGrpSpPr/>
          <p:nvPr/>
        </p:nvGrpSpPr>
        <p:grpSpPr>
          <a:xfrm>
            <a:off x="5024427" y="247398"/>
            <a:ext cx="3899584" cy="2716798"/>
            <a:chOff x="5024427" y="104073"/>
            <a:chExt cx="3899584" cy="2716798"/>
          </a:xfrm>
        </p:grpSpPr>
        <p:pic>
          <p:nvPicPr>
            <p:cNvPr id="1094" name="Google Shape;1094;p34">
              <a:extLst>
                <a:ext uri="{FF2B5EF4-FFF2-40B4-BE49-F238E27FC236}">
                  <a16:creationId xmlns:a16="http://schemas.microsoft.com/office/drawing/2014/main" id="{E4ED62F3-329D-5DC4-DD4B-090934C0FA60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282117">
              <a:off x="5090996" y="522737"/>
              <a:ext cx="1560186" cy="103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5" name="Google Shape;1095;p34">
              <a:extLst>
                <a:ext uri="{FF2B5EF4-FFF2-40B4-BE49-F238E27FC236}">
                  <a16:creationId xmlns:a16="http://schemas.microsoft.com/office/drawing/2014/main" id="{90C83EA4-3DA8-CC96-FD4E-4E5FAF6B93E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5572276" y="1174626"/>
              <a:ext cx="3228621" cy="101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6" name="Google Shape;1096;p34">
              <a:extLst>
                <a:ext uri="{FF2B5EF4-FFF2-40B4-BE49-F238E27FC236}">
                  <a16:creationId xmlns:a16="http://schemas.microsoft.com/office/drawing/2014/main" id="{557085E3-1CF9-7301-E65B-802DFE562FE9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860378">
              <a:off x="8138684" y="2064389"/>
              <a:ext cx="669916" cy="608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EBA8DD1-0C84-E14C-0DFC-F1D3F28A4724}"/>
              </a:ext>
            </a:extLst>
          </p:cNvPr>
          <p:cNvSpPr txBox="1"/>
          <p:nvPr/>
        </p:nvSpPr>
        <p:spPr>
          <a:xfrm>
            <a:off x="137583" y="328083"/>
            <a:ext cx="57382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OSPF Routing Protocol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DE758-05AB-4E82-3287-A1EFFC26A1D8}"/>
              </a:ext>
            </a:extLst>
          </p:cNvPr>
          <p:cNvSpPr txBox="1"/>
          <p:nvPr/>
        </p:nvSpPr>
        <p:spPr>
          <a:xfrm>
            <a:off x="603249" y="1449917"/>
            <a:ext cx="4275666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000" b="1"/>
              <a:t>OSPF</a:t>
            </a:r>
            <a:r>
              <a:rPr lang="en-US" sz="2000"/>
              <a:t> enables dynamic routing in core and distribution</a:t>
            </a:r>
          </a:p>
          <a:p>
            <a:endParaRPr lang="en-US" sz="2000"/>
          </a:p>
          <a:p>
            <a:pPr>
              <a:buChar char="•"/>
            </a:pPr>
            <a:r>
              <a:rPr lang="en-US" sz="2000"/>
              <a:t>Allows for automatic rerouting and faster convergence</a:t>
            </a:r>
          </a:p>
          <a:p>
            <a:endParaRPr lang="en-US" sz="2000"/>
          </a:p>
          <a:p>
            <a:pPr>
              <a:buChar char="•"/>
            </a:pPr>
            <a:r>
              <a:rPr lang="en-US" sz="2000"/>
              <a:t>Reduces routing overhead and increases efficiency</a:t>
            </a:r>
          </a:p>
          <a:p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4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>
          <a:extLst>
            <a:ext uri="{FF2B5EF4-FFF2-40B4-BE49-F238E27FC236}">
              <a16:creationId xmlns:a16="http://schemas.microsoft.com/office/drawing/2014/main" id="{8E98123F-8F51-790B-C442-EB8C6C59D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34">
            <a:extLst>
              <a:ext uri="{FF2B5EF4-FFF2-40B4-BE49-F238E27FC236}">
                <a16:creationId xmlns:a16="http://schemas.microsoft.com/office/drawing/2014/main" id="{5E2B54F5-6554-C0E9-F02C-B4B3879FF323}"/>
              </a:ext>
            </a:extLst>
          </p:cNvPr>
          <p:cNvGrpSpPr/>
          <p:nvPr/>
        </p:nvGrpSpPr>
        <p:grpSpPr>
          <a:xfrm>
            <a:off x="5024427" y="247398"/>
            <a:ext cx="3899584" cy="2716798"/>
            <a:chOff x="5024427" y="104073"/>
            <a:chExt cx="3899584" cy="2716798"/>
          </a:xfrm>
        </p:grpSpPr>
        <p:pic>
          <p:nvPicPr>
            <p:cNvPr id="1094" name="Google Shape;1094;p34">
              <a:extLst>
                <a:ext uri="{FF2B5EF4-FFF2-40B4-BE49-F238E27FC236}">
                  <a16:creationId xmlns:a16="http://schemas.microsoft.com/office/drawing/2014/main" id="{38F2518B-6BC8-5BFE-0512-17671777888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7282117">
              <a:off x="5090996" y="522737"/>
              <a:ext cx="1560186" cy="10320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5" name="Google Shape;1095;p34">
              <a:extLst>
                <a:ext uri="{FF2B5EF4-FFF2-40B4-BE49-F238E27FC236}">
                  <a16:creationId xmlns:a16="http://schemas.microsoft.com/office/drawing/2014/main" id="{087F4431-DCD7-D2BB-1480-CB6D39FC02B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5572276" y="1174626"/>
              <a:ext cx="3228621" cy="101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6" name="Google Shape;1096;p34">
              <a:extLst>
                <a:ext uri="{FF2B5EF4-FFF2-40B4-BE49-F238E27FC236}">
                  <a16:creationId xmlns:a16="http://schemas.microsoft.com/office/drawing/2014/main" id="{0E9C29AD-9DDB-DBCB-3E0A-6C8AEDBA22A0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860378">
              <a:off x="8138684" y="2064389"/>
              <a:ext cx="669916" cy="6081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53E7BAE-5F5D-01EE-ED4D-24BF6B3E7E29}"/>
              </a:ext>
            </a:extLst>
          </p:cNvPr>
          <p:cNvSpPr txBox="1"/>
          <p:nvPr/>
        </p:nvSpPr>
        <p:spPr>
          <a:xfrm>
            <a:off x="137583" y="328083"/>
            <a:ext cx="57382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Security Measures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60901-A3E4-A88D-08F6-1C03B7F78289}"/>
              </a:ext>
            </a:extLst>
          </p:cNvPr>
          <p:cNvSpPr txBox="1"/>
          <p:nvPr/>
        </p:nvSpPr>
        <p:spPr>
          <a:xfrm>
            <a:off x="391582" y="1608667"/>
            <a:ext cx="548216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000" b="1"/>
              <a:t>SSH</a:t>
            </a:r>
            <a:r>
              <a:rPr lang="en-US" sz="2000"/>
              <a:t> replaces Telnet for secure remote access</a:t>
            </a:r>
            <a:endParaRPr lang="en-US"/>
          </a:p>
          <a:p>
            <a:endParaRPr lang="en-US" sz="2000"/>
          </a:p>
          <a:p>
            <a:pPr>
              <a:buChar char="•"/>
            </a:pPr>
            <a:r>
              <a:rPr lang="en-US" sz="2000"/>
              <a:t>Basic </a:t>
            </a:r>
            <a:r>
              <a:rPr lang="en-US" sz="2000" b="1"/>
              <a:t>IDS/IPS</a:t>
            </a:r>
            <a:r>
              <a:rPr lang="en-US" sz="2000"/>
              <a:t> and firewall configurations initiated</a:t>
            </a:r>
            <a:endParaRPr lang="en-US"/>
          </a:p>
          <a:p>
            <a:pPr>
              <a:buChar char="•"/>
            </a:pPr>
            <a:r>
              <a:rPr lang="en-US" sz="2000"/>
              <a:t>Closed unused ports , closed unused applications ex:(</a:t>
            </a:r>
            <a:r>
              <a:rPr lang="en-US" sz="2000" err="1"/>
              <a:t>cdp</a:t>
            </a:r>
            <a:r>
              <a:rPr lang="en-US" sz="2000"/>
              <a:t>)</a:t>
            </a:r>
          </a:p>
          <a:p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95075"/>
      </p:ext>
    </p:extLst>
  </p:cSld>
  <p:clrMapOvr>
    <a:masterClrMapping/>
  </p:clrMapOvr>
</p:sld>
</file>

<file path=ppt/theme/theme1.xml><?xml version="1.0" encoding="utf-8"?>
<a:theme xmlns:a="http://schemas.openxmlformats.org/drawingml/2006/main" name="Innovation Through Software Projects Meeting by Slidesgo">
  <a:themeElements>
    <a:clrScheme name="Simple Light">
      <a:dk1>
        <a:srgbClr val="252525"/>
      </a:dk1>
      <a:lt1>
        <a:srgbClr val="D9D9D9"/>
      </a:lt1>
      <a:dk2>
        <a:srgbClr val="F9FBFD"/>
      </a:dk2>
      <a:lt2>
        <a:srgbClr val="3F1BE6"/>
      </a:lt2>
      <a:accent1>
        <a:srgbClr val="8599FC"/>
      </a:accent1>
      <a:accent2>
        <a:srgbClr val="48BEFE"/>
      </a:accent2>
      <a:accent3>
        <a:srgbClr val="E726FC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Innovation Through Software Projects Meeting by Slidesgo</vt:lpstr>
      <vt:lpstr>Design and securing a corporate data center network</vt:lpstr>
      <vt:lpstr>PowerPoint Presentation</vt:lpstr>
      <vt:lpstr>PowerPoint Presentation</vt:lpstr>
      <vt:lpstr>Network Topology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Network Monitoring Setup</vt:lpstr>
      <vt:lpstr>Thanks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sama mostafa</dc:creator>
  <cp:revision>2</cp:revision>
  <dcterms:modified xsi:type="dcterms:W3CDTF">2025-05-15T19:05:41Z</dcterms:modified>
</cp:coreProperties>
</file>