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4" r:id="rId1"/>
  </p:sldMasterIdLst>
  <p:notesMasterIdLst>
    <p:notesMasterId r:id="rId13"/>
  </p:notesMasterIdLst>
  <p:sldIdLst>
    <p:sldId id="256" r:id="rId2"/>
    <p:sldId id="257" r:id="rId3"/>
    <p:sldId id="258" r:id="rId4"/>
    <p:sldId id="259" r:id="rId5"/>
    <p:sldId id="260" r:id="rId6"/>
    <p:sldId id="261" r:id="rId7"/>
    <p:sldId id="264" r:id="rId8"/>
    <p:sldId id="268" r:id="rId9"/>
    <p:sldId id="269" r:id="rId10"/>
    <p:sldId id="270" r:id="rId11"/>
    <p:sldId id="271" r:id="rId12"/>
  </p:sldIdLst>
  <p:sldSz cx="9144000" cy="5143500" type="screen16x9"/>
  <p:notesSz cx="6858000" cy="9144000"/>
  <p:embeddedFontLst>
    <p:embeddedFont>
      <p:font typeface="Wingdings 3" panose="05040102010807070707" pitchFamily="18" charset="2"/>
      <p:regular r:id="rId14"/>
    </p:embeddedFont>
    <p:embeddedFont>
      <p:font typeface="Open Sans" panose="020B0604020202020204" charset="0"/>
      <p:regular r:id="rId15"/>
      <p:bold r:id="rId16"/>
      <p:italic r:id="rId17"/>
      <p:boldItalic r:id="rId18"/>
    </p:embeddedFont>
    <p:embeddedFont>
      <p:font typeface="Century Gothic" panose="020B0502020202020204" pitchFamily="34" charset="0"/>
      <p:regular r:id="rId19"/>
      <p:bold r:id="rId20"/>
      <p:italic r:id="rId21"/>
      <p:boldItalic r:id="rId22"/>
    </p:embeddedFont>
    <p:embeddedFont>
      <p:font typeface="Abel"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52D81C-4E3A-43F0-A592-038F4C78E42D}">
  <a:tblStyle styleId="{2B52D81C-4E3A-43F0-A592-038F4C78E4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E949A4B-6674-467F-AF55-D554401E982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1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e85c33fe31_0_22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e85c33fe31_0_22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e85c33fe31_0_22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e85c33fe31_0_22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e85625c6c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e85625c6c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e85625c6c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e85625c6c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e85c33fe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e85c33fe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85c33fe31_0_22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85c33fe31_0_22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e85c33fe31_0_22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e85c33fe31_0_22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e85c33fe31_0_22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e85c33fe31_0_22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9863120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0298CD5-6C1E-4009-B41F-6DF62E31D3BE}" type="datetimeFigureOut">
              <a:rPr lang="en-US" smtClean="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4831484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9522163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6018377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9840040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4/18/2024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18681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4/18/2024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13458810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571561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12841994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7"/>
        <p:cNvGrpSpPr/>
        <p:nvPr/>
      </p:nvGrpSpPr>
      <p:grpSpPr>
        <a:xfrm>
          <a:off x="0" y="0"/>
          <a:ext cx="0" cy="0"/>
          <a:chOff x="0" y="0"/>
          <a:chExt cx="0" cy="0"/>
        </a:xfrm>
      </p:grpSpPr>
      <p:sp>
        <p:nvSpPr>
          <p:cNvPr id="83" name="Google Shape;83;p1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4" name="Google Shape;84;p13"/>
          <p:cNvSpPr txBox="1">
            <a:spLocks noGrp="1"/>
          </p:cNvSpPr>
          <p:nvPr>
            <p:ph type="title" idx="2" hasCustomPrompt="1"/>
          </p:nvPr>
        </p:nvSpPr>
        <p:spPr>
          <a:xfrm>
            <a:off x="1722438" y="1501525"/>
            <a:ext cx="695700" cy="695700"/>
          </a:xfrm>
          <a:prstGeom prst="rect">
            <a:avLst/>
          </a:prstGeom>
          <a:solidFill>
            <a:srgbClr val="FFFFFF">
              <a:alpha val="400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5" name="Google Shape;85;p13"/>
          <p:cNvSpPr txBox="1">
            <a:spLocks noGrp="1"/>
          </p:cNvSpPr>
          <p:nvPr>
            <p:ph type="title" idx="3" hasCustomPrompt="1"/>
          </p:nvPr>
        </p:nvSpPr>
        <p:spPr>
          <a:xfrm>
            <a:off x="4234798" y="1522850"/>
            <a:ext cx="674400" cy="674400"/>
          </a:xfrm>
          <a:prstGeom prst="rect">
            <a:avLst/>
          </a:prstGeom>
          <a:solidFill>
            <a:srgbClr val="FFFFFF">
              <a:alpha val="400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6" name="Google Shape;86;p13"/>
          <p:cNvSpPr txBox="1">
            <a:spLocks noGrp="1"/>
          </p:cNvSpPr>
          <p:nvPr>
            <p:ph type="title" idx="4" hasCustomPrompt="1"/>
          </p:nvPr>
        </p:nvSpPr>
        <p:spPr>
          <a:xfrm>
            <a:off x="6736450" y="1522700"/>
            <a:ext cx="674400" cy="674400"/>
          </a:xfrm>
          <a:prstGeom prst="rect">
            <a:avLst/>
          </a:prstGeom>
          <a:solidFill>
            <a:srgbClr val="FFFFFF">
              <a:alpha val="400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7" name="Google Shape;87;p13"/>
          <p:cNvSpPr txBox="1">
            <a:spLocks noGrp="1"/>
          </p:cNvSpPr>
          <p:nvPr>
            <p:ph type="title" idx="5" hasCustomPrompt="1"/>
          </p:nvPr>
        </p:nvSpPr>
        <p:spPr>
          <a:xfrm>
            <a:off x="1722438" y="3241200"/>
            <a:ext cx="695700" cy="695700"/>
          </a:xfrm>
          <a:prstGeom prst="rect">
            <a:avLst/>
          </a:prstGeom>
          <a:solidFill>
            <a:srgbClr val="FFFFFF">
              <a:alpha val="400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8" name="Google Shape;88;p13"/>
          <p:cNvSpPr txBox="1">
            <a:spLocks noGrp="1"/>
          </p:cNvSpPr>
          <p:nvPr>
            <p:ph type="subTitle" idx="1"/>
          </p:nvPr>
        </p:nvSpPr>
        <p:spPr>
          <a:xfrm>
            <a:off x="1008888" y="2224058"/>
            <a:ext cx="2122800" cy="42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89" name="Google Shape;89;p13"/>
          <p:cNvSpPr txBox="1">
            <a:spLocks noGrp="1"/>
          </p:cNvSpPr>
          <p:nvPr>
            <p:ph type="subTitle" idx="6"/>
          </p:nvPr>
        </p:nvSpPr>
        <p:spPr>
          <a:xfrm>
            <a:off x="3510598" y="2224058"/>
            <a:ext cx="2122800" cy="42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90" name="Google Shape;90;p13"/>
          <p:cNvSpPr txBox="1">
            <a:spLocks noGrp="1"/>
          </p:cNvSpPr>
          <p:nvPr>
            <p:ph type="subTitle" idx="7"/>
          </p:nvPr>
        </p:nvSpPr>
        <p:spPr>
          <a:xfrm>
            <a:off x="6012250" y="2224058"/>
            <a:ext cx="2122800" cy="42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91" name="Google Shape;91;p13"/>
          <p:cNvSpPr txBox="1">
            <a:spLocks noGrp="1"/>
          </p:cNvSpPr>
          <p:nvPr>
            <p:ph type="subTitle" idx="8"/>
          </p:nvPr>
        </p:nvSpPr>
        <p:spPr>
          <a:xfrm>
            <a:off x="1008888" y="3963858"/>
            <a:ext cx="2122800" cy="42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92" name="Google Shape;92;p13"/>
          <p:cNvSpPr txBox="1">
            <a:spLocks noGrp="1"/>
          </p:cNvSpPr>
          <p:nvPr>
            <p:ph type="title" idx="9" hasCustomPrompt="1"/>
          </p:nvPr>
        </p:nvSpPr>
        <p:spPr>
          <a:xfrm>
            <a:off x="4234798" y="3262500"/>
            <a:ext cx="674400" cy="674400"/>
          </a:xfrm>
          <a:prstGeom prst="rect">
            <a:avLst/>
          </a:prstGeom>
          <a:solidFill>
            <a:srgbClr val="FFFFFF">
              <a:alpha val="400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3" name="Google Shape;93;p13"/>
          <p:cNvSpPr txBox="1">
            <a:spLocks noGrp="1"/>
          </p:cNvSpPr>
          <p:nvPr>
            <p:ph type="title" idx="13" hasCustomPrompt="1"/>
          </p:nvPr>
        </p:nvSpPr>
        <p:spPr>
          <a:xfrm>
            <a:off x="6736450" y="3262500"/>
            <a:ext cx="674400" cy="674400"/>
          </a:xfrm>
          <a:prstGeom prst="rect">
            <a:avLst/>
          </a:prstGeom>
          <a:solidFill>
            <a:srgbClr val="FFFFFF">
              <a:alpha val="400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4" name="Google Shape;94;p13"/>
          <p:cNvSpPr txBox="1">
            <a:spLocks noGrp="1"/>
          </p:cNvSpPr>
          <p:nvPr>
            <p:ph type="subTitle" idx="14"/>
          </p:nvPr>
        </p:nvSpPr>
        <p:spPr>
          <a:xfrm>
            <a:off x="3510598" y="3963858"/>
            <a:ext cx="2122800" cy="42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95" name="Google Shape;95;p13"/>
          <p:cNvSpPr txBox="1">
            <a:spLocks noGrp="1"/>
          </p:cNvSpPr>
          <p:nvPr>
            <p:ph type="subTitle" idx="15"/>
          </p:nvPr>
        </p:nvSpPr>
        <p:spPr>
          <a:xfrm>
            <a:off x="6012250" y="3963858"/>
            <a:ext cx="2122800" cy="42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Tree>
    <p:extLst>
      <p:ext uri="{BB962C8B-B14F-4D97-AF65-F5344CB8AC3E}">
        <p14:creationId xmlns:p14="http://schemas.microsoft.com/office/powerpoint/2010/main" val="1673673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4"/>
        <p:cNvGrpSpPr/>
        <p:nvPr/>
      </p:nvGrpSpPr>
      <p:grpSpPr>
        <a:xfrm>
          <a:off x="0" y="0"/>
          <a:ext cx="0" cy="0"/>
          <a:chOff x="0" y="0"/>
          <a:chExt cx="0" cy="0"/>
        </a:xfrm>
      </p:grpSpPr>
      <p:sp>
        <p:nvSpPr>
          <p:cNvPr id="51" name="Google Shape;51;p7"/>
          <p:cNvSpPr txBox="1">
            <a:spLocks noGrp="1"/>
          </p:cNvSpPr>
          <p:nvPr>
            <p:ph type="title"/>
          </p:nvPr>
        </p:nvSpPr>
        <p:spPr>
          <a:xfrm>
            <a:off x="722375" y="539500"/>
            <a:ext cx="4122300" cy="576000"/>
          </a:xfrm>
          <a:prstGeom prst="rect">
            <a:avLst/>
          </a:prstGeom>
        </p:spPr>
        <p:txBody>
          <a:bodyPr spcFirstLastPara="1" wrap="square" lIns="91425" tIns="91425" rIns="91425" bIns="91425" anchor="t" anchorCtr="0">
            <a:noAutofit/>
          </a:bodyPr>
          <a:lstStyle>
            <a:lvl1pPr lvl="0" algn="l">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52" name="Google Shape;52;p7"/>
          <p:cNvSpPr txBox="1">
            <a:spLocks noGrp="1"/>
          </p:cNvSpPr>
          <p:nvPr>
            <p:ph type="body" idx="1"/>
          </p:nvPr>
        </p:nvSpPr>
        <p:spPr>
          <a:xfrm>
            <a:off x="722375" y="1313525"/>
            <a:ext cx="3795000" cy="307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3" name="Google Shape;53;p7"/>
          <p:cNvSpPr>
            <a:spLocks noGrp="1"/>
          </p:cNvSpPr>
          <p:nvPr>
            <p:ph type="pic" idx="2"/>
          </p:nvPr>
        </p:nvSpPr>
        <p:spPr>
          <a:xfrm>
            <a:off x="5195050" y="404050"/>
            <a:ext cx="3226500" cy="4335300"/>
          </a:xfrm>
          <a:prstGeom prst="rect">
            <a:avLst/>
          </a:prstGeom>
          <a:noFill/>
          <a:ln w="9525" cap="flat" cmpd="sng">
            <a:solidFill>
              <a:schemeClr val="lt1"/>
            </a:solidFill>
            <a:prstDash val="solid"/>
            <a:round/>
            <a:headEnd type="none" w="sm" len="sm"/>
            <a:tailEnd type="none" w="sm" len="sm"/>
          </a:ln>
        </p:spPr>
      </p:sp>
    </p:spTree>
    <p:extLst>
      <p:ext uri="{BB962C8B-B14F-4D97-AF65-F5344CB8AC3E}">
        <p14:creationId xmlns:p14="http://schemas.microsoft.com/office/powerpoint/2010/main" val="3806309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528FC5F6-F338-4AE4-BB23-26385BCFC423}"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‹Nº›</a:t>
            </a:fld>
            <a:endParaRPr lang="en-US" dirty="0"/>
          </a:p>
        </p:txBody>
      </p:sp>
    </p:spTree>
    <p:extLst>
      <p:ext uri="{BB962C8B-B14F-4D97-AF65-F5344CB8AC3E}">
        <p14:creationId xmlns:p14="http://schemas.microsoft.com/office/powerpoint/2010/main" val="141151379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6"/>
        <p:cNvGrpSpPr/>
        <p:nvPr/>
      </p:nvGrpSpPr>
      <p:grpSpPr>
        <a:xfrm>
          <a:off x="0" y="0"/>
          <a:ext cx="0" cy="0"/>
          <a:chOff x="0" y="0"/>
          <a:chExt cx="0" cy="0"/>
        </a:xfrm>
      </p:grpSpPr>
      <p:sp>
        <p:nvSpPr>
          <p:cNvPr id="152" name="Google Shape;152;p21"/>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53" name="Google Shape;153;p21"/>
          <p:cNvSpPr txBox="1">
            <a:spLocks noGrp="1"/>
          </p:cNvSpPr>
          <p:nvPr>
            <p:ph type="subTitle" idx="1"/>
          </p:nvPr>
        </p:nvSpPr>
        <p:spPr>
          <a:xfrm>
            <a:off x="722525" y="2334904"/>
            <a:ext cx="2360700" cy="1584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54" name="Google Shape;154;p21"/>
          <p:cNvSpPr txBox="1">
            <a:spLocks noGrp="1"/>
          </p:cNvSpPr>
          <p:nvPr>
            <p:ph type="subTitle" idx="2"/>
          </p:nvPr>
        </p:nvSpPr>
        <p:spPr>
          <a:xfrm>
            <a:off x="3391710" y="2334904"/>
            <a:ext cx="2360700" cy="1584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55" name="Google Shape;155;p21"/>
          <p:cNvSpPr txBox="1">
            <a:spLocks noGrp="1"/>
          </p:cNvSpPr>
          <p:nvPr>
            <p:ph type="subTitle" idx="3"/>
          </p:nvPr>
        </p:nvSpPr>
        <p:spPr>
          <a:xfrm>
            <a:off x="6060869" y="2334904"/>
            <a:ext cx="2360700" cy="1584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56" name="Google Shape;156;p21"/>
          <p:cNvSpPr txBox="1">
            <a:spLocks noGrp="1"/>
          </p:cNvSpPr>
          <p:nvPr>
            <p:ph type="subTitle" idx="4"/>
          </p:nvPr>
        </p:nvSpPr>
        <p:spPr>
          <a:xfrm>
            <a:off x="722525" y="1744937"/>
            <a:ext cx="2360700" cy="679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157" name="Google Shape;157;p21"/>
          <p:cNvSpPr txBox="1">
            <a:spLocks noGrp="1"/>
          </p:cNvSpPr>
          <p:nvPr>
            <p:ph type="subTitle" idx="5"/>
          </p:nvPr>
        </p:nvSpPr>
        <p:spPr>
          <a:xfrm>
            <a:off x="3391709" y="1744937"/>
            <a:ext cx="2360700" cy="679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158" name="Google Shape;158;p21"/>
          <p:cNvSpPr txBox="1">
            <a:spLocks noGrp="1"/>
          </p:cNvSpPr>
          <p:nvPr>
            <p:ph type="subTitle" idx="6"/>
          </p:nvPr>
        </p:nvSpPr>
        <p:spPr>
          <a:xfrm>
            <a:off x="6060868" y="1744937"/>
            <a:ext cx="2360700" cy="679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Tree>
    <p:extLst>
      <p:ext uri="{BB962C8B-B14F-4D97-AF65-F5344CB8AC3E}">
        <p14:creationId xmlns:p14="http://schemas.microsoft.com/office/powerpoint/2010/main" val="1189920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5" name="Google Shape;15;p3"/>
          <p:cNvSpPr txBox="1">
            <a:spLocks noGrp="1"/>
          </p:cNvSpPr>
          <p:nvPr>
            <p:ph type="title"/>
          </p:nvPr>
        </p:nvSpPr>
        <p:spPr>
          <a:xfrm>
            <a:off x="2835750" y="2906175"/>
            <a:ext cx="3472500" cy="9276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3906750" y="1309725"/>
            <a:ext cx="1330500" cy="1330800"/>
          </a:xfrm>
          <a:prstGeom prst="rect">
            <a:avLst/>
          </a:prstGeom>
          <a:solidFill>
            <a:srgbClr val="FFFFFF">
              <a:alpha val="4000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22790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23" name="Google Shape;23;p4"/>
          <p:cNvSpPr txBox="1">
            <a:spLocks noGrp="1"/>
          </p:cNvSpPr>
          <p:nvPr>
            <p:ph type="title"/>
          </p:nvPr>
        </p:nvSpPr>
        <p:spPr>
          <a:xfrm>
            <a:off x="722375" y="539500"/>
            <a:ext cx="5113800" cy="572700"/>
          </a:xfrm>
          <a:prstGeom prst="rect">
            <a:avLst/>
          </a:prstGeom>
        </p:spPr>
        <p:txBody>
          <a:bodyPr spcFirstLastPara="1" wrap="square" lIns="91425" tIns="91425" rIns="91425" bIns="91425" anchor="t" anchorCtr="0">
            <a:noAutofit/>
          </a:bodyPr>
          <a:lstStyle>
            <a:lvl1pPr lvl="0" algn="l">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4" name="Google Shape;24;p4"/>
          <p:cNvSpPr txBox="1">
            <a:spLocks noGrp="1"/>
          </p:cNvSpPr>
          <p:nvPr>
            <p:ph type="body" idx="1"/>
          </p:nvPr>
        </p:nvSpPr>
        <p:spPr>
          <a:xfrm>
            <a:off x="722375" y="1336201"/>
            <a:ext cx="7699200" cy="2448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extLst>
      <p:ext uri="{BB962C8B-B14F-4D97-AF65-F5344CB8AC3E}">
        <p14:creationId xmlns:p14="http://schemas.microsoft.com/office/powerpoint/2010/main" val="8497080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59"/>
        <p:cNvGrpSpPr/>
        <p:nvPr/>
      </p:nvGrpSpPr>
      <p:grpSpPr>
        <a:xfrm>
          <a:off x="0" y="0"/>
          <a:ext cx="0" cy="0"/>
          <a:chOff x="0" y="0"/>
          <a:chExt cx="0" cy="0"/>
        </a:xfrm>
      </p:grpSpPr>
      <p:sp>
        <p:nvSpPr>
          <p:cNvPr id="166" name="Google Shape;166;p22"/>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None/>
              <a:defRPr>
                <a:solidFill>
                  <a:schemeClr val="dk1"/>
                </a:solidFill>
              </a:defRPr>
            </a:lvl1pPr>
            <a:lvl2pPr lvl="1" rtl="0">
              <a:spcBef>
                <a:spcPts val="0"/>
              </a:spcBef>
              <a:spcAft>
                <a:spcPts val="0"/>
              </a:spcAft>
              <a:buClr>
                <a:schemeClr val="dk1"/>
              </a:buClr>
              <a:buSzPts val="3300"/>
              <a:buNone/>
              <a:defRPr>
                <a:solidFill>
                  <a:schemeClr val="dk1"/>
                </a:solidFill>
              </a:defRPr>
            </a:lvl2pPr>
            <a:lvl3pPr lvl="2" rtl="0">
              <a:spcBef>
                <a:spcPts val="0"/>
              </a:spcBef>
              <a:spcAft>
                <a:spcPts val="0"/>
              </a:spcAft>
              <a:buClr>
                <a:schemeClr val="dk1"/>
              </a:buClr>
              <a:buSzPts val="3300"/>
              <a:buNone/>
              <a:defRPr>
                <a:solidFill>
                  <a:schemeClr val="dk1"/>
                </a:solidFill>
              </a:defRPr>
            </a:lvl3pPr>
            <a:lvl4pPr lvl="3" rtl="0">
              <a:spcBef>
                <a:spcPts val="0"/>
              </a:spcBef>
              <a:spcAft>
                <a:spcPts val="0"/>
              </a:spcAft>
              <a:buClr>
                <a:schemeClr val="dk1"/>
              </a:buClr>
              <a:buSzPts val="3300"/>
              <a:buNone/>
              <a:defRPr>
                <a:solidFill>
                  <a:schemeClr val="dk1"/>
                </a:solidFill>
              </a:defRPr>
            </a:lvl4pPr>
            <a:lvl5pPr lvl="4" rtl="0">
              <a:spcBef>
                <a:spcPts val="0"/>
              </a:spcBef>
              <a:spcAft>
                <a:spcPts val="0"/>
              </a:spcAft>
              <a:buClr>
                <a:schemeClr val="dk1"/>
              </a:buClr>
              <a:buSzPts val="3300"/>
              <a:buNone/>
              <a:defRPr>
                <a:solidFill>
                  <a:schemeClr val="dk1"/>
                </a:solidFill>
              </a:defRPr>
            </a:lvl5pPr>
            <a:lvl6pPr lvl="5" rtl="0">
              <a:spcBef>
                <a:spcPts val="0"/>
              </a:spcBef>
              <a:spcAft>
                <a:spcPts val="0"/>
              </a:spcAft>
              <a:buClr>
                <a:schemeClr val="dk1"/>
              </a:buClr>
              <a:buSzPts val="3300"/>
              <a:buNone/>
              <a:defRPr>
                <a:solidFill>
                  <a:schemeClr val="dk1"/>
                </a:solidFill>
              </a:defRPr>
            </a:lvl6pPr>
            <a:lvl7pPr lvl="6" rtl="0">
              <a:spcBef>
                <a:spcPts val="0"/>
              </a:spcBef>
              <a:spcAft>
                <a:spcPts val="0"/>
              </a:spcAft>
              <a:buClr>
                <a:schemeClr val="dk1"/>
              </a:buClr>
              <a:buSzPts val="3300"/>
              <a:buNone/>
              <a:defRPr>
                <a:solidFill>
                  <a:schemeClr val="dk1"/>
                </a:solidFill>
              </a:defRPr>
            </a:lvl7pPr>
            <a:lvl8pPr lvl="7" rtl="0">
              <a:spcBef>
                <a:spcPts val="0"/>
              </a:spcBef>
              <a:spcAft>
                <a:spcPts val="0"/>
              </a:spcAft>
              <a:buClr>
                <a:schemeClr val="dk1"/>
              </a:buClr>
              <a:buSzPts val="3300"/>
              <a:buNone/>
              <a:defRPr>
                <a:solidFill>
                  <a:schemeClr val="dk1"/>
                </a:solidFill>
              </a:defRPr>
            </a:lvl8pPr>
            <a:lvl9pPr lvl="8" rtl="0">
              <a:spcBef>
                <a:spcPts val="0"/>
              </a:spcBef>
              <a:spcAft>
                <a:spcPts val="0"/>
              </a:spcAft>
              <a:buClr>
                <a:schemeClr val="dk1"/>
              </a:buClr>
              <a:buSzPts val="3300"/>
              <a:buNone/>
              <a:defRPr>
                <a:solidFill>
                  <a:schemeClr val="dk1"/>
                </a:solidFill>
              </a:defRPr>
            </a:lvl9pPr>
          </a:lstStyle>
          <a:p>
            <a:endParaRPr/>
          </a:p>
        </p:txBody>
      </p:sp>
      <p:sp>
        <p:nvSpPr>
          <p:cNvPr id="167" name="Google Shape;167;p22"/>
          <p:cNvSpPr txBox="1">
            <a:spLocks noGrp="1"/>
          </p:cNvSpPr>
          <p:nvPr>
            <p:ph type="subTitle" idx="1"/>
          </p:nvPr>
        </p:nvSpPr>
        <p:spPr>
          <a:xfrm>
            <a:off x="1176700" y="1858650"/>
            <a:ext cx="3066900" cy="1026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68" name="Google Shape;168;p22"/>
          <p:cNvSpPr txBox="1">
            <a:spLocks noGrp="1"/>
          </p:cNvSpPr>
          <p:nvPr>
            <p:ph type="subTitle" idx="2"/>
          </p:nvPr>
        </p:nvSpPr>
        <p:spPr>
          <a:xfrm>
            <a:off x="1176700" y="1553000"/>
            <a:ext cx="3066900" cy="394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Abel"/>
              <a:buNone/>
              <a:defRPr sz="2000" b="1">
                <a:latin typeface="Abel"/>
                <a:ea typeface="Abel"/>
                <a:cs typeface="Abel"/>
                <a:sym typeface="Abel"/>
              </a:defRPr>
            </a:lvl1pPr>
            <a:lvl2pPr lvl="1" algn="ctr" rtl="0">
              <a:spcBef>
                <a:spcPts val="0"/>
              </a:spcBef>
              <a:spcAft>
                <a:spcPts val="0"/>
              </a:spcAft>
              <a:buSzPts val="2000"/>
              <a:buFont typeface="Abel"/>
              <a:buNone/>
              <a:defRPr sz="2000" b="1">
                <a:latin typeface="Abel"/>
                <a:ea typeface="Abel"/>
                <a:cs typeface="Abel"/>
                <a:sym typeface="Abel"/>
              </a:defRPr>
            </a:lvl2pPr>
            <a:lvl3pPr lvl="2" algn="ctr" rtl="0">
              <a:spcBef>
                <a:spcPts val="0"/>
              </a:spcBef>
              <a:spcAft>
                <a:spcPts val="0"/>
              </a:spcAft>
              <a:buSzPts val="2000"/>
              <a:buFont typeface="Abel"/>
              <a:buNone/>
              <a:defRPr sz="2000" b="1">
                <a:latin typeface="Abel"/>
                <a:ea typeface="Abel"/>
                <a:cs typeface="Abel"/>
                <a:sym typeface="Abel"/>
              </a:defRPr>
            </a:lvl3pPr>
            <a:lvl4pPr lvl="3" algn="ctr" rtl="0">
              <a:spcBef>
                <a:spcPts val="0"/>
              </a:spcBef>
              <a:spcAft>
                <a:spcPts val="0"/>
              </a:spcAft>
              <a:buSzPts val="2000"/>
              <a:buFont typeface="Abel"/>
              <a:buNone/>
              <a:defRPr sz="2000" b="1">
                <a:latin typeface="Abel"/>
                <a:ea typeface="Abel"/>
                <a:cs typeface="Abel"/>
                <a:sym typeface="Abel"/>
              </a:defRPr>
            </a:lvl4pPr>
            <a:lvl5pPr lvl="4" algn="ctr" rtl="0">
              <a:spcBef>
                <a:spcPts val="0"/>
              </a:spcBef>
              <a:spcAft>
                <a:spcPts val="0"/>
              </a:spcAft>
              <a:buSzPts val="2000"/>
              <a:buFont typeface="Abel"/>
              <a:buNone/>
              <a:defRPr sz="2000" b="1">
                <a:latin typeface="Abel"/>
                <a:ea typeface="Abel"/>
                <a:cs typeface="Abel"/>
                <a:sym typeface="Abel"/>
              </a:defRPr>
            </a:lvl5pPr>
            <a:lvl6pPr lvl="5" algn="ctr" rtl="0">
              <a:spcBef>
                <a:spcPts val="0"/>
              </a:spcBef>
              <a:spcAft>
                <a:spcPts val="0"/>
              </a:spcAft>
              <a:buSzPts val="2000"/>
              <a:buFont typeface="Abel"/>
              <a:buNone/>
              <a:defRPr sz="2000" b="1">
                <a:latin typeface="Abel"/>
                <a:ea typeface="Abel"/>
                <a:cs typeface="Abel"/>
                <a:sym typeface="Abel"/>
              </a:defRPr>
            </a:lvl6pPr>
            <a:lvl7pPr lvl="6" algn="ctr" rtl="0">
              <a:spcBef>
                <a:spcPts val="0"/>
              </a:spcBef>
              <a:spcAft>
                <a:spcPts val="0"/>
              </a:spcAft>
              <a:buSzPts val="2000"/>
              <a:buFont typeface="Abel"/>
              <a:buNone/>
              <a:defRPr sz="2000" b="1">
                <a:latin typeface="Abel"/>
                <a:ea typeface="Abel"/>
                <a:cs typeface="Abel"/>
                <a:sym typeface="Abel"/>
              </a:defRPr>
            </a:lvl7pPr>
            <a:lvl8pPr lvl="7" algn="ctr" rtl="0">
              <a:spcBef>
                <a:spcPts val="0"/>
              </a:spcBef>
              <a:spcAft>
                <a:spcPts val="0"/>
              </a:spcAft>
              <a:buSzPts val="2000"/>
              <a:buFont typeface="Abel"/>
              <a:buNone/>
              <a:defRPr sz="2000" b="1">
                <a:latin typeface="Abel"/>
                <a:ea typeface="Abel"/>
                <a:cs typeface="Abel"/>
                <a:sym typeface="Abel"/>
              </a:defRPr>
            </a:lvl8pPr>
            <a:lvl9pPr lvl="8" algn="ctr" rtl="0">
              <a:spcBef>
                <a:spcPts val="0"/>
              </a:spcBef>
              <a:spcAft>
                <a:spcPts val="0"/>
              </a:spcAft>
              <a:buSzPts val="2000"/>
              <a:buFont typeface="Abel"/>
              <a:buNone/>
              <a:defRPr sz="2000" b="1">
                <a:latin typeface="Abel"/>
                <a:ea typeface="Abel"/>
                <a:cs typeface="Abel"/>
                <a:sym typeface="Abel"/>
              </a:defRPr>
            </a:lvl9pPr>
          </a:lstStyle>
          <a:p>
            <a:endParaRPr/>
          </a:p>
        </p:txBody>
      </p:sp>
      <p:sp>
        <p:nvSpPr>
          <p:cNvPr id="169" name="Google Shape;169;p22"/>
          <p:cNvSpPr txBox="1">
            <a:spLocks noGrp="1"/>
          </p:cNvSpPr>
          <p:nvPr>
            <p:ph type="subTitle" idx="3"/>
          </p:nvPr>
        </p:nvSpPr>
        <p:spPr>
          <a:xfrm>
            <a:off x="4900275" y="1858650"/>
            <a:ext cx="3066900" cy="1026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70" name="Google Shape;170;p22"/>
          <p:cNvSpPr txBox="1">
            <a:spLocks noGrp="1"/>
          </p:cNvSpPr>
          <p:nvPr>
            <p:ph type="subTitle" idx="4"/>
          </p:nvPr>
        </p:nvSpPr>
        <p:spPr>
          <a:xfrm>
            <a:off x="4900275" y="1553000"/>
            <a:ext cx="3066900" cy="394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Abel"/>
              <a:buNone/>
              <a:defRPr sz="2000" b="1">
                <a:latin typeface="Abel"/>
                <a:ea typeface="Abel"/>
                <a:cs typeface="Abel"/>
                <a:sym typeface="Abel"/>
              </a:defRPr>
            </a:lvl1pPr>
            <a:lvl2pPr lvl="1" algn="ctr" rtl="0">
              <a:spcBef>
                <a:spcPts val="0"/>
              </a:spcBef>
              <a:spcAft>
                <a:spcPts val="0"/>
              </a:spcAft>
              <a:buSzPts val="2000"/>
              <a:buFont typeface="Abel"/>
              <a:buNone/>
              <a:defRPr sz="2000" b="1">
                <a:latin typeface="Abel"/>
                <a:ea typeface="Abel"/>
                <a:cs typeface="Abel"/>
                <a:sym typeface="Abel"/>
              </a:defRPr>
            </a:lvl2pPr>
            <a:lvl3pPr lvl="2" algn="ctr" rtl="0">
              <a:spcBef>
                <a:spcPts val="0"/>
              </a:spcBef>
              <a:spcAft>
                <a:spcPts val="0"/>
              </a:spcAft>
              <a:buSzPts val="2000"/>
              <a:buFont typeface="Abel"/>
              <a:buNone/>
              <a:defRPr sz="2000" b="1">
                <a:latin typeface="Abel"/>
                <a:ea typeface="Abel"/>
                <a:cs typeface="Abel"/>
                <a:sym typeface="Abel"/>
              </a:defRPr>
            </a:lvl3pPr>
            <a:lvl4pPr lvl="3" algn="ctr" rtl="0">
              <a:spcBef>
                <a:spcPts val="0"/>
              </a:spcBef>
              <a:spcAft>
                <a:spcPts val="0"/>
              </a:spcAft>
              <a:buSzPts val="2000"/>
              <a:buFont typeface="Abel"/>
              <a:buNone/>
              <a:defRPr sz="2000" b="1">
                <a:latin typeface="Abel"/>
                <a:ea typeface="Abel"/>
                <a:cs typeface="Abel"/>
                <a:sym typeface="Abel"/>
              </a:defRPr>
            </a:lvl4pPr>
            <a:lvl5pPr lvl="4" algn="ctr" rtl="0">
              <a:spcBef>
                <a:spcPts val="0"/>
              </a:spcBef>
              <a:spcAft>
                <a:spcPts val="0"/>
              </a:spcAft>
              <a:buSzPts val="2000"/>
              <a:buFont typeface="Abel"/>
              <a:buNone/>
              <a:defRPr sz="2000" b="1">
                <a:latin typeface="Abel"/>
                <a:ea typeface="Abel"/>
                <a:cs typeface="Abel"/>
                <a:sym typeface="Abel"/>
              </a:defRPr>
            </a:lvl5pPr>
            <a:lvl6pPr lvl="5" algn="ctr" rtl="0">
              <a:spcBef>
                <a:spcPts val="0"/>
              </a:spcBef>
              <a:spcAft>
                <a:spcPts val="0"/>
              </a:spcAft>
              <a:buSzPts val="2000"/>
              <a:buFont typeface="Abel"/>
              <a:buNone/>
              <a:defRPr sz="2000" b="1">
                <a:latin typeface="Abel"/>
                <a:ea typeface="Abel"/>
                <a:cs typeface="Abel"/>
                <a:sym typeface="Abel"/>
              </a:defRPr>
            </a:lvl6pPr>
            <a:lvl7pPr lvl="6" algn="ctr" rtl="0">
              <a:spcBef>
                <a:spcPts val="0"/>
              </a:spcBef>
              <a:spcAft>
                <a:spcPts val="0"/>
              </a:spcAft>
              <a:buSzPts val="2000"/>
              <a:buFont typeface="Abel"/>
              <a:buNone/>
              <a:defRPr sz="2000" b="1">
                <a:latin typeface="Abel"/>
                <a:ea typeface="Abel"/>
                <a:cs typeface="Abel"/>
                <a:sym typeface="Abel"/>
              </a:defRPr>
            </a:lvl7pPr>
            <a:lvl8pPr lvl="7" algn="ctr" rtl="0">
              <a:spcBef>
                <a:spcPts val="0"/>
              </a:spcBef>
              <a:spcAft>
                <a:spcPts val="0"/>
              </a:spcAft>
              <a:buSzPts val="2000"/>
              <a:buFont typeface="Abel"/>
              <a:buNone/>
              <a:defRPr sz="2000" b="1">
                <a:latin typeface="Abel"/>
                <a:ea typeface="Abel"/>
                <a:cs typeface="Abel"/>
                <a:sym typeface="Abel"/>
              </a:defRPr>
            </a:lvl8pPr>
            <a:lvl9pPr lvl="8" algn="ctr" rtl="0">
              <a:spcBef>
                <a:spcPts val="0"/>
              </a:spcBef>
              <a:spcAft>
                <a:spcPts val="0"/>
              </a:spcAft>
              <a:buSzPts val="2000"/>
              <a:buFont typeface="Abel"/>
              <a:buNone/>
              <a:defRPr sz="2000" b="1">
                <a:latin typeface="Abel"/>
                <a:ea typeface="Abel"/>
                <a:cs typeface="Abel"/>
                <a:sym typeface="Abel"/>
              </a:defRPr>
            </a:lvl9pPr>
          </a:lstStyle>
          <a:p>
            <a:endParaRPr/>
          </a:p>
        </p:txBody>
      </p:sp>
      <p:sp>
        <p:nvSpPr>
          <p:cNvPr id="171" name="Google Shape;171;p22"/>
          <p:cNvSpPr txBox="1">
            <a:spLocks noGrp="1"/>
          </p:cNvSpPr>
          <p:nvPr>
            <p:ph type="subTitle" idx="5"/>
          </p:nvPr>
        </p:nvSpPr>
        <p:spPr>
          <a:xfrm>
            <a:off x="1176700" y="3476900"/>
            <a:ext cx="3066900" cy="1026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72" name="Google Shape;172;p22"/>
          <p:cNvSpPr txBox="1">
            <a:spLocks noGrp="1"/>
          </p:cNvSpPr>
          <p:nvPr>
            <p:ph type="subTitle" idx="6"/>
          </p:nvPr>
        </p:nvSpPr>
        <p:spPr>
          <a:xfrm>
            <a:off x="1176700" y="3171250"/>
            <a:ext cx="3066900" cy="394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Abel"/>
              <a:buNone/>
              <a:defRPr sz="2000" b="1">
                <a:latin typeface="Abel"/>
                <a:ea typeface="Abel"/>
                <a:cs typeface="Abel"/>
                <a:sym typeface="Abel"/>
              </a:defRPr>
            </a:lvl1pPr>
            <a:lvl2pPr lvl="1" algn="ctr" rtl="0">
              <a:spcBef>
                <a:spcPts val="0"/>
              </a:spcBef>
              <a:spcAft>
                <a:spcPts val="0"/>
              </a:spcAft>
              <a:buSzPts val="2000"/>
              <a:buFont typeface="Abel"/>
              <a:buNone/>
              <a:defRPr sz="2000" b="1">
                <a:latin typeface="Abel"/>
                <a:ea typeface="Abel"/>
                <a:cs typeface="Abel"/>
                <a:sym typeface="Abel"/>
              </a:defRPr>
            </a:lvl2pPr>
            <a:lvl3pPr lvl="2" algn="ctr" rtl="0">
              <a:spcBef>
                <a:spcPts val="0"/>
              </a:spcBef>
              <a:spcAft>
                <a:spcPts val="0"/>
              </a:spcAft>
              <a:buSzPts val="2000"/>
              <a:buFont typeface="Abel"/>
              <a:buNone/>
              <a:defRPr sz="2000" b="1">
                <a:latin typeface="Abel"/>
                <a:ea typeface="Abel"/>
                <a:cs typeface="Abel"/>
                <a:sym typeface="Abel"/>
              </a:defRPr>
            </a:lvl3pPr>
            <a:lvl4pPr lvl="3" algn="ctr" rtl="0">
              <a:spcBef>
                <a:spcPts val="0"/>
              </a:spcBef>
              <a:spcAft>
                <a:spcPts val="0"/>
              </a:spcAft>
              <a:buSzPts val="2000"/>
              <a:buFont typeface="Abel"/>
              <a:buNone/>
              <a:defRPr sz="2000" b="1">
                <a:latin typeface="Abel"/>
                <a:ea typeface="Abel"/>
                <a:cs typeface="Abel"/>
                <a:sym typeface="Abel"/>
              </a:defRPr>
            </a:lvl4pPr>
            <a:lvl5pPr lvl="4" algn="ctr" rtl="0">
              <a:spcBef>
                <a:spcPts val="0"/>
              </a:spcBef>
              <a:spcAft>
                <a:spcPts val="0"/>
              </a:spcAft>
              <a:buSzPts val="2000"/>
              <a:buFont typeface="Abel"/>
              <a:buNone/>
              <a:defRPr sz="2000" b="1">
                <a:latin typeface="Abel"/>
                <a:ea typeface="Abel"/>
                <a:cs typeface="Abel"/>
                <a:sym typeface="Abel"/>
              </a:defRPr>
            </a:lvl5pPr>
            <a:lvl6pPr lvl="5" algn="ctr" rtl="0">
              <a:spcBef>
                <a:spcPts val="0"/>
              </a:spcBef>
              <a:spcAft>
                <a:spcPts val="0"/>
              </a:spcAft>
              <a:buSzPts val="2000"/>
              <a:buFont typeface="Abel"/>
              <a:buNone/>
              <a:defRPr sz="2000" b="1">
                <a:latin typeface="Abel"/>
                <a:ea typeface="Abel"/>
                <a:cs typeface="Abel"/>
                <a:sym typeface="Abel"/>
              </a:defRPr>
            </a:lvl6pPr>
            <a:lvl7pPr lvl="6" algn="ctr" rtl="0">
              <a:spcBef>
                <a:spcPts val="0"/>
              </a:spcBef>
              <a:spcAft>
                <a:spcPts val="0"/>
              </a:spcAft>
              <a:buSzPts val="2000"/>
              <a:buFont typeface="Abel"/>
              <a:buNone/>
              <a:defRPr sz="2000" b="1">
                <a:latin typeface="Abel"/>
                <a:ea typeface="Abel"/>
                <a:cs typeface="Abel"/>
                <a:sym typeface="Abel"/>
              </a:defRPr>
            </a:lvl7pPr>
            <a:lvl8pPr lvl="7" algn="ctr" rtl="0">
              <a:spcBef>
                <a:spcPts val="0"/>
              </a:spcBef>
              <a:spcAft>
                <a:spcPts val="0"/>
              </a:spcAft>
              <a:buSzPts val="2000"/>
              <a:buFont typeface="Abel"/>
              <a:buNone/>
              <a:defRPr sz="2000" b="1">
                <a:latin typeface="Abel"/>
                <a:ea typeface="Abel"/>
                <a:cs typeface="Abel"/>
                <a:sym typeface="Abel"/>
              </a:defRPr>
            </a:lvl8pPr>
            <a:lvl9pPr lvl="8" algn="ctr" rtl="0">
              <a:spcBef>
                <a:spcPts val="0"/>
              </a:spcBef>
              <a:spcAft>
                <a:spcPts val="0"/>
              </a:spcAft>
              <a:buSzPts val="2000"/>
              <a:buFont typeface="Abel"/>
              <a:buNone/>
              <a:defRPr sz="2000" b="1">
                <a:latin typeface="Abel"/>
                <a:ea typeface="Abel"/>
                <a:cs typeface="Abel"/>
                <a:sym typeface="Abel"/>
              </a:defRPr>
            </a:lvl9pPr>
          </a:lstStyle>
          <a:p>
            <a:endParaRPr/>
          </a:p>
        </p:txBody>
      </p:sp>
      <p:sp>
        <p:nvSpPr>
          <p:cNvPr id="173" name="Google Shape;173;p22"/>
          <p:cNvSpPr txBox="1">
            <a:spLocks noGrp="1"/>
          </p:cNvSpPr>
          <p:nvPr>
            <p:ph type="subTitle" idx="7"/>
          </p:nvPr>
        </p:nvSpPr>
        <p:spPr>
          <a:xfrm>
            <a:off x="4900275" y="3476900"/>
            <a:ext cx="3066900" cy="1026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74" name="Google Shape;174;p22"/>
          <p:cNvSpPr txBox="1">
            <a:spLocks noGrp="1"/>
          </p:cNvSpPr>
          <p:nvPr>
            <p:ph type="subTitle" idx="8"/>
          </p:nvPr>
        </p:nvSpPr>
        <p:spPr>
          <a:xfrm>
            <a:off x="4900275" y="3171250"/>
            <a:ext cx="3066900" cy="394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Abel"/>
              <a:buNone/>
              <a:defRPr sz="2000" b="1">
                <a:latin typeface="Abel"/>
                <a:ea typeface="Abel"/>
                <a:cs typeface="Abel"/>
                <a:sym typeface="Abel"/>
              </a:defRPr>
            </a:lvl1pPr>
            <a:lvl2pPr lvl="1" algn="ctr" rtl="0">
              <a:spcBef>
                <a:spcPts val="0"/>
              </a:spcBef>
              <a:spcAft>
                <a:spcPts val="0"/>
              </a:spcAft>
              <a:buSzPts val="2000"/>
              <a:buFont typeface="Abel"/>
              <a:buNone/>
              <a:defRPr sz="2000" b="1">
                <a:latin typeface="Abel"/>
                <a:ea typeface="Abel"/>
                <a:cs typeface="Abel"/>
                <a:sym typeface="Abel"/>
              </a:defRPr>
            </a:lvl2pPr>
            <a:lvl3pPr lvl="2" algn="ctr" rtl="0">
              <a:spcBef>
                <a:spcPts val="0"/>
              </a:spcBef>
              <a:spcAft>
                <a:spcPts val="0"/>
              </a:spcAft>
              <a:buSzPts val="2000"/>
              <a:buFont typeface="Abel"/>
              <a:buNone/>
              <a:defRPr sz="2000" b="1">
                <a:latin typeface="Abel"/>
                <a:ea typeface="Abel"/>
                <a:cs typeface="Abel"/>
                <a:sym typeface="Abel"/>
              </a:defRPr>
            </a:lvl3pPr>
            <a:lvl4pPr lvl="3" algn="ctr" rtl="0">
              <a:spcBef>
                <a:spcPts val="0"/>
              </a:spcBef>
              <a:spcAft>
                <a:spcPts val="0"/>
              </a:spcAft>
              <a:buSzPts val="2000"/>
              <a:buFont typeface="Abel"/>
              <a:buNone/>
              <a:defRPr sz="2000" b="1">
                <a:latin typeface="Abel"/>
                <a:ea typeface="Abel"/>
                <a:cs typeface="Abel"/>
                <a:sym typeface="Abel"/>
              </a:defRPr>
            </a:lvl4pPr>
            <a:lvl5pPr lvl="4" algn="ctr" rtl="0">
              <a:spcBef>
                <a:spcPts val="0"/>
              </a:spcBef>
              <a:spcAft>
                <a:spcPts val="0"/>
              </a:spcAft>
              <a:buSzPts val="2000"/>
              <a:buFont typeface="Abel"/>
              <a:buNone/>
              <a:defRPr sz="2000" b="1">
                <a:latin typeface="Abel"/>
                <a:ea typeface="Abel"/>
                <a:cs typeface="Abel"/>
                <a:sym typeface="Abel"/>
              </a:defRPr>
            </a:lvl5pPr>
            <a:lvl6pPr lvl="5" algn="ctr" rtl="0">
              <a:spcBef>
                <a:spcPts val="0"/>
              </a:spcBef>
              <a:spcAft>
                <a:spcPts val="0"/>
              </a:spcAft>
              <a:buSzPts val="2000"/>
              <a:buFont typeface="Abel"/>
              <a:buNone/>
              <a:defRPr sz="2000" b="1">
                <a:latin typeface="Abel"/>
                <a:ea typeface="Abel"/>
                <a:cs typeface="Abel"/>
                <a:sym typeface="Abel"/>
              </a:defRPr>
            </a:lvl6pPr>
            <a:lvl7pPr lvl="6" algn="ctr" rtl="0">
              <a:spcBef>
                <a:spcPts val="0"/>
              </a:spcBef>
              <a:spcAft>
                <a:spcPts val="0"/>
              </a:spcAft>
              <a:buSzPts val="2000"/>
              <a:buFont typeface="Abel"/>
              <a:buNone/>
              <a:defRPr sz="2000" b="1">
                <a:latin typeface="Abel"/>
                <a:ea typeface="Abel"/>
                <a:cs typeface="Abel"/>
                <a:sym typeface="Abel"/>
              </a:defRPr>
            </a:lvl7pPr>
            <a:lvl8pPr lvl="7" algn="ctr" rtl="0">
              <a:spcBef>
                <a:spcPts val="0"/>
              </a:spcBef>
              <a:spcAft>
                <a:spcPts val="0"/>
              </a:spcAft>
              <a:buSzPts val="2000"/>
              <a:buFont typeface="Abel"/>
              <a:buNone/>
              <a:defRPr sz="2000" b="1">
                <a:latin typeface="Abel"/>
                <a:ea typeface="Abel"/>
                <a:cs typeface="Abel"/>
                <a:sym typeface="Abel"/>
              </a:defRPr>
            </a:lvl8pPr>
            <a:lvl9pPr lvl="8" algn="ctr" rtl="0">
              <a:spcBef>
                <a:spcPts val="0"/>
              </a:spcBef>
              <a:spcAft>
                <a:spcPts val="0"/>
              </a:spcAft>
              <a:buSzPts val="2000"/>
              <a:buFont typeface="Abel"/>
              <a:buNone/>
              <a:defRPr sz="2000" b="1">
                <a:latin typeface="Abel"/>
                <a:ea typeface="Abel"/>
                <a:cs typeface="Abel"/>
                <a:sym typeface="Abel"/>
              </a:defRPr>
            </a:lvl9pPr>
          </a:lstStyle>
          <a:p>
            <a:endParaRPr/>
          </a:p>
        </p:txBody>
      </p:sp>
    </p:spTree>
    <p:extLst>
      <p:ext uri="{BB962C8B-B14F-4D97-AF65-F5344CB8AC3E}">
        <p14:creationId xmlns:p14="http://schemas.microsoft.com/office/powerpoint/2010/main" val="3538570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75"/>
        <p:cNvGrpSpPr/>
        <p:nvPr/>
      </p:nvGrpSpPr>
      <p:grpSpPr>
        <a:xfrm>
          <a:off x="0" y="0"/>
          <a:ext cx="0" cy="0"/>
          <a:chOff x="0" y="0"/>
          <a:chExt cx="0" cy="0"/>
        </a:xfrm>
      </p:grpSpPr>
      <p:sp>
        <p:nvSpPr>
          <p:cNvPr id="182" name="Google Shape;182;p2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83" name="Google Shape;183;p23"/>
          <p:cNvSpPr txBox="1">
            <a:spLocks noGrp="1"/>
          </p:cNvSpPr>
          <p:nvPr>
            <p:ph type="subTitle" idx="1"/>
          </p:nvPr>
        </p:nvSpPr>
        <p:spPr>
          <a:xfrm>
            <a:off x="722325" y="1637050"/>
            <a:ext cx="2444700" cy="1209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84" name="Google Shape;184;p23"/>
          <p:cNvSpPr txBox="1">
            <a:spLocks noGrp="1"/>
          </p:cNvSpPr>
          <p:nvPr>
            <p:ph type="subTitle" idx="2"/>
          </p:nvPr>
        </p:nvSpPr>
        <p:spPr>
          <a:xfrm>
            <a:off x="722325" y="1026900"/>
            <a:ext cx="2444700" cy="699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000"/>
              <a:buFont typeface="Abel"/>
              <a:buNone/>
              <a:defRPr sz="2000" b="1">
                <a:latin typeface="Abel"/>
                <a:ea typeface="Abel"/>
                <a:cs typeface="Abel"/>
                <a:sym typeface="Abel"/>
              </a:defRPr>
            </a:lvl1pPr>
            <a:lvl2pPr lvl="1" algn="ctr" rtl="0">
              <a:spcBef>
                <a:spcPts val="0"/>
              </a:spcBef>
              <a:spcAft>
                <a:spcPts val="0"/>
              </a:spcAft>
              <a:buSzPts val="2000"/>
              <a:buFont typeface="Abel"/>
              <a:buNone/>
              <a:defRPr sz="2000" b="1">
                <a:latin typeface="Abel"/>
                <a:ea typeface="Abel"/>
                <a:cs typeface="Abel"/>
                <a:sym typeface="Abel"/>
              </a:defRPr>
            </a:lvl2pPr>
            <a:lvl3pPr lvl="2" algn="ctr" rtl="0">
              <a:spcBef>
                <a:spcPts val="0"/>
              </a:spcBef>
              <a:spcAft>
                <a:spcPts val="0"/>
              </a:spcAft>
              <a:buSzPts val="2000"/>
              <a:buFont typeface="Abel"/>
              <a:buNone/>
              <a:defRPr sz="2000" b="1">
                <a:latin typeface="Abel"/>
                <a:ea typeface="Abel"/>
                <a:cs typeface="Abel"/>
                <a:sym typeface="Abel"/>
              </a:defRPr>
            </a:lvl3pPr>
            <a:lvl4pPr lvl="3" algn="ctr" rtl="0">
              <a:spcBef>
                <a:spcPts val="0"/>
              </a:spcBef>
              <a:spcAft>
                <a:spcPts val="0"/>
              </a:spcAft>
              <a:buSzPts val="2000"/>
              <a:buFont typeface="Abel"/>
              <a:buNone/>
              <a:defRPr sz="2000" b="1">
                <a:latin typeface="Abel"/>
                <a:ea typeface="Abel"/>
                <a:cs typeface="Abel"/>
                <a:sym typeface="Abel"/>
              </a:defRPr>
            </a:lvl4pPr>
            <a:lvl5pPr lvl="4" algn="ctr" rtl="0">
              <a:spcBef>
                <a:spcPts val="0"/>
              </a:spcBef>
              <a:spcAft>
                <a:spcPts val="0"/>
              </a:spcAft>
              <a:buSzPts val="2000"/>
              <a:buFont typeface="Abel"/>
              <a:buNone/>
              <a:defRPr sz="2000" b="1">
                <a:latin typeface="Abel"/>
                <a:ea typeface="Abel"/>
                <a:cs typeface="Abel"/>
                <a:sym typeface="Abel"/>
              </a:defRPr>
            </a:lvl5pPr>
            <a:lvl6pPr lvl="5" algn="ctr" rtl="0">
              <a:spcBef>
                <a:spcPts val="0"/>
              </a:spcBef>
              <a:spcAft>
                <a:spcPts val="0"/>
              </a:spcAft>
              <a:buSzPts val="2000"/>
              <a:buFont typeface="Abel"/>
              <a:buNone/>
              <a:defRPr sz="2000" b="1">
                <a:latin typeface="Abel"/>
                <a:ea typeface="Abel"/>
                <a:cs typeface="Abel"/>
                <a:sym typeface="Abel"/>
              </a:defRPr>
            </a:lvl6pPr>
            <a:lvl7pPr lvl="6" algn="ctr" rtl="0">
              <a:spcBef>
                <a:spcPts val="0"/>
              </a:spcBef>
              <a:spcAft>
                <a:spcPts val="0"/>
              </a:spcAft>
              <a:buSzPts val="2000"/>
              <a:buFont typeface="Abel"/>
              <a:buNone/>
              <a:defRPr sz="2000" b="1">
                <a:latin typeface="Abel"/>
                <a:ea typeface="Abel"/>
                <a:cs typeface="Abel"/>
                <a:sym typeface="Abel"/>
              </a:defRPr>
            </a:lvl7pPr>
            <a:lvl8pPr lvl="7" algn="ctr" rtl="0">
              <a:spcBef>
                <a:spcPts val="0"/>
              </a:spcBef>
              <a:spcAft>
                <a:spcPts val="0"/>
              </a:spcAft>
              <a:buSzPts val="2000"/>
              <a:buFont typeface="Abel"/>
              <a:buNone/>
              <a:defRPr sz="2000" b="1">
                <a:latin typeface="Abel"/>
                <a:ea typeface="Abel"/>
                <a:cs typeface="Abel"/>
                <a:sym typeface="Abel"/>
              </a:defRPr>
            </a:lvl8pPr>
            <a:lvl9pPr lvl="8" algn="ctr" rtl="0">
              <a:spcBef>
                <a:spcPts val="0"/>
              </a:spcBef>
              <a:spcAft>
                <a:spcPts val="0"/>
              </a:spcAft>
              <a:buSzPts val="2000"/>
              <a:buFont typeface="Abel"/>
              <a:buNone/>
              <a:defRPr sz="2000" b="1">
                <a:latin typeface="Abel"/>
                <a:ea typeface="Abel"/>
                <a:cs typeface="Abel"/>
                <a:sym typeface="Abel"/>
              </a:defRPr>
            </a:lvl9pPr>
          </a:lstStyle>
          <a:p>
            <a:endParaRPr/>
          </a:p>
        </p:txBody>
      </p:sp>
      <p:sp>
        <p:nvSpPr>
          <p:cNvPr id="185" name="Google Shape;185;p23"/>
          <p:cNvSpPr txBox="1">
            <a:spLocks noGrp="1"/>
          </p:cNvSpPr>
          <p:nvPr>
            <p:ph type="subTitle" idx="3"/>
          </p:nvPr>
        </p:nvSpPr>
        <p:spPr>
          <a:xfrm>
            <a:off x="3349612" y="1637050"/>
            <a:ext cx="2444700" cy="1209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86" name="Google Shape;186;p23"/>
          <p:cNvSpPr txBox="1">
            <a:spLocks noGrp="1"/>
          </p:cNvSpPr>
          <p:nvPr>
            <p:ph type="subTitle" idx="4"/>
          </p:nvPr>
        </p:nvSpPr>
        <p:spPr>
          <a:xfrm>
            <a:off x="3349612" y="1026900"/>
            <a:ext cx="2444700" cy="699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000"/>
              <a:buFont typeface="Abel"/>
              <a:buNone/>
              <a:defRPr sz="2000" b="1">
                <a:latin typeface="Abel"/>
                <a:ea typeface="Abel"/>
                <a:cs typeface="Abel"/>
                <a:sym typeface="Abel"/>
              </a:defRPr>
            </a:lvl1pPr>
            <a:lvl2pPr lvl="1" algn="ctr" rtl="0">
              <a:spcBef>
                <a:spcPts val="0"/>
              </a:spcBef>
              <a:spcAft>
                <a:spcPts val="0"/>
              </a:spcAft>
              <a:buSzPts val="2000"/>
              <a:buFont typeface="Abel"/>
              <a:buNone/>
              <a:defRPr sz="2000" b="1">
                <a:latin typeface="Abel"/>
                <a:ea typeface="Abel"/>
                <a:cs typeface="Abel"/>
                <a:sym typeface="Abel"/>
              </a:defRPr>
            </a:lvl2pPr>
            <a:lvl3pPr lvl="2" algn="ctr" rtl="0">
              <a:spcBef>
                <a:spcPts val="0"/>
              </a:spcBef>
              <a:spcAft>
                <a:spcPts val="0"/>
              </a:spcAft>
              <a:buSzPts val="2000"/>
              <a:buFont typeface="Abel"/>
              <a:buNone/>
              <a:defRPr sz="2000" b="1">
                <a:latin typeface="Abel"/>
                <a:ea typeface="Abel"/>
                <a:cs typeface="Abel"/>
                <a:sym typeface="Abel"/>
              </a:defRPr>
            </a:lvl3pPr>
            <a:lvl4pPr lvl="3" algn="ctr" rtl="0">
              <a:spcBef>
                <a:spcPts val="0"/>
              </a:spcBef>
              <a:spcAft>
                <a:spcPts val="0"/>
              </a:spcAft>
              <a:buSzPts val="2000"/>
              <a:buFont typeface="Abel"/>
              <a:buNone/>
              <a:defRPr sz="2000" b="1">
                <a:latin typeface="Abel"/>
                <a:ea typeface="Abel"/>
                <a:cs typeface="Abel"/>
                <a:sym typeface="Abel"/>
              </a:defRPr>
            </a:lvl4pPr>
            <a:lvl5pPr lvl="4" algn="ctr" rtl="0">
              <a:spcBef>
                <a:spcPts val="0"/>
              </a:spcBef>
              <a:spcAft>
                <a:spcPts val="0"/>
              </a:spcAft>
              <a:buSzPts val="2000"/>
              <a:buFont typeface="Abel"/>
              <a:buNone/>
              <a:defRPr sz="2000" b="1">
                <a:latin typeface="Abel"/>
                <a:ea typeface="Abel"/>
                <a:cs typeface="Abel"/>
                <a:sym typeface="Abel"/>
              </a:defRPr>
            </a:lvl5pPr>
            <a:lvl6pPr lvl="5" algn="ctr" rtl="0">
              <a:spcBef>
                <a:spcPts val="0"/>
              </a:spcBef>
              <a:spcAft>
                <a:spcPts val="0"/>
              </a:spcAft>
              <a:buSzPts val="2000"/>
              <a:buFont typeface="Abel"/>
              <a:buNone/>
              <a:defRPr sz="2000" b="1">
                <a:latin typeface="Abel"/>
                <a:ea typeface="Abel"/>
                <a:cs typeface="Abel"/>
                <a:sym typeface="Abel"/>
              </a:defRPr>
            </a:lvl6pPr>
            <a:lvl7pPr lvl="6" algn="ctr" rtl="0">
              <a:spcBef>
                <a:spcPts val="0"/>
              </a:spcBef>
              <a:spcAft>
                <a:spcPts val="0"/>
              </a:spcAft>
              <a:buSzPts val="2000"/>
              <a:buFont typeface="Abel"/>
              <a:buNone/>
              <a:defRPr sz="2000" b="1">
                <a:latin typeface="Abel"/>
                <a:ea typeface="Abel"/>
                <a:cs typeface="Abel"/>
                <a:sym typeface="Abel"/>
              </a:defRPr>
            </a:lvl7pPr>
            <a:lvl8pPr lvl="7" algn="ctr" rtl="0">
              <a:spcBef>
                <a:spcPts val="0"/>
              </a:spcBef>
              <a:spcAft>
                <a:spcPts val="0"/>
              </a:spcAft>
              <a:buSzPts val="2000"/>
              <a:buFont typeface="Abel"/>
              <a:buNone/>
              <a:defRPr sz="2000" b="1">
                <a:latin typeface="Abel"/>
                <a:ea typeface="Abel"/>
                <a:cs typeface="Abel"/>
                <a:sym typeface="Abel"/>
              </a:defRPr>
            </a:lvl8pPr>
            <a:lvl9pPr lvl="8" algn="ctr" rtl="0">
              <a:spcBef>
                <a:spcPts val="0"/>
              </a:spcBef>
              <a:spcAft>
                <a:spcPts val="0"/>
              </a:spcAft>
              <a:buSzPts val="2000"/>
              <a:buFont typeface="Abel"/>
              <a:buNone/>
              <a:defRPr sz="2000" b="1">
                <a:latin typeface="Abel"/>
                <a:ea typeface="Abel"/>
                <a:cs typeface="Abel"/>
                <a:sym typeface="Abel"/>
              </a:defRPr>
            </a:lvl9pPr>
          </a:lstStyle>
          <a:p>
            <a:endParaRPr/>
          </a:p>
        </p:txBody>
      </p:sp>
      <p:sp>
        <p:nvSpPr>
          <p:cNvPr id="187" name="Google Shape;187;p23"/>
          <p:cNvSpPr txBox="1">
            <a:spLocks noGrp="1"/>
          </p:cNvSpPr>
          <p:nvPr>
            <p:ph type="subTitle" idx="5"/>
          </p:nvPr>
        </p:nvSpPr>
        <p:spPr>
          <a:xfrm>
            <a:off x="5976899" y="1637050"/>
            <a:ext cx="2444700" cy="1209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88" name="Google Shape;188;p23"/>
          <p:cNvSpPr txBox="1">
            <a:spLocks noGrp="1"/>
          </p:cNvSpPr>
          <p:nvPr>
            <p:ph type="subTitle" idx="6"/>
          </p:nvPr>
        </p:nvSpPr>
        <p:spPr>
          <a:xfrm>
            <a:off x="5976899" y="1026900"/>
            <a:ext cx="2444700" cy="699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000"/>
              <a:buFont typeface="Abel"/>
              <a:buNone/>
              <a:defRPr sz="2000" b="1">
                <a:latin typeface="Abel"/>
                <a:ea typeface="Abel"/>
                <a:cs typeface="Abel"/>
                <a:sym typeface="Abel"/>
              </a:defRPr>
            </a:lvl1pPr>
            <a:lvl2pPr lvl="1" algn="ctr" rtl="0">
              <a:spcBef>
                <a:spcPts val="0"/>
              </a:spcBef>
              <a:spcAft>
                <a:spcPts val="0"/>
              </a:spcAft>
              <a:buSzPts val="2000"/>
              <a:buFont typeface="Abel"/>
              <a:buNone/>
              <a:defRPr sz="2000" b="1">
                <a:latin typeface="Abel"/>
                <a:ea typeface="Abel"/>
                <a:cs typeface="Abel"/>
                <a:sym typeface="Abel"/>
              </a:defRPr>
            </a:lvl2pPr>
            <a:lvl3pPr lvl="2" algn="ctr" rtl="0">
              <a:spcBef>
                <a:spcPts val="0"/>
              </a:spcBef>
              <a:spcAft>
                <a:spcPts val="0"/>
              </a:spcAft>
              <a:buSzPts val="2000"/>
              <a:buFont typeface="Abel"/>
              <a:buNone/>
              <a:defRPr sz="2000" b="1">
                <a:latin typeface="Abel"/>
                <a:ea typeface="Abel"/>
                <a:cs typeface="Abel"/>
                <a:sym typeface="Abel"/>
              </a:defRPr>
            </a:lvl3pPr>
            <a:lvl4pPr lvl="3" algn="ctr" rtl="0">
              <a:spcBef>
                <a:spcPts val="0"/>
              </a:spcBef>
              <a:spcAft>
                <a:spcPts val="0"/>
              </a:spcAft>
              <a:buSzPts val="2000"/>
              <a:buFont typeface="Abel"/>
              <a:buNone/>
              <a:defRPr sz="2000" b="1">
                <a:latin typeface="Abel"/>
                <a:ea typeface="Abel"/>
                <a:cs typeface="Abel"/>
                <a:sym typeface="Abel"/>
              </a:defRPr>
            </a:lvl4pPr>
            <a:lvl5pPr lvl="4" algn="ctr" rtl="0">
              <a:spcBef>
                <a:spcPts val="0"/>
              </a:spcBef>
              <a:spcAft>
                <a:spcPts val="0"/>
              </a:spcAft>
              <a:buSzPts val="2000"/>
              <a:buFont typeface="Abel"/>
              <a:buNone/>
              <a:defRPr sz="2000" b="1">
                <a:latin typeface="Abel"/>
                <a:ea typeface="Abel"/>
                <a:cs typeface="Abel"/>
                <a:sym typeface="Abel"/>
              </a:defRPr>
            </a:lvl5pPr>
            <a:lvl6pPr lvl="5" algn="ctr" rtl="0">
              <a:spcBef>
                <a:spcPts val="0"/>
              </a:spcBef>
              <a:spcAft>
                <a:spcPts val="0"/>
              </a:spcAft>
              <a:buSzPts val="2000"/>
              <a:buFont typeface="Abel"/>
              <a:buNone/>
              <a:defRPr sz="2000" b="1">
                <a:latin typeface="Abel"/>
                <a:ea typeface="Abel"/>
                <a:cs typeface="Abel"/>
                <a:sym typeface="Abel"/>
              </a:defRPr>
            </a:lvl6pPr>
            <a:lvl7pPr lvl="6" algn="ctr" rtl="0">
              <a:spcBef>
                <a:spcPts val="0"/>
              </a:spcBef>
              <a:spcAft>
                <a:spcPts val="0"/>
              </a:spcAft>
              <a:buSzPts val="2000"/>
              <a:buFont typeface="Abel"/>
              <a:buNone/>
              <a:defRPr sz="2000" b="1">
                <a:latin typeface="Abel"/>
                <a:ea typeface="Abel"/>
                <a:cs typeface="Abel"/>
                <a:sym typeface="Abel"/>
              </a:defRPr>
            </a:lvl7pPr>
            <a:lvl8pPr lvl="7" algn="ctr" rtl="0">
              <a:spcBef>
                <a:spcPts val="0"/>
              </a:spcBef>
              <a:spcAft>
                <a:spcPts val="0"/>
              </a:spcAft>
              <a:buSzPts val="2000"/>
              <a:buFont typeface="Abel"/>
              <a:buNone/>
              <a:defRPr sz="2000" b="1">
                <a:latin typeface="Abel"/>
                <a:ea typeface="Abel"/>
                <a:cs typeface="Abel"/>
                <a:sym typeface="Abel"/>
              </a:defRPr>
            </a:lvl8pPr>
            <a:lvl9pPr lvl="8" algn="ctr" rtl="0">
              <a:spcBef>
                <a:spcPts val="0"/>
              </a:spcBef>
              <a:spcAft>
                <a:spcPts val="0"/>
              </a:spcAft>
              <a:buSzPts val="2000"/>
              <a:buFont typeface="Abel"/>
              <a:buNone/>
              <a:defRPr sz="2000" b="1">
                <a:latin typeface="Abel"/>
                <a:ea typeface="Abel"/>
                <a:cs typeface="Abel"/>
                <a:sym typeface="Abel"/>
              </a:defRPr>
            </a:lvl9pPr>
          </a:lstStyle>
          <a:p>
            <a:endParaRPr/>
          </a:p>
        </p:txBody>
      </p:sp>
      <p:sp>
        <p:nvSpPr>
          <p:cNvPr id="189" name="Google Shape;189;p23"/>
          <p:cNvSpPr txBox="1">
            <a:spLocks noGrp="1"/>
          </p:cNvSpPr>
          <p:nvPr>
            <p:ph type="subTitle" idx="7"/>
          </p:nvPr>
        </p:nvSpPr>
        <p:spPr>
          <a:xfrm>
            <a:off x="722325" y="3395000"/>
            <a:ext cx="2444700" cy="1209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90" name="Google Shape;190;p23"/>
          <p:cNvSpPr txBox="1">
            <a:spLocks noGrp="1"/>
          </p:cNvSpPr>
          <p:nvPr>
            <p:ph type="subTitle" idx="8"/>
          </p:nvPr>
        </p:nvSpPr>
        <p:spPr>
          <a:xfrm>
            <a:off x="722325" y="2784850"/>
            <a:ext cx="2444700" cy="699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000"/>
              <a:buFont typeface="Abel"/>
              <a:buNone/>
              <a:defRPr sz="2000" b="1">
                <a:latin typeface="Abel"/>
                <a:ea typeface="Abel"/>
                <a:cs typeface="Abel"/>
                <a:sym typeface="Abel"/>
              </a:defRPr>
            </a:lvl1pPr>
            <a:lvl2pPr lvl="1" algn="ctr" rtl="0">
              <a:spcBef>
                <a:spcPts val="0"/>
              </a:spcBef>
              <a:spcAft>
                <a:spcPts val="0"/>
              </a:spcAft>
              <a:buSzPts val="2000"/>
              <a:buFont typeface="Abel"/>
              <a:buNone/>
              <a:defRPr sz="2000" b="1">
                <a:latin typeface="Abel"/>
                <a:ea typeface="Abel"/>
                <a:cs typeface="Abel"/>
                <a:sym typeface="Abel"/>
              </a:defRPr>
            </a:lvl2pPr>
            <a:lvl3pPr lvl="2" algn="ctr" rtl="0">
              <a:spcBef>
                <a:spcPts val="0"/>
              </a:spcBef>
              <a:spcAft>
                <a:spcPts val="0"/>
              </a:spcAft>
              <a:buSzPts val="2000"/>
              <a:buFont typeface="Abel"/>
              <a:buNone/>
              <a:defRPr sz="2000" b="1">
                <a:latin typeface="Abel"/>
                <a:ea typeface="Abel"/>
                <a:cs typeface="Abel"/>
                <a:sym typeface="Abel"/>
              </a:defRPr>
            </a:lvl3pPr>
            <a:lvl4pPr lvl="3" algn="ctr" rtl="0">
              <a:spcBef>
                <a:spcPts val="0"/>
              </a:spcBef>
              <a:spcAft>
                <a:spcPts val="0"/>
              </a:spcAft>
              <a:buSzPts val="2000"/>
              <a:buFont typeface="Abel"/>
              <a:buNone/>
              <a:defRPr sz="2000" b="1">
                <a:latin typeface="Abel"/>
                <a:ea typeface="Abel"/>
                <a:cs typeface="Abel"/>
                <a:sym typeface="Abel"/>
              </a:defRPr>
            </a:lvl4pPr>
            <a:lvl5pPr lvl="4" algn="ctr" rtl="0">
              <a:spcBef>
                <a:spcPts val="0"/>
              </a:spcBef>
              <a:spcAft>
                <a:spcPts val="0"/>
              </a:spcAft>
              <a:buSzPts val="2000"/>
              <a:buFont typeface="Abel"/>
              <a:buNone/>
              <a:defRPr sz="2000" b="1">
                <a:latin typeface="Abel"/>
                <a:ea typeface="Abel"/>
                <a:cs typeface="Abel"/>
                <a:sym typeface="Abel"/>
              </a:defRPr>
            </a:lvl5pPr>
            <a:lvl6pPr lvl="5" algn="ctr" rtl="0">
              <a:spcBef>
                <a:spcPts val="0"/>
              </a:spcBef>
              <a:spcAft>
                <a:spcPts val="0"/>
              </a:spcAft>
              <a:buSzPts val="2000"/>
              <a:buFont typeface="Abel"/>
              <a:buNone/>
              <a:defRPr sz="2000" b="1">
                <a:latin typeface="Abel"/>
                <a:ea typeface="Abel"/>
                <a:cs typeface="Abel"/>
                <a:sym typeface="Abel"/>
              </a:defRPr>
            </a:lvl6pPr>
            <a:lvl7pPr lvl="6" algn="ctr" rtl="0">
              <a:spcBef>
                <a:spcPts val="0"/>
              </a:spcBef>
              <a:spcAft>
                <a:spcPts val="0"/>
              </a:spcAft>
              <a:buSzPts val="2000"/>
              <a:buFont typeface="Abel"/>
              <a:buNone/>
              <a:defRPr sz="2000" b="1">
                <a:latin typeface="Abel"/>
                <a:ea typeface="Abel"/>
                <a:cs typeface="Abel"/>
                <a:sym typeface="Abel"/>
              </a:defRPr>
            </a:lvl7pPr>
            <a:lvl8pPr lvl="7" algn="ctr" rtl="0">
              <a:spcBef>
                <a:spcPts val="0"/>
              </a:spcBef>
              <a:spcAft>
                <a:spcPts val="0"/>
              </a:spcAft>
              <a:buSzPts val="2000"/>
              <a:buFont typeface="Abel"/>
              <a:buNone/>
              <a:defRPr sz="2000" b="1">
                <a:latin typeface="Abel"/>
                <a:ea typeface="Abel"/>
                <a:cs typeface="Abel"/>
                <a:sym typeface="Abel"/>
              </a:defRPr>
            </a:lvl8pPr>
            <a:lvl9pPr lvl="8" algn="ctr" rtl="0">
              <a:spcBef>
                <a:spcPts val="0"/>
              </a:spcBef>
              <a:spcAft>
                <a:spcPts val="0"/>
              </a:spcAft>
              <a:buSzPts val="2000"/>
              <a:buFont typeface="Abel"/>
              <a:buNone/>
              <a:defRPr sz="2000" b="1">
                <a:latin typeface="Abel"/>
                <a:ea typeface="Abel"/>
                <a:cs typeface="Abel"/>
                <a:sym typeface="Abel"/>
              </a:defRPr>
            </a:lvl9pPr>
          </a:lstStyle>
          <a:p>
            <a:endParaRPr/>
          </a:p>
        </p:txBody>
      </p:sp>
      <p:sp>
        <p:nvSpPr>
          <p:cNvPr id="191" name="Google Shape;191;p23"/>
          <p:cNvSpPr txBox="1">
            <a:spLocks noGrp="1"/>
          </p:cNvSpPr>
          <p:nvPr>
            <p:ph type="subTitle" idx="9"/>
          </p:nvPr>
        </p:nvSpPr>
        <p:spPr>
          <a:xfrm>
            <a:off x="3349612" y="3395000"/>
            <a:ext cx="2444700" cy="1209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92" name="Google Shape;192;p23"/>
          <p:cNvSpPr txBox="1">
            <a:spLocks noGrp="1"/>
          </p:cNvSpPr>
          <p:nvPr>
            <p:ph type="subTitle" idx="13"/>
          </p:nvPr>
        </p:nvSpPr>
        <p:spPr>
          <a:xfrm>
            <a:off x="3349618" y="2784850"/>
            <a:ext cx="2444700" cy="699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000"/>
              <a:buFont typeface="Abel"/>
              <a:buNone/>
              <a:defRPr sz="2000" b="1">
                <a:latin typeface="Abel"/>
                <a:ea typeface="Abel"/>
                <a:cs typeface="Abel"/>
                <a:sym typeface="Abel"/>
              </a:defRPr>
            </a:lvl1pPr>
            <a:lvl2pPr lvl="1" algn="ctr" rtl="0">
              <a:spcBef>
                <a:spcPts val="0"/>
              </a:spcBef>
              <a:spcAft>
                <a:spcPts val="0"/>
              </a:spcAft>
              <a:buSzPts val="2000"/>
              <a:buFont typeface="Abel"/>
              <a:buNone/>
              <a:defRPr sz="2000" b="1">
                <a:latin typeface="Abel"/>
                <a:ea typeface="Abel"/>
                <a:cs typeface="Abel"/>
                <a:sym typeface="Abel"/>
              </a:defRPr>
            </a:lvl2pPr>
            <a:lvl3pPr lvl="2" algn="ctr" rtl="0">
              <a:spcBef>
                <a:spcPts val="0"/>
              </a:spcBef>
              <a:spcAft>
                <a:spcPts val="0"/>
              </a:spcAft>
              <a:buSzPts val="2000"/>
              <a:buFont typeface="Abel"/>
              <a:buNone/>
              <a:defRPr sz="2000" b="1">
                <a:latin typeface="Abel"/>
                <a:ea typeface="Abel"/>
                <a:cs typeface="Abel"/>
                <a:sym typeface="Abel"/>
              </a:defRPr>
            </a:lvl3pPr>
            <a:lvl4pPr lvl="3" algn="ctr" rtl="0">
              <a:spcBef>
                <a:spcPts val="0"/>
              </a:spcBef>
              <a:spcAft>
                <a:spcPts val="0"/>
              </a:spcAft>
              <a:buSzPts val="2000"/>
              <a:buFont typeface="Abel"/>
              <a:buNone/>
              <a:defRPr sz="2000" b="1">
                <a:latin typeface="Abel"/>
                <a:ea typeface="Abel"/>
                <a:cs typeface="Abel"/>
                <a:sym typeface="Abel"/>
              </a:defRPr>
            </a:lvl4pPr>
            <a:lvl5pPr lvl="4" algn="ctr" rtl="0">
              <a:spcBef>
                <a:spcPts val="0"/>
              </a:spcBef>
              <a:spcAft>
                <a:spcPts val="0"/>
              </a:spcAft>
              <a:buSzPts val="2000"/>
              <a:buFont typeface="Abel"/>
              <a:buNone/>
              <a:defRPr sz="2000" b="1">
                <a:latin typeface="Abel"/>
                <a:ea typeface="Abel"/>
                <a:cs typeface="Abel"/>
                <a:sym typeface="Abel"/>
              </a:defRPr>
            </a:lvl5pPr>
            <a:lvl6pPr lvl="5" algn="ctr" rtl="0">
              <a:spcBef>
                <a:spcPts val="0"/>
              </a:spcBef>
              <a:spcAft>
                <a:spcPts val="0"/>
              </a:spcAft>
              <a:buSzPts val="2000"/>
              <a:buFont typeface="Abel"/>
              <a:buNone/>
              <a:defRPr sz="2000" b="1">
                <a:latin typeface="Abel"/>
                <a:ea typeface="Abel"/>
                <a:cs typeface="Abel"/>
                <a:sym typeface="Abel"/>
              </a:defRPr>
            </a:lvl6pPr>
            <a:lvl7pPr lvl="6" algn="ctr" rtl="0">
              <a:spcBef>
                <a:spcPts val="0"/>
              </a:spcBef>
              <a:spcAft>
                <a:spcPts val="0"/>
              </a:spcAft>
              <a:buSzPts val="2000"/>
              <a:buFont typeface="Abel"/>
              <a:buNone/>
              <a:defRPr sz="2000" b="1">
                <a:latin typeface="Abel"/>
                <a:ea typeface="Abel"/>
                <a:cs typeface="Abel"/>
                <a:sym typeface="Abel"/>
              </a:defRPr>
            </a:lvl7pPr>
            <a:lvl8pPr lvl="7" algn="ctr" rtl="0">
              <a:spcBef>
                <a:spcPts val="0"/>
              </a:spcBef>
              <a:spcAft>
                <a:spcPts val="0"/>
              </a:spcAft>
              <a:buSzPts val="2000"/>
              <a:buFont typeface="Abel"/>
              <a:buNone/>
              <a:defRPr sz="2000" b="1">
                <a:latin typeface="Abel"/>
                <a:ea typeface="Abel"/>
                <a:cs typeface="Abel"/>
                <a:sym typeface="Abel"/>
              </a:defRPr>
            </a:lvl8pPr>
            <a:lvl9pPr lvl="8" algn="ctr" rtl="0">
              <a:spcBef>
                <a:spcPts val="0"/>
              </a:spcBef>
              <a:spcAft>
                <a:spcPts val="0"/>
              </a:spcAft>
              <a:buSzPts val="2000"/>
              <a:buFont typeface="Abel"/>
              <a:buNone/>
              <a:defRPr sz="2000" b="1">
                <a:latin typeface="Abel"/>
                <a:ea typeface="Abel"/>
                <a:cs typeface="Abel"/>
                <a:sym typeface="Abel"/>
              </a:defRPr>
            </a:lvl9pPr>
          </a:lstStyle>
          <a:p>
            <a:endParaRPr/>
          </a:p>
        </p:txBody>
      </p:sp>
      <p:sp>
        <p:nvSpPr>
          <p:cNvPr id="193" name="Google Shape;193;p23"/>
          <p:cNvSpPr txBox="1">
            <a:spLocks noGrp="1"/>
          </p:cNvSpPr>
          <p:nvPr>
            <p:ph type="subTitle" idx="14"/>
          </p:nvPr>
        </p:nvSpPr>
        <p:spPr>
          <a:xfrm>
            <a:off x="5976899" y="3395000"/>
            <a:ext cx="2444700" cy="1209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94" name="Google Shape;194;p23"/>
          <p:cNvSpPr txBox="1">
            <a:spLocks noGrp="1"/>
          </p:cNvSpPr>
          <p:nvPr>
            <p:ph type="subTitle" idx="15"/>
          </p:nvPr>
        </p:nvSpPr>
        <p:spPr>
          <a:xfrm>
            <a:off x="5976900" y="2784925"/>
            <a:ext cx="2444700" cy="699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000"/>
              <a:buFont typeface="Abel"/>
              <a:buNone/>
              <a:defRPr sz="2000" b="1">
                <a:latin typeface="Abel"/>
                <a:ea typeface="Abel"/>
                <a:cs typeface="Abel"/>
                <a:sym typeface="Abel"/>
              </a:defRPr>
            </a:lvl1pPr>
            <a:lvl2pPr lvl="1" algn="ctr" rtl="0">
              <a:spcBef>
                <a:spcPts val="0"/>
              </a:spcBef>
              <a:spcAft>
                <a:spcPts val="0"/>
              </a:spcAft>
              <a:buSzPts val="2000"/>
              <a:buFont typeface="Abel"/>
              <a:buNone/>
              <a:defRPr sz="2000" b="1">
                <a:latin typeface="Abel"/>
                <a:ea typeface="Abel"/>
                <a:cs typeface="Abel"/>
                <a:sym typeface="Abel"/>
              </a:defRPr>
            </a:lvl2pPr>
            <a:lvl3pPr lvl="2" algn="ctr" rtl="0">
              <a:spcBef>
                <a:spcPts val="0"/>
              </a:spcBef>
              <a:spcAft>
                <a:spcPts val="0"/>
              </a:spcAft>
              <a:buSzPts val="2000"/>
              <a:buFont typeface="Abel"/>
              <a:buNone/>
              <a:defRPr sz="2000" b="1">
                <a:latin typeface="Abel"/>
                <a:ea typeface="Abel"/>
                <a:cs typeface="Abel"/>
                <a:sym typeface="Abel"/>
              </a:defRPr>
            </a:lvl3pPr>
            <a:lvl4pPr lvl="3" algn="ctr" rtl="0">
              <a:spcBef>
                <a:spcPts val="0"/>
              </a:spcBef>
              <a:spcAft>
                <a:spcPts val="0"/>
              </a:spcAft>
              <a:buSzPts val="2000"/>
              <a:buFont typeface="Abel"/>
              <a:buNone/>
              <a:defRPr sz="2000" b="1">
                <a:latin typeface="Abel"/>
                <a:ea typeface="Abel"/>
                <a:cs typeface="Abel"/>
                <a:sym typeface="Abel"/>
              </a:defRPr>
            </a:lvl4pPr>
            <a:lvl5pPr lvl="4" algn="ctr" rtl="0">
              <a:spcBef>
                <a:spcPts val="0"/>
              </a:spcBef>
              <a:spcAft>
                <a:spcPts val="0"/>
              </a:spcAft>
              <a:buSzPts val="2000"/>
              <a:buFont typeface="Abel"/>
              <a:buNone/>
              <a:defRPr sz="2000" b="1">
                <a:latin typeface="Abel"/>
                <a:ea typeface="Abel"/>
                <a:cs typeface="Abel"/>
                <a:sym typeface="Abel"/>
              </a:defRPr>
            </a:lvl5pPr>
            <a:lvl6pPr lvl="5" algn="ctr" rtl="0">
              <a:spcBef>
                <a:spcPts val="0"/>
              </a:spcBef>
              <a:spcAft>
                <a:spcPts val="0"/>
              </a:spcAft>
              <a:buSzPts val="2000"/>
              <a:buFont typeface="Abel"/>
              <a:buNone/>
              <a:defRPr sz="2000" b="1">
                <a:latin typeface="Abel"/>
                <a:ea typeface="Abel"/>
                <a:cs typeface="Abel"/>
                <a:sym typeface="Abel"/>
              </a:defRPr>
            </a:lvl6pPr>
            <a:lvl7pPr lvl="6" algn="ctr" rtl="0">
              <a:spcBef>
                <a:spcPts val="0"/>
              </a:spcBef>
              <a:spcAft>
                <a:spcPts val="0"/>
              </a:spcAft>
              <a:buSzPts val="2000"/>
              <a:buFont typeface="Abel"/>
              <a:buNone/>
              <a:defRPr sz="2000" b="1">
                <a:latin typeface="Abel"/>
                <a:ea typeface="Abel"/>
                <a:cs typeface="Abel"/>
                <a:sym typeface="Abel"/>
              </a:defRPr>
            </a:lvl7pPr>
            <a:lvl8pPr lvl="7" algn="ctr" rtl="0">
              <a:spcBef>
                <a:spcPts val="0"/>
              </a:spcBef>
              <a:spcAft>
                <a:spcPts val="0"/>
              </a:spcAft>
              <a:buSzPts val="2000"/>
              <a:buFont typeface="Abel"/>
              <a:buNone/>
              <a:defRPr sz="2000" b="1">
                <a:latin typeface="Abel"/>
                <a:ea typeface="Abel"/>
                <a:cs typeface="Abel"/>
                <a:sym typeface="Abel"/>
              </a:defRPr>
            </a:lvl8pPr>
            <a:lvl9pPr lvl="8" algn="ctr" rtl="0">
              <a:spcBef>
                <a:spcPts val="0"/>
              </a:spcBef>
              <a:spcAft>
                <a:spcPts val="0"/>
              </a:spcAft>
              <a:buSzPts val="2000"/>
              <a:buFont typeface="Abel"/>
              <a:buNone/>
              <a:defRPr sz="2000" b="1">
                <a:latin typeface="Abel"/>
                <a:ea typeface="Abel"/>
                <a:cs typeface="Abel"/>
                <a:sym typeface="Abel"/>
              </a:defRPr>
            </a:lvl9pPr>
          </a:lstStyle>
          <a:p>
            <a:endParaRPr/>
          </a:p>
        </p:txBody>
      </p:sp>
    </p:spTree>
    <p:extLst>
      <p:ext uri="{BB962C8B-B14F-4D97-AF65-F5344CB8AC3E}">
        <p14:creationId xmlns:p14="http://schemas.microsoft.com/office/powerpoint/2010/main" val="17325626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2"/>
        <p:cNvGrpSpPr/>
        <p:nvPr/>
      </p:nvGrpSpPr>
      <p:grpSpPr>
        <a:xfrm>
          <a:off x="0" y="0"/>
          <a:ext cx="0" cy="0"/>
          <a:chOff x="0" y="0"/>
          <a:chExt cx="0" cy="0"/>
        </a:xfrm>
      </p:grpSpPr>
      <p:sp>
        <p:nvSpPr>
          <p:cNvPr id="74" name="Google Shape;74;p11"/>
          <p:cNvSpPr txBox="1">
            <a:spLocks noGrp="1"/>
          </p:cNvSpPr>
          <p:nvPr>
            <p:ph type="title" hasCustomPrompt="1"/>
          </p:nvPr>
        </p:nvSpPr>
        <p:spPr>
          <a:xfrm>
            <a:off x="2924400" y="1596250"/>
            <a:ext cx="3295200" cy="1280700"/>
          </a:xfrm>
          <a:prstGeom prst="rect">
            <a:avLst/>
          </a:prstGeom>
          <a:solidFill>
            <a:srgbClr val="FFFFFF">
              <a:alpha val="4000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12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a:spLocks noGrp="1"/>
          </p:cNvSpPr>
          <p:nvPr>
            <p:ph type="subTitle" idx="1"/>
          </p:nvPr>
        </p:nvSpPr>
        <p:spPr>
          <a:xfrm>
            <a:off x="1617750" y="2976898"/>
            <a:ext cx="5908500" cy="3630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5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Tree>
    <p:extLst>
      <p:ext uri="{BB962C8B-B14F-4D97-AF65-F5344CB8AC3E}">
        <p14:creationId xmlns:p14="http://schemas.microsoft.com/office/powerpoint/2010/main" val="34048532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03"/>
        <p:cNvGrpSpPr/>
        <p:nvPr/>
      </p:nvGrpSpPr>
      <p:grpSpPr>
        <a:xfrm>
          <a:off x="0" y="0"/>
          <a:ext cx="0" cy="0"/>
          <a:chOff x="0" y="0"/>
          <a:chExt cx="0" cy="0"/>
        </a:xfrm>
      </p:grpSpPr>
      <p:sp>
        <p:nvSpPr>
          <p:cNvPr id="109" name="Google Shape;109;p1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extLst>
      <p:ext uri="{BB962C8B-B14F-4D97-AF65-F5344CB8AC3E}">
        <p14:creationId xmlns:p14="http://schemas.microsoft.com/office/powerpoint/2010/main" val="70161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0EBB0C4-6273-4C6E-B9BD-2EDC30F1CD52}"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10651218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7654937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654049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C8C39B41-D8B5-4052-B551-9B5525EAA8B6}" type="datetimeFigureOut">
              <a:rPr lang="en-US" smtClean="0"/>
              <a:t>4/18/2024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2623902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D94136C-8742-45B2-AF27-D93DF72833A9}" type="datetimeFigureOut">
              <a:rPr lang="en-US" smtClean="0"/>
              <a:t>4/18/2024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92154459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32ABBEA6-7C60-4B02-AE87-00D78D8422AF}" type="datetimeFigureOut">
              <a:rPr lang="en-US" smtClean="0"/>
              <a:t>4/18/2024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7988624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9CAD897-D46E-4AD2-BD9B-49DD3E640873}" type="datetimeFigureOut">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7648247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8">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9">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0">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31">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4/18/2024</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D57F1E4F-1CFF-5643-939E-02111984F565}" type="slidenum">
              <a:rPr lang="en-US" dirty="0"/>
              <a:t>‹Nº›</a:t>
            </a:fld>
            <a:endParaRPr lang="en-US" dirty="0"/>
          </a:p>
        </p:txBody>
      </p:sp>
    </p:spTree>
    <p:extLst>
      <p:ext uri="{BB962C8B-B14F-4D97-AF65-F5344CB8AC3E}">
        <p14:creationId xmlns:p14="http://schemas.microsoft.com/office/powerpoint/2010/main" val="1211976252"/>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 id="2147483794" r:id="rId20"/>
    <p:sldLayoutId id="2147483795" r:id="rId21"/>
    <p:sldLayoutId id="2147483798" r:id="rId22"/>
    <p:sldLayoutId id="2147483802" r:id="rId23"/>
    <p:sldLayoutId id="2147483803" r:id="rId24"/>
    <p:sldLayoutId id="2147483804" r:id="rId25"/>
    <p:sldLayoutId id="2147483805" r:id="rId26"/>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500" dirty="0"/>
              <a:t>Geometrisches</a:t>
            </a:r>
            <a:r>
              <a:rPr lang="en" dirty="0"/>
              <a:t> </a:t>
            </a:r>
            <a:r>
              <a:rPr lang="en" sz="5100" b="0" dirty="0"/>
              <a:t>Portfolio mit Farbverlauf</a:t>
            </a:r>
            <a:endParaRPr sz="5100" b="0" dirty="0"/>
          </a:p>
        </p:txBody>
      </p:sp>
      <p:sp>
        <p:nvSpPr>
          <p:cNvPr id="225" name="Google Shape;225;p31"/>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Hier beginnt deine Präsentation</a:t>
            </a:r>
            <a:endParaRPr/>
          </a:p>
        </p:txBody>
      </p:sp>
      <p:sp>
        <p:nvSpPr>
          <p:cNvPr id="226" name="Google Shape;226;p31"/>
          <p:cNvSpPr/>
          <p:nvPr/>
        </p:nvSpPr>
        <p:spPr>
          <a:xfrm>
            <a:off x="4963100" y="4042325"/>
            <a:ext cx="4000500" cy="1240575"/>
          </a:xfrm>
          <a:prstGeom prst="flowChartManualInput">
            <a:avLst/>
          </a:prstGeom>
          <a:solidFill>
            <a:srgbClr val="F4C7FF">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 name="Imagen 2"/>
          <p:cNvPicPr>
            <a:picLocks noChangeAspect="1"/>
          </p:cNvPicPr>
          <p:nvPr/>
        </p:nvPicPr>
        <p:blipFill>
          <a:blip r:embed="rId3"/>
          <a:stretch>
            <a:fillRect/>
          </a:stretch>
        </p:blipFill>
        <p:spPr>
          <a:xfrm>
            <a:off x="46012" y="115150"/>
            <a:ext cx="8963600" cy="502834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5"/>
          <p:cNvSpPr txBox="1">
            <a:spLocks noGrp="1"/>
          </p:cNvSpPr>
          <p:nvPr>
            <p:ph type="title"/>
          </p:nvPr>
        </p:nvSpPr>
        <p:spPr>
          <a:xfrm>
            <a:off x="0" y="0"/>
            <a:ext cx="5686200" cy="128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smtClean="0"/>
              <a:t>COSTOS.</a:t>
            </a:r>
            <a:endParaRPr sz="3600" dirty="0"/>
          </a:p>
        </p:txBody>
      </p:sp>
      <p:sp>
        <p:nvSpPr>
          <p:cNvPr id="421" name="Google Shape;421;p45"/>
          <p:cNvSpPr txBox="1">
            <a:spLocks noGrp="1"/>
          </p:cNvSpPr>
          <p:nvPr>
            <p:ph type="subTitle" idx="1"/>
          </p:nvPr>
        </p:nvSpPr>
        <p:spPr>
          <a:xfrm>
            <a:off x="-266700" y="1309000"/>
            <a:ext cx="9075306" cy="3307080"/>
          </a:xfrm>
          <a:prstGeom prst="rect">
            <a:avLst/>
          </a:prstGeom>
        </p:spPr>
        <p:txBody>
          <a:bodyPr spcFirstLastPara="1" wrap="square" lIns="91425" tIns="91425" rIns="91425" bIns="91425" anchor="t" anchorCtr="0">
            <a:noAutofit/>
          </a:bodyPr>
          <a:lstStyle/>
          <a:p>
            <a:r>
              <a:rPr lang="es-ES" b="1" dirty="0"/>
              <a:t>Alquiler de Toallas y Alfombras:</a:t>
            </a:r>
            <a:endParaRPr lang="es-ES" dirty="0"/>
          </a:p>
          <a:p>
            <a:pPr lvl="1"/>
            <a:r>
              <a:rPr lang="es-ES" dirty="0"/>
              <a:t>El costo de alquiler de toallas y alfombras puede variar dependiendo de la cantidad y calidad que necesites. Por ejemplo, el alquiler de una toalla de baño de buena calidad podría oscilar entre RD$50 a RD$100 por día, mientras que el alquiler de una alfombra podría estar en un rango similar por día.</a:t>
            </a:r>
          </a:p>
          <a:p>
            <a:r>
              <a:rPr lang="es-ES" b="1" dirty="0" smtClean="0"/>
              <a:t>Venta </a:t>
            </a:r>
            <a:r>
              <a:rPr lang="es-ES" b="1" dirty="0"/>
              <a:t>de Toallas y Alfombras:</a:t>
            </a:r>
            <a:endParaRPr lang="es-ES" dirty="0"/>
          </a:p>
          <a:p>
            <a:pPr lvl="1"/>
            <a:r>
              <a:rPr lang="es-ES" dirty="0"/>
              <a:t>Para la venta de toallas y alfombras, el precio variará significativamente según el tamaño, material y calidad. Por ejemplo, una toalla de baño de buena calidad podría venderse por RD$200 a RD$500, mientras que una alfombra de tamaño estándar podría oscilar entre RD$1,000 a RD$5,000 o más, dependiendo de la calidad y el diseño.</a:t>
            </a:r>
          </a:p>
          <a:p>
            <a:pPr marL="0" lvl="0" indent="0" algn="ctr" rtl="0">
              <a:spcBef>
                <a:spcPts val="0"/>
              </a:spcBef>
              <a:spcAft>
                <a:spcPts val="1200"/>
              </a:spcAft>
              <a:buNone/>
            </a:pPr>
            <a:endParaRPr dirty="0"/>
          </a:p>
        </p:txBody>
      </p:sp>
      <p:sp>
        <p:nvSpPr>
          <p:cNvPr id="423" name="Google Shape;423;p45"/>
          <p:cNvSpPr/>
          <p:nvPr/>
        </p:nvSpPr>
        <p:spPr>
          <a:xfrm rot="771193" flipH="1">
            <a:off x="-406335" y="3808338"/>
            <a:ext cx="1867801" cy="1615485"/>
          </a:xfrm>
          <a:prstGeom prst="triangle">
            <a:avLst>
              <a:gd name="adj" fmla="val 50000"/>
            </a:avLst>
          </a:prstGeom>
          <a:solidFill>
            <a:srgbClr val="B2BFFF">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24" name="Google Shape;424;p45"/>
          <p:cNvSpPr/>
          <p:nvPr/>
        </p:nvSpPr>
        <p:spPr>
          <a:xfrm rot="1441505" flipH="1">
            <a:off x="7443007" y="-532788"/>
            <a:ext cx="1728658" cy="1728658"/>
          </a:xfrm>
          <a:prstGeom prst="rect">
            <a:avLst/>
          </a:prstGeom>
          <a:solidFill>
            <a:srgbClr val="D4C1FF">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7" name="Imagen 6"/>
          <p:cNvPicPr>
            <a:picLocks noChangeAspect="1"/>
          </p:cNvPicPr>
          <p:nvPr/>
        </p:nvPicPr>
        <p:blipFill>
          <a:blip r:embed="rId3"/>
          <a:stretch>
            <a:fillRect/>
          </a:stretch>
        </p:blipFill>
        <p:spPr>
          <a:xfrm>
            <a:off x="2880360" y="3620827"/>
            <a:ext cx="3276600" cy="146105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4100" name="Picture 4" descr="Confinado dos meses en un hotel de lujo: «Cada cinco días abro los 1.400  grifos del edif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575" y="660558"/>
            <a:ext cx="6795345" cy="3822383"/>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459480" y="4482941"/>
            <a:ext cx="4572000" cy="523220"/>
          </a:xfrm>
          <a:prstGeom prst="rect">
            <a:avLst/>
          </a:prstGeom>
        </p:spPr>
        <p:txBody>
          <a:bodyPr>
            <a:spAutoFit/>
          </a:bodyPr>
          <a:lstStyle/>
          <a:p>
            <a:r>
              <a:rPr lang="es-ES" dirty="0"/>
              <a:t>"El éxito no es el final, el fracaso no es fatal: lo que cuenta es el coraje para continuar".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prstGeom prst="rect">
            <a:avLst/>
          </a:prstGeom>
        </p:spPr>
        <p:txBody>
          <a:bodyPr spcFirstLastPara="1" wrap="square" lIns="91425" tIns="91425" rIns="91425" bIns="91425" anchor="t" anchorCtr="0">
            <a:noAutofit/>
          </a:bodyPr>
          <a:lstStyle/>
          <a:p>
            <a:pPr lvl="0" algn="ctr">
              <a:spcBef>
                <a:spcPts val="0"/>
              </a:spcBef>
            </a:pPr>
            <a:r>
              <a:rPr lang="es-DO" dirty="0" smtClean="0"/>
              <a:t>Universidad O</a:t>
            </a:r>
            <a:r>
              <a:rPr lang="es-ES" dirty="0" smtClean="0"/>
              <a:t>&amp;M.</a:t>
            </a:r>
            <a:br>
              <a:rPr lang="es-ES" dirty="0" smtClean="0"/>
            </a:br>
            <a:r>
              <a:rPr lang="es-ES" dirty="0" smtClean="0"/>
              <a:t>ASIGNATURA BASES DE DATOS.</a:t>
            </a:r>
            <a:br>
              <a:rPr lang="es-ES" dirty="0" smtClean="0"/>
            </a:br>
            <a:r>
              <a:rPr lang="es-ES" dirty="0" smtClean="0"/>
              <a:t>MATRICULA: 18-MIIN-1-0-75</a:t>
            </a:r>
            <a:endParaRPr dirty="0"/>
          </a:p>
        </p:txBody>
      </p:sp>
      <p:pic>
        <p:nvPicPr>
          <p:cNvPr id="1026" name="Picture 2" descr="Toallas de baño: todo lo que debes saber para compra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633" y="2193271"/>
            <a:ext cx="4651527" cy="29502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title"/>
          </p:nvPr>
        </p:nvSpPr>
        <p:spPr>
          <a:xfrm>
            <a:off x="388218" y="72525"/>
            <a:ext cx="76992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300" b="1" dirty="0" smtClean="0">
                <a:solidFill>
                  <a:schemeClr val="tx1"/>
                </a:solidFill>
              </a:rPr>
              <a:t>NUESTRA EMPRESA.</a:t>
            </a:r>
            <a:br>
              <a:rPr lang="en" sz="3300" b="1" dirty="0" smtClean="0">
                <a:solidFill>
                  <a:schemeClr val="tx1"/>
                </a:solidFill>
              </a:rPr>
            </a:br>
            <a:r>
              <a:rPr lang="en" sz="3300" b="1" dirty="0">
                <a:solidFill>
                  <a:schemeClr val="tx1"/>
                </a:solidFill>
              </a:rPr>
              <a:t/>
            </a:r>
            <a:br>
              <a:rPr lang="en" sz="3300" b="1" dirty="0">
                <a:solidFill>
                  <a:schemeClr val="tx1"/>
                </a:solidFill>
              </a:rPr>
            </a:br>
            <a:r>
              <a:rPr lang="en" sz="1600" b="1" dirty="0" smtClean="0">
                <a:solidFill>
                  <a:schemeClr val="tx1"/>
                </a:solidFill>
              </a:rPr>
              <a:t>Nuestra empresa se encarga de ventas y alquileres de toallas, alfombras  a cadenas hoteleras.</a:t>
            </a:r>
            <a:br>
              <a:rPr lang="en" sz="1600" b="1" dirty="0" smtClean="0">
                <a:solidFill>
                  <a:schemeClr val="tx1"/>
                </a:solidFill>
              </a:rPr>
            </a:br>
            <a:r>
              <a:rPr lang="en" sz="3300" b="1" dirty="0" smtClean="0">
                <a:solidFill>
                  <a:schemeClr val="tx1"/>
                </a:solidFill>
              </a:rPr>
              <a:t/>
            </a:r>
            <a:br>
              <a:rPr lang="en" sz="3300" b="1" dirty="0" smtClean="0">
                <a:solidFill>
                  <a:schemeClr val="tx1"/>
                </a:solidFill>
              </a:rPr>
            </a:br>
            <a:endParaRPr sz="3300" b="1" dirty="0">
              <a:solidFill>
                <a:schemeClr val="tx1"/>
              </a:solidFill>
            </a:endParaRPr>
          </a:p>
        </p:txBody>
      </p:sp>
      <p:pic>
        <p:nvPicPr>
          <p:cNvPr id="28" name="Imagen 27"/>
          <p:cNvPicPr>
            <a:picLocks noChangeAspect="1"/>
          </p:cNvPicPr>
          <p:nvPr/>
        </p:nvPicPr>
        <p:blipFill>
          <a:blip r:embed="rId3"/>
          <a:stretch>
            <a:fillRect/>
          </a:stretch>
        </p:blipFill>
        <p:spPr>
          <a:xfrm>
            <a:off x="701040" y="1684020"/>
            <a:ext cx="7536180" cy="336042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s-DO" dirty="0" smtClean="0"/>
              <a:t>Misión.</a:t>
            </a:r>
            <a:br>
              <a:rPr lang="es-DO" dirty="0" smtClean="0"/>
            </a:br>
            <a:r>
              <a:rPr lang="es-ES" sz="1800" dirty="0"/>
              <a:t>“Proporcionar productos de alta calidad y servicios de alquiler confiables para satisfacer las necesidades de nuestros clientes, asegurando su comodidad y bienestar en todo momento.”</a:t>
            </a:r>
            <a:endParaRPr sz="1800" dirty="0"/>
          </a:p>
        </p:txBody>
      </p:sp>
      <p:pic>
        <p:nvPicPr>
          <p:cNvPr id="261" name="Google Shape;261;p34"/>
          <p:cNvPicPr preferRelativeResize="0">
            <a:picLocks noGrp="1"/>
          </p:cNvPicPr>
          <p:nvPr>
            <p:ph type="pic" idx="2"/>
          </p:nvPr>
        </p:nvPicPr>
        <p:blipFill rotWithShape="1">
          <a:blip r:embed="rId3">
            <a:alphaModFix/>
          </a:blip>
          <a:srcRect l="25156" r="25156"/>
          <a:stretch/>
        </p:blipFill>
        <p:spPr>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s-DO" dirty="0" smtClean="0"/>
              <a:t>VISION.</a:t>
            </a:r>
            <a:endParaRPr dirty="0"/>
          </a:p>
        </p:txBody>
      </p:sp>
      <p:sp>
        <p:nvSpPr>
          <p:cNvPr id="273" name="Google Shape;273;p35"/>
          <p:cNvSpPr/>
          <p:nvPr/>
        </p:nvSpPr>
        <p:spPr>
          <a:xfrm>
            <a:off x="5083680" y="3807049"/>
            <a:ext cx="4000500" cy="1240575"/>
          </a:xfrm>
          <a:prstGeom prst="flowChartManualInput">
            <a:avLst/>
          </a:prstGeom>
          <a:solidFill>
            <a:srgbClr val="F4C7FF">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Subtítulo 3"/>
          <p:cNvSpPr>
            <a:spLocks noGrp="1"/>
          </p:cNvSpPr>
          <p:nvPr>
            <p:ph type="subTitle" idx="1"/>
          </p:nvPr>
        </p:nvSpPr>
        <p:spPr>
          <a:xfrm>
            <a:off x="-2767435" y="5047624"/>
            <a:ext cx="2360700" cy="1584000"/>
          </a:xfrm>
        </p:spPr>
        <p:txBody>
          <a:bodyPr/>
          <a:lstStyle/>
          <a:p>
            <a:endParaRPr lang="es-ES" dirty="0"/>
          </a:p>
        </p:txBody>
      </p:sp>
      <p:sp>
        <p:nvSpPr>
          <p:cNvPr id="6" name="Subtítulo 5"/>
          <p:cNvSpPr>
            <a:spLocks noGrp="1"/>
          </p:cNvSpPr>
          <p:nvPr>
            <p:ph type="subTitle" idx="3"/>
          </p:nvPr>
        </p:nvSpPr>
        <p:spPr>
          <a:xfrm>
            <a:off x="0" y="1054743"/>
            <a:ext cx="8275320" cy="2987581"/>
          </a:xfrm>
        </p:spPr>
        <p:txBody>
          <a:bodyPr/>
          <a:lstStyle/>
          <a:p>
            <a:pPr algn="ctr"/>
            <a:r>
              <a:rPr lang="es-ES" dirty="0"/>
              <a:t>Nos visualizamos como líderes en la industria de suministros de higiene y confort, ofreciendo una amplia gama de toallas y alfombras de primera calidad para satisfacer las necesidades de nuestros clientes en todo momento. Nos esforzamos por ser reconocidos por nuestra excelencia en el servicio al cliente, la calidad de nuestros productos y nuestra capacidad para adaptarnos a las demandas cambiantes del mercado. Nuestra visión es crear espacios más higiénicos, acogedores y confortables, mejorando así la calidad de vida de las personas en sus hogares, negocios y eventos."</a:t>
            </a:r>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txBox="1">
            <a:spLocks noGrp="1"/>
          </p:cNvSpPr>
          <p:nvPr>
            <p:ph type="title"/>
          </p:nvPr>
        </p:nvSpPr>
        <p:spPr>
          <a:xfrm>
            <a:off x="90613" y="1266265"/>
            <a:ext cx="8497128" cy="730176"/>
          </a:xfrm>
          <a:prstGeom prst="rect">
            <a:avLst/>
          </a:prstGeom>
        </p:spPr>
        <p:txBody>
          <a:bodyPr spcFirstLastPara="1" wrap="square" lIns="91425" tIns="91425" rIns="91425" bIns="91425" anchor="t" anchorCtr="0">
            <a:noAutofit/>
          </a:bodyPr>
          <a:lstStyle/>
          <a:p>
            <a:pPr algn="l"/>
            <a:r>
              <a:rPr lang="es-ES" sz="1200" b="1" dirty="0"/>
              <a:t>Incrementar las ventas</a:t>
            </a:r>
            <a:r>
              <a:rPr lang="es-ES" sz="1200" dirty="0"/>
              <a:t>: Establecer metas específicas de crecimiento de ventas tanto en el segmento de ventas como en el de alquileres, ya sea mediante la adquisición de nuevos clientes, la expansión a nuevos mercados o la introducción de nuevos productos y servicios.</a:t>
            </a:r>
            <a:br>
              <a:rPr lang="es-ES" sz="1200" dirty="0"/>
            </a:br>
            <a:r>
              <a:rPr lang="es-ES" sz="1200" b="1" dirty="0"/>
              <a:t>Ampliar la cartera de clientes</a:t>
            </a:r>
            <a:r>
              <a:rPr lang="es-ES" sz="1200" dirty="0"/>
              <a:t>: Aumentar la base de clientes tanto en el sector de ventas como en el de alquileres, mediante estrategias de marketing efectivas, promociones especiales y programas de fidelización.</a:t>
            </a:r>
            <a:br>
              <a:rPr lang="es-ES" sz="1200" dirty="0"/>
            </a:br>
            <a:r>
              <a:rPr lang="es-ES" sz="1200" b="1" dirty="0"/>
              <a:t>Mejorar la calidad del servicio al cliente</a:t>
            </a:r>
            <a:r>
              <a:rPr lang="es-ES" sz="1200" dirty="0"/>
              <a:t>: Establecer estándares de atención al cliente y capacitación del personal para garantizar una experiencia excepcional para los clientes en todas las interacciones.</a:t>
            </a:r>
            <a:br>
              <a:rPr lang="es-ES" sz="1200" dirty="0"/>
            </a:br>
            <a:r>
              <a:rPr lang="es-ES" sz="1200" b="1" dirty="0"/>
              <a:t>Optimizar la logística y la gestión de inventario</a:t>
            </a:r>
            <a:r>
              <a:rPr lang="es-ES" sz="1200" dirty="0"/>
              <a:t>: Implementar sistemas eficientes de gestión de inventario y logística para garantizar una disponibilidad adecuada de productos, minimizar los costos de almacenamiento y maximizar la eficiencia operativa.</a:t>
            </a:r>
            <a:br>
              <a:rPr lang="es-ES" sz="1200" dirty="0"/>
            </a:br>
            <a:r>
              <a:rPr lang="es-ES" sz="1200" b="1" dirty="0"/>
              <a:t>Mantener altos estándares de calidad del producto</a:t>
            </a:r>
            <a:r>
              <a:rPr lang="es-ES" sz="1200" dirty="0"/>
              <a:t>: Establecer y mantener altos estándares de calidad para todas las toallas y alfombras ofrecidas en venta o alquiler, asegurando durabilidad, suavidad y limpieza.</a:t>
            </a:r>
            <a:br>
              <a:rPr lang="es-ES" sz="1200" dirty="0"/>
            </a:br>
            <a:r>
              <a:rPr lang="es-ES" sz="1200" b="1" dirty="0"/>
              <a:t>Expandir la oferta de productos y servicios</a:t>
            </a:r>
            <a:r>
              <a:rPr lang="es-ES" sz="1200" dirty="0"/>
              <a:t>: Explorar nuevas oportunidades de negocio, como la introducción de productos complementarios como batas de baño, productos de cuidado personal, o servicios adicionales como la limpieza y mantenimiento de alfombras.</a:t>
            </a:r>
            <a:br>
              <a:rPr lang="es-ES" sz="1200" dirty="0"/>
            </a:br>
            <a:r>
              <a:rPr lang="es-ES" sz="1200" b="1" dirty="0"/>
              <a:t>Mejorar la sostenibilidad</a:t>
            </a:r>
            <a:r>
              <a:rPr lang="es-ES" sz="1200" dirty="0"/>
              <a:t>: Implementar prácticas y productos sostenibles para reducir el impacto ambiental de las operaciones y satisfacer la demanda creciente de productos respetuosos con el medio ambiente por parte de los clientes.</a:t>
            </a:r>
            <a:br>
              <a:rPr lang="es-ES" sz="1200" dirty="0"/>
            </a:br>
            <a:r>
              <a:rPr lang="es-ES" sz="1200" b="1" dirty="0"/>
              <a:t>Maximizar la rentabilidad</a:t>
            </a:r>
            <a:r>
              <a:rPr lang="es-ES" sz="1200" dirty="0"/>
              <a:t>: Optimizar los costos operativos, mejorar los márgenes de beneficio y gestionar eficazmente los flujos de efectivo para garantizar la rentabilidad a largo plazo del negocio.</a:t>
            </a:r>
          </a:p>
        </p:txBody>
      </p:sp>
      <p:sp>
        <p:nvSpPr>
          <p:cNvPr id="279" name="Google Shape;279;p36"/>
          <p:cNvSpPr txBox="1">
            <a:spLocks noGrp="1"/>
          </p:cNvSpPr>
          <p:nvPr>
            <p:ph type="title" idx="2"/>
          </p:nvPr>
        </p:nvSpPr>
        <p:spPr>
          <a:xfrm>
            <a:off x="-120326" y="0"/>
            <a:ext cx="4498110" cy="133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t>Objetivos.</a:t>
            </a:r>
            <a:endParaRPr sz="3200" dirty="0"/>
          </a:p>
        </p:txBody>
      </p:sp>
      <p:sp>
        <p:nvSpPr>
          <p:cNvPr id="281" name="Google Shape;281;p36"/>
          <p:cNvSpPr/>
          <p:nvPr/>
        </p:nvSpPr>
        <p:spPr>
          <a:xfrm rot="771193" flipH="1">
            <a:off x="7783487" y="1497228"/>
            <a:ext cx="1867801" cy="1615485"/>
          </a:xfrm>
          <a:prstGeom prst="triangle">
            <a:avLst>
              <a:gd name="adj" fmla="val 50000"/>
            </a:avLst>
          </a:prstGeom>
          <a:solidFill>
            <a:srgbClr val="B2BFFF">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2" name="Google Shape;282;p36"/>
          <p:cNvSpPr/>
          <p:nvPr/>
        </p:nvSpPr>
        <p:spPr>
          <a:xfrm rot="1441505" flipH="1">
            <a:off x="-864329" y="-1004184"/>
            <a:ext cx="1728658" cy="1728658"/>
          </a:xfrm>
          <a:prstGeom prst="rect">
            <a:avLst/>
          </a:prstGeom>
          <a:solidFill>
            <a:srgbClr val="D4C1FF">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r>
              <a:rPr lang="en" dirty="0" smtClean="0"/>
              <a:t>Quienes queremos ser?</a:t>
            </a:r>
            <a:endParaRPr dirty="0"/>
          </a:p>
        </p:txBody>
      </p:sp>
      <p:sp>
        <p:nvSpPr>
          <p:cNvPr id="348" name="Google Shape;348;p3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buClr>
                <a:schemeClr val="dk2"/>
              </a:buClr>
              <a:buSzPts val="1100"/>
              <a:buNone/>
            </a:pPr>
            <a:r>
              <a:rPr lang="es-ES" dirty="0"/>
              <a:t>Queremos ser reconocidos como el proveedor líder en soluciones integrales de higiene y comodidad, ofreciendo una amplia gama de toallas y alfombras de alta calidad para satisfacer las necesidades de nuestros clientes en todo momento. Nos esforzamos por ser un socio confiable y de confianza, comprometido con la excelencia en el servicio al cliente, la innovación constante y el cuidado del medio ambiente. Aspiramos a ser líderes en la industria, creando valor tanto para nuestros clientes como para nuestra comunidad, y marcando la pauta en términos de estándares de calidad, sostenibilidad y responsabilidad corporativa."</a:t>
            </a:r>
            <a:endParaRPr dirty="0"/>
          </a:p>
        </p:txBody>
      </p:sp>
      <p:sp>
        <p:nvSpPr>
          <p:cNvPr id="349" name="Google Shape;349;p39"/>
          <p:cNvSpPr txBox="1"/>
          <p:nvPr/>
        </p:nvSpPr>
        <p:spPr>
          <a:xfrm>
            <a:off x="5116480" y="8812082"/>
            <a:ext cx="1536539" cy="173589"/>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000" b="1" dirty="0">
              <a:solidFill>
                <a:schemeClr val="dk1"/>
              </a:solidFill>
              <a:latin typeface="Abel"/>
              <a:ea typeface="Abel"/>
              <a:cs typeface="Abel"/>
              <a:sym typeface="Abel"/>
            </a:endParaRPr>
          </a:p>
        </p:txBody>
      </p:sp>
      <p:sp>
        <p:nvSpPr>
          <p:cNvPr id="351" name="Google Shape;351;p39"/>
          <p:cNvSpPr txBox="1"/>
          <p:nvPr/>
        </p:nvSpPr>
        <p:spPr>
          <a:xfrm>
            <a:off x="6298176" y="539500"/>
            <a:ext cx="2132400" cy="174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solidFill>
                <a:schemeClr val="dk1"/>
              </a:solidFill>
              <a:latin typeface="Open Sans"/>
              <a:ea typeface="Open Sans"/>
              <a:cs typeface="Open Sans"/>
              <a:sym typeface="Open Sans"/>
            </a:endParaRPr>
          </a:p>
        </p:txBody>
      </p:sp>
      <p:sp>
        <p:nvSpPr>
          <p:cNvPr id="352" name="Google Shape;352;p39"/>
          <p:cNvSpPr txBox="1"/>
          <p:nvPr/>
        </p:nvSpPr>
        <p:spPr>
          <a:xfrm>
            <a:off x="6298182" y="738676"/>
            <a:ext cx="2132400" cy="174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solidFill>
                <a:schemeClr val="dk1"/>
              </a:solidFill>
              <a:latin typeface="Open Sans"/>
              <a:ea typeface="Open Sans"/>
              <a:cs typeface="Open Sans"/>
              <a:sym typeface="Open Sans"/>
            </a:endParaRPr>
          </a:p>
        </p:txBody>
      </p:sp>
      <p:sp>
        <p:nvSpPr>
          <p:cNvPr id="353" name="Google Shape;353;p39"/>
          <p:cNvSpPr txBox="1"/>
          <p:nvPr/>
        </p:nvSpPr>
        <p:spPr>
          <a:xfrm>
            <a:off x="6298182" y="937853"/>
            <a:ext cx="2132400" cy="174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solidFill>
                <a:schemeClr val="dk1"/>
              </a:solidFill>
              <a:latin typeface="Open Sans"/>
              <a:ea typeface="Open Sans"/>
              <a:cs typeface="Open Sans"/>
              <a:sym typeface="Open Sans"/>
            </a:endParaRPr>
          </a:p>
        </p:txBody>
      </p:sp>
      <p:sp>
        <p:nvSpPr>
          <p:cNvPr id="354" name="Google Shape;354;p39"/>
          <p:cNvSpPr/>
          <p:nvPr/>
        </p:nvSpPr>
        <p:spPr>
          <a:xfrm rot="1441505" flipH="1">
            <a:off x="7304882" y="4082585"/>
            <a:ext cx="1728658" cy="1728658"/>
          </a:xfrm>
          <a:prstGeom prst="rect">
            <a:avLst/>
          </a:prstGeom>
          <a:solidFill>
            <a:srgbClr val="D4C1FF">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074" name="Picture 2" descr="Hoteles en Ciudad de México, . ¡Precios increíbles! - Booking.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7819" y="3382294"/>
            <a:ext cx="2479675" cy="16514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3"/>
          <p:cNvSpPr txBox="1">
            <a:spLocks noGrp="1"/>
          </p:cNvSpPr>
          <p:nvPr>
            <p:ph type="title"/>
          </p:nvPr>
        </p:nvSpPr>
        <p:spPr>
          <a:xfrm>
            <a:off x="1025300" y="68580"/>
            <a:ext cx="7150960" cy="876300"/>
          </a:xfrm>
          <a:prstGeom prst="rect">
            <a:avLst/>
          </a:prstGeom>
        </p:spPr>
        <p:txBody>
          <a:bodyPr spcFirstLastPara="1" wrap="square" lIns="91425" tIns="91425" rIns="91425" bIns="91425" anchor="t" anchorCtr="0">
            <a:noAutofit/>
          </a:bodyPr>
          <a:lstStyle/>
          <a:p>
            <a:pPr lvl="0" algn="ctr"/>
            <a:r>
              <a:rPr lang="es-ES" sz="3600" dirty="0" smtClean="0">
                <a:solidFill>
                  <a:schemeClr val="tx1"/>
                </a:solidFill>
              </a:rPr>
              <a:t>Soluciones.</a:t>
            </a:r>
            <a:endParaRPr sz="3600" dirty="0">
              <a:solidFill>
                <a:schemeClr val="tx1"/>
              </a:solidFill>
            </a:endParaRPr>
          </a:p>
        </p:txBody>
      </p:sp>
      <p:sp>
        <p:nvSpPr>
          <p:cNvPr id="3" name="Subtítulo 2"/>
          <p:cNvSpPr>
            <a:spLocks noGrp="1"/>
          </p:cNvSpPr>
          <p:nvPr>
            <p:ph type="subTitle" idx="5"/>
          </p:nvPr>
        </p:nvSpPr>
        <p:spPr>
          <a:xfrm>
            <a:off x="71800" y="1049560"/>
            <a:ext cx="6519499" cy="2651760"/>
          </a:xfrm>
        </p:spPr>
        <p:txBody>
          <a:bodyPr/>
          <a:lstStyle/>
          <a:p>
            <a:r>
              <a:rPr lang="es-ES" b="1" dirty="0"/>
              <a:t>Venta y alquiler de toallas y alfombras</a:t>
            </a:r>
            <a:r>
              <a:rPr lang="es-ES" dirty="0"/>
              <a:t>: La solución principal sería proporcionar toallas y alfombras de alta calidad para la venta y/o alquiler. Esto incluiría una variedad de opciones para adaptarse a diferentes necesidades, desde toallas de baño estándar hasta toallas de lujo y alfombras personalizadas.</a:t>
            </a:r>
          </a:p>
          <a:p>
            <a:r>
              <a:rPr lang="es-ES" b="1" dirty="0"/>
              <a:t>Entrega y recolección programada</a:t>
            </a:r>
            <a:r>
              <a:rPr lang="es-ES" dirty="0"/>
              <a:t>: Ofrecer servicios de entrega y recolección programada para clientes que alquilan toallas y alfombras, asegurando una gestión eficiente de inventario y comodidad para los clientes.</a:t>
            </a:r>
          </a:p>
          <a:p>
            <a:r>
              <a:rPr lang="es-ES" b="1" dirty="0"/>
              <a:t>Servicios de limpieza y mantenimiento</a:t>
            </a:r>
            <a:r>
              <a:rPr lang="es-ES" dirty="0"/>
              <a:t>: Proporcionar servicios de limpieza y mantenimiento para toallas y alfombras alquiladas, garantizando que estén en óptimas condiciones para su uso continuo.</a:t>
            </a:r>
          </a:p>
          <a:p>
            <a:r>
              <a:rPr lang="es-ES" b="1" dirty="0"/>
              <a:t>Asesoramiento personalizado</a:t>
            </a:r>
            <a:r>
              <a:rPr lang="es-ES" dirty="0"/>
              <a:t>: Ofrecer asesoramiento personalizado a los clientes para ayudarles a seleccionar las toallas y alfombras adecuadas para sus necesidades específicas, ya sea para un evento, un hotel, un spa o un hogar.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4" name="Google Shape;404;p44"/>
          <p:cNvSpPr txBox="1">
            <a:spLocks noGrp="1"/>
          </p:cNvSpPr>
          <p:nvPr>
            <p:ph type="subTitle" idx="1"/>
          </p:nvPr>
        </p:nvSpPr>
        <p:spPr>
          <a:xfrm rot="10800000" flipV="1">
            <a:off x="280656" y="1034122"/>
            <a:ext cx="7831079" cy="3964598"/>
          </a:xfrm>
          <a:prstGeom prst="rect">
            <a:avLst/>
          </a:prstGeom>
        </p:spPr>
        <p:txBody>
          <a:bodyPr spcFirstLastPara="1" wrap="square" lIns="91425" tIns="91425" rIns="91425" bIns="91425" anchor="t" anchorCtr="0">
            <a:noAutofit/>
          </a:bodyPr>
          <a:lstStyle/>
          <a:p>
            <a:r>
              <a:rPr lang="es-ES" b="1" dirty="0"/>
              <a:t>Personalización de productos</a:t>
            </a:r>
            <a:r>
              <a:rPr lang="es-ES" dirty="0"/>
              <a:t>: Brindar opciones de personalización para toallas y alfombras, como la incorporación de logotipos de empresas, nombres o diseños específicos para eventos especiales o promociones.</a:t>
            </a:r>
          </a:p>
          <a:p>
            <a:r>
              <a:rPr lang="es-ES" b="1" dirty="0"/>
              <a:t>Servicios adicionales</a:t>
            </a:r>
            <a:r>
              <a:rPr lang="es-ES" dirty="0"/>
              <a:t>: Ampliar la gama de servicios ofrecidos, como la venta o alquiler de productos complementarios, como batas de baño, zapatillas, </a:t>
            </a:r>
            <a:r>
              <a:rPr lang="es-ES" dirty="0" err="1"/>
              <a:t>amenities</a:t>
            </a:r>
            <a:r>
              <a:rPr lang="es-ES" dirty="0"/>
              <a:t> de baño, entre otros.</a:t>
            </a:r>
          </a:p>
          <a:p>
            <a:r>
              <a:rPr lang="es-ES" b="1" dirty="0"/>
              <a:t>Asistencia técnica y de mantenimiento</a:t>
            </a:r>
            <a:r>
              <a:rPr lang="es-ES" dirty="0"/>
              <a:t>: Proporcionar asistencia técnica y servicios de mantenimiento para garantizar el buen funcionamiento y la durabilidad de las alfombras, especialmente en entornos comerciales de alto tráfico.</a:t>
            </a:r>
          </a:p>
          <a:p>
            <a:r>
              <a:rPr lang="es-ES" b="1" dirty="0"/>
              <a:t>Productos y prácticas sostenibles</a:t>
            </a:r>
            <a:r>
              <a:rPr lang="es-ES" dirty="0"/>
              <a:t>: Ofrecer productos y servicios que se adhieran a prácticas sostenibles, como el uso de materiales ecológicos, métodos de fabricación responsables y opciones de reciclaje para reducir el impacto ambiental.</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711</Words>
  <Application>Microsoft Office PowerPoint</Application>
  <PresentationFormat>Presentación en pantalla (16:9)</PresentationFormat>
  <Paragraphs>26</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Wingdings 3</vt:lpstr>
      <vt:lpstr>Open Sans</vt:lpstr>
      <vt:lpstr>Century Gothic</vt:lpstr>
      <vt:lpstr>Arial</vt:lpstr>
      <vt:lpstr>Abel</vt:lpstr>
      <vt:lpstr>Ion</vt:lpstr>
      <vt:lpstr>Geometrisches Portfolio mit Farbverlauf</vt:lpstr>
      <vt:lpstr>Universidad O&amp;M. ASIGNATURA BASES DE DATOS. MATRICULA: 18-MIIN-1-0-75</vt:lpstr>
      <vt:lpstr>NUESTRA EMPRESA.  Nuestra empresa se encarga de ventas y alquileres de toallas, alfombras  a cadenas hoteleras.  </vt:lpstr>
      <vt:lpstr>Misión. “Proporcionar productos de alta calidad y servicios de alquiler confiables para satisfacer las necesidades de nuestros clientes, asegurando su comodidad y bienestar en todo momento.”</vt:lpstr>
      <vt:lpstr>VISION.</vt:lpstr>
      <vt:lpstr>Incrementar las ventas: Establecer metas específicas de crecimiento de ventas tanto en el segmento de ventas como en el de alquileres, ya sea mediante la adquisición de nuevos clientes, la expansión a nuevos mercados o la introducción de nuevos productos y servicios. Ampliar la cartera de clientes: Aumentar la base de clientes tanto en el sector de ventas como en el de alquileres, mediante estrategias de marketing efectivas, promociones especiales y programas de fidelización. Mejorar la calidad del servicio al cliente: Establecer estándares de atención al cliente y capacitación del personal para garantizar una experiencia excepcional para los clientes en todas las interacciones. Optimizar la logística y la gestión de inventario: Implementar sistemas eficientes de gestión de inventario y logística para garantizar una disponibilidad adecuada de productos, minimizar los costos de almacenamiento y maximizar la eficiencia operativa. Mantener altos estándares de calidad del producto: Establecer y mantener altos estándares de calidad para todas las toallas y alfombras ofrecidas en venta o alquiler, asegurando durabilidad, suavidad y limpieza. Expandir la oferta de productos y servicios: Explorar nuevas oportunidades de negocio, como la introducción de productos complementarios como batas de baño, productos de cuidado personal, o servicios adicionales como la limpieza y mantenimiento de alfombras. Mejorar la sostenibilidad: Implementar prácticas y productos sostenibles para reducir el impacto ambiental de las operaciones y satisfacer la demanda creciente de productos respetuosos con el medio ambiente por parte de los clientes. Maximizar la rentabilidad: Optimizar los costos operativos, mejorar los márgenes de beneficio y gestionar eficazmente los flujos de efectivo para garantizar la rentabilidad a largo plazo del negocio.</vt:lpstr>
      <vt:lpstr>¿Quienes queremos ser?</vt:lpstr>
      <vt:lpstr>Soluciones.</vt:lpstr>
      <vt:lpstr>Presentación de PowerPoint</vt:lpstr>
      <vt:lpstr>COSTOS.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Geometrisches Portfolio mit Farbverlauf</dc:title>
  <dc:creator>Ruben Dario</dc:creator>
  <cp:lastModifiedBy>Ruben Dario</cp:lastModifiedBy>
  <cp:revision>7</cp:revision>
  <dcterms:modified xsi:type="dcterms:W3CDTF">2024-04-19T02:59:50Z</dcterms:modified>
</cp:coreProperties>
</file>