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500"/>
    <a:srgbClr val="FF66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824" y="-1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B0CFB-402C-480A-BCEA-4DC2F6A3C54C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91B10-0453-4CAC-8D2C-3AB45D009F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2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0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7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9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?LinkId=1928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>
                <a:solidFill>
                  <a:srgbClr val="FB5500"/>
                </a:solidFill>
                <a:latin typeface="Segoe WP"/>
                <a:ea typeface="+mj-ea"/>
                <a:cs typeface="+mj-cs"/>
              </a:rPr>
              <a:t>探索 PowerPoint Mobile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7472" indent="-347472" algn="l" defTabSz="914400">
              <a:spcBef>
                <a:spcPts val="552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</a:pP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Microsoft PowerPoint Mobile 是 Microsoft Office Mobile </a:t>
            </a:r>
            <a:r>
              <a:rPr lang="en-US" sz="2300" b="0" i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的一部分</a:t>
            </a:r>
            <a:r>
              <a:rPr lang="en-US" sz="2300" b="0" i="0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，可以協助您在電話上檢視及編輯</a:t>
            </a:r>
            <a:r>
              <a:rPr lang="en-US" sz="2300" b="0" i="0" dirty="0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PowerPoint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簡報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。</a:t>
            </a:r>
          </a:p>
          <a:p>
            <a:pPr marL="347472" indent="-347472" algn="l" defTabSz="914400">
              <a:spcBef>
                <a:spcPts val="552"/>
              </a:spcBef>
              <a:buFont typeface="Arial"/>
              <a:buChar char="•"/>
            </a:pPr>
            <a:endParaRPr lang="en-US" sz="2300" dirty="0" smtClean="0">
              <a:solidFill>
                <a:schemeClr val="bg1">
                  <a:lumMod val="50000"/>
                </a:schemeClr>
              </a:solidFill>
              <a:latin typeface="Segoe WP SemiLight"/>
              <a:ea typeface="Segoe UI"/>
              <a:cs typeface="Segoe UI"/>
            </a:endParaRPr>
          </a:p>
          <a:p>
            <a:pPr marL="347472" indent="-347472">
              <a:spcBef>
                <a:spcPts val="552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</a:pPr>
            <a:r>
              <a:rPr lang="zh-TW" alt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不論簡報是附加到電子郵件、本來就在手機上、儲存在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SkyDrive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zh-TW" alt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上，或在 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Microsoft SharePoint Server 2010 </a:t>
            </a:r>
            <a:r>
              <a:rPr lang="zh-TW" alt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上進行分享，您全都可以處理。</a:t>
            </a:r>
            <a:endParaRPr lang="en-US" sz="2300" b="0" i="0" dirty="0">
              <a:solidFill>
                <a:schemeClr val="bg1">
                  <a:lumMod val="50000"/>
                </a:schemeClr>
              </a:solidFill>
              <a:latin typeface="Segoe WP SemiLight"/>
              <a:ea typeface="Segoe UI"/>
              <a:cs typeface="Segoe UI"/>
            </a:endParaRPr>
          </a:p>
          <a:p>
            <a:pPr marL="347472" indent="-347472" algn="l" defTabSz="914400">
              <a:spcBef>
                <a:spcPts val="552"/>
              </a:spcBef>
              <a:buFont typeface="Arial"/>
              <a:buChar char="•"/>
            </a:pPr>
            <a:endParaRPr lang="en-US" sz="2300" dirty="0" smtClean="0">
              <a:solidFill>
                <a:schemeClr val="bg1">
                  <a:lumMod val="50000"/>
                </a:schemeClr>
              </a:solidFill>
              <a:latin typeface="Segoe WP SemiLight"/>
              <a:ea typeface="Segoe UI"/>
              <a:cs typeface="Segoe UI"/>
            </a:endParaRPr>
          </a:p>
          <a:p>
            <a:pPr marL="347472" indent="-347472" algn="l" defTabSz="914400">
              <a:spcBef>
                <a:spcPts val="552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</a:pP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若要開始使用並開啟簡報，只要點選它即可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368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>
                <a:solidFill>
                  <a:srgbClr val="FB5500"/>
                </a:solidFill>
                <a:latin typeface="Segoe WP"/>
                <a:ea typeface="+mj-ea"/>
                <a:cs typeface="+mj-cs"/>
              </a:rPr>
              <a:t>線上取得更多資訊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defTabSz="914400">
              <a:spcBef>
                <a:spcPts val="552"/>
              </a:spcBef>
              <a:buNone/>
            </a:pP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如需有關使用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PowerPoint Mobile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的詳細資訊，請瀏覽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smtClean="0">
                <a:solidFill>
                  <a:srgbClr val="FB5500"/>
                </a:solidFill>
                <a:latin typeface="Segoe WP SemiLight"/>
                <a:ea typeface="Segoe UI"/>
                <a:cs typeface="Segoe UI"/>
                <a:hlinkClick r:id="rId2"/>
              </a:rPr>
              <a:t>windowsphone.com</a:t>
            </a:r>
            <a:r>
              <a:rPr lang="zh-TW" altLang="en-US" sz="2300" b="0" i="0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。</a:t>
            </a:r>
            <a:endParaRPr lang="en-US" sz="2300" b="0" i="0" dirty="0">
              <a:solidFill>
                <a:schemeClr val="bg1">
                  <a:lumMod val="50000"/>
                </a:schemeClr>
              </a:solidFill>
              <a:latin typeface="Segoe WP SemiLight"/>
              <a:ea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02205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55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探索 PowerPoint Mobile</vt:lpstr>
      <vt:lpstr>線上取得更多資訊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探索 PowerPoint Mobile</dc:title>
  <dc:creator>Microsoft</dc:creator>
  <cp:lastModifiedBy>Microsoft</cp:lastModifiedBy>
  <dcterms:created xsi:type="dcterms:W3CDTF">2011-05-19T11:16:39Z</dcterms:created>
  <dcterms:modified xsi:type="dcterms:W3CDTF">2011-06-20T17:24:13Z</dcterms:modified>
</cp:coreProperties>
</file>