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2B2B2"/>
    <a:srgbClr val="C0C0C0"/>
    <a:srgbClr val="FB5500"/>
    <a:srgbClr val="FF6600"/>
    <a:srgbClr val="29292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36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52FC994-2F8F-4958-8993-6C741CA94F44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F1E3790-4623-4D37-A2E3-989E340967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2750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E936F-0F31-4270-BA24-9BA465EA7091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69862-D1BF-467B-A1D4-C7CFF3CCF1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C04E1-2E53-4945-8A89-02B341A176CE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289F6-3A2C-4833-93B8-BC67DE3EC8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EDF2D-D3BF-4024-9FBC-D18AEACEF814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9D1CF-2C9C-42EC-8343-E1073EE5BC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0840C-A3F6-46A3-857F-B1963559C5DE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7C00C-CDB1-4540-8DDA-98A67A1E08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3464D-61F1-4F2B-942D-0903E35438A4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BB87B-BC78-484C-A6F6-93C7549E8D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2AF29-998D-418C-9507-A7FD08F34E76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44C85-AF61-4445-8873-685F0E3BDC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F080F-7F05-479F-8A2C-70A4B7D32EC2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7A33A-D339-4136-BD30-15FA9A1ABA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F4D37-AF41-4C3C-9B6B-755D87AB9836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883D2-D705-4D41-8A3D-DDB32E7447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BB4BA-560E-40DA-8054-8B79EEF42662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0AA67-5EBE-4C37-A686-25D4141778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36CCE-9CD9-4F63-99AB-099724DF1AC0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A7234-C8E9-4980-BA16-484492F6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C85B6-BF84-4CB4-AF09-98D7168E4F83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0B5D0-1A12-4E78-976F-5DDE66E75F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1915F8-FB47-4D15-95EF-EC927C0F1612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C15B839-F9EC-4441-B32E-449EA2E2D0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3" r:id="rId3"/>
    <p:sldLayoutId id="2147483692" r:id="rId4"/>
    <p:sldLayoutId id="2147483691" r:id="rId5"/>
    <p:sldLayoutId id="2147483690" r:id="rId6"/>
    <p:sldLayoutId id="2147483689" r:id="rId7"/>
    <p:sldLayoutId id="2147483688" r:id="rId8"/>
    <p:sldLayoutId id="2147483687" r:id="rId9"/>
    <p:sldLayoutId id="2147483686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?LinkId=1928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sz="4000" smtClean="0">
                <a:solidFill>
                  <a:srgbClr val="FF6600"/>
                </a:solidFill>
                <a:latin typeface="Segoe WP"/>
              </a:rPr>
              <a:t>Vítá vás </a:t>
            </a:r>
            <a:r>
              <a:rPr lang="en-US" sz="4000" smtClean="0">
                <a:solidFill>
                  <a:srgbClr val="FF6600"/>
                </a:solidFill>
                <a:latin typeface="Segoe WP"/>
              </a:rPr>
              <a:t>PowerPoint </a:t>
            </a:r>
            <a:r>
              <a:rPr lang="en-US" sz="4000" smtClean="0">
                <a:solidFill>
                  <a:srgbClr val="FF6600"/>
                </a:solidFill>
                <a:latin typeface="Segoe WP"/>
              </a:rPr>
              <a:t>Mobile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Microsoft PowerPoint Mobile je součást systému Microsoft Office Mobile, která vám umožňuje zobrazit a upravovat prezentace aplikace PowerPoint ve vašem telefonu.</a:t>
            </a:r>
          </a:p>
          <a:p>
            <a:endParaRPr lang="en-US" sz="2300" dirty="0" smtClean="0">
              <a:solidFill>
                <a:srgbClr val="B2B2B2"/>
              </a:solidFill>
              <a:latin typeface="Segoe WP"/>
            </a:endParaRPr>
          </a:p>
          <a:p>
            <a:r>
              <a:rPr lang="cs-CZ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Pracujte s prezentacemi, které jsou přiloženy k e-mailům, které již máte v telefonu, ve službě SkyDrive nebo sdílené na serveru Microsoft SharePoint Server 2010.</a:t>
            </a:r>
          </a:p>
          <a:p>
            <a:endParaRPr lang="en-US" sz="2300" dirty="0" smtClean="0">
              <a:solidFill>
                <a:srgbClr val="B2B2B2"/>
              </a:solidFill>
              <a:latin typeface="Segoe WP"/>
            </a:endParaRPr>
          </a:p>
          <a:p>
            <a:r>
              <a:rPr lang="cs-CZ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Chcete-li začít a otevřít prezentaci, stačí na ni klepnout.</a:t>
            </a:r>
            <a:endParaRPr lang="en-US" sz="2300" dirty="0">
              <a:solidFill>
                <a:schemeClr val="bg1">
                  <a:lumMod val="50000"/>
                </a:schemeClr>
              </a:solidFill>
              <a:latin typeface="Segoe WP SemiLight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sz="4000" smtClean="0">
                <a:solidFill>
                  <a:srgbClr val="FF6600"/>
                </a:solidFill>
                <a:latin typeface="Segoe WP"/>
              </a:rPr>
              <a:t>Další informace online</a:t>
            </a:r>
            <a:endParaRPr lang="en-US" sz="4000" smtClean="0">
              <a:solidFill>
                <a:srgbClr val="FF6600"/>
              </a:solidFill>
              <a:latin typeface="Segoe WP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charset="0"/>
              <a:buNone/>
            </a:pPr>
            <a:r>
              <a:rPr lang="cs-CZ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Další informace o používání aplikace PowerPoint Mobile najdete online na stránkách</a:t>
            </a:r>
            <a:r>
              <a:rPr lang="cs-CZ" sz="2300" dirty="0" smtClean="0">
                <a:solidFill>
                  <a:srgbClr val="B2B2B2"/>
                </a:solidFill>
                <a:latin typeface="Segoe WP"/>
              </a:rPr>
              <a:t> </a:t>
            </a:r>
            <a:r>
              <a:rPr lang="en-US" sz="2300" dirty="0" smtClean="0">
                <a:solidFill>
                  <a:srgbClr val="FB5500"/>
                </a:solidFill>
                <a:latin typeface="Segoe WP SemiLight"/>
                <a:cs typeface="Segoe UI" pitchFamily="34" charset="0"/>
                <a:hlinkClick r:id="rId2"/>
              </a:rPr>
              <a:t>windowsphone.com</a:t>
            </a:r>
            <a:r>
              <a:rPr lang="en-US" sz="2300" dirty="0" smtClean="0">
                <a:solidFill>
                  <a:srgbClr val="7F7F7F"/>
                </a:solidFill>
                <a:latin typeface="Segoe WP SemiLight"/>
                <a:cs typeface="Segoe UI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55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</Words>
  <Application>Microsoft Office PowerPoint</Application>
  <PresentationFormat>Předvádění na obrazovce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3" baseType="lpstr">
      <vt:lpstr>Office Theme</vt:lpstr>
      <vt:lpstr>Vítá vás PowerPoint Mobile</vt:lpstr>
      <vt:lpstr>Další informace online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</dc:creator>
  <cp:lastModifiedBy/>
  <cp:revision>1</cp:revision>
  <dcterms:created xsi:type="dcterms:W3CDTF">2011-05-19T11:17:11Z</dcterms:created>
  <dcterms:modified xsi:type="dcterms:W3CDTF">2011-06-20T12:41:49Z</dcterms:modified>
</cp:coreProperties>
</file>