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B5500"/>
                </a:solidFill>
                <a:latin typeface="Segoe WP" pitchFamily="34" charset="0"/>
              </a:rPr>
              <a:t>Udforsk PowerPoint Mobile</a:t>
            </a:r>
            <a:endParaRPr lang="en-US" dirty="0">
              <a:solidFill>
                <a:srgbClr val="FB5500"/>
              </a:solidFill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Microsoft PowerPoint Mobile er en del af Microsoft Office Mobile, og med dette program kan du oprette, få vist og redigere præsentationer på din telefon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da-DK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Du kan arbejde med præsentationer, som er vedhæftet mails, eller som allerede findes på din telefon, på SkyDrive, eller som deles på Microsoft SharePoint Server 2010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da-DK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Du skal blot trykke på præsentationen for at åbne den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B5500"/>
                </a:solidFill>
                <a:latin typeface="Segoe WP" pitchFamily="34" charset="0"/>
              </a:rPr>
              <a:t>Flere oplysninger online</a:t>
            </a:r>
            <a:endParaRPr lang="en-US" dirty="0">
              <a:solidFill>
                <a:srgbClr val="FB5500"/>
              </a:solidFill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Du kan få flere oplysninger om brugen af PowerPoint Mobile ved at besøge os på </a:t>
            </a:r>
            <a:r>
              <a:rPr lang="en-US" sz="2300" dirty="0" smtClean="0">
                <a:solidFill>
                  <a:srgbClr val="FB5500"/>
                </a:solidFill>
                <a:latin typeface="Segoe WP SemiLight" pitchFamily="34" charset="0"/>
                <a:ea typeface="Segoe UI" pitchFamily="34" charset="0"/>
                <a:cs typeface="Segoe UI" pitchFamily="34" charset="0"/>
                <a:hlinkClick r:id="rId2"/>
              </a:rPr>
              <a:t>windowsphone.com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Udforsk PowerPoint Mobile</vt:lpstr>
      <vt:lpstr>Flere oplysninger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Udforsk PowerPoint Mobile</dc:title>
  <dc:creator>Microsoft</dc:creator>
  <cp:lastModifiedBy>Microsoft</cp:lastModifiedBy>
  <dcterms:created xsi:type="dcterms:W3CDTF">2011-05-19T11:17:30Z</dcterms:created>
  <dcterms:modified xsi:type="dcterms:W3CDTF">2011-06-20T16:19:48Z</dcterms:modified>
</cp:coreProperties>
</file>