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mtClean="0">
                <a:solidFill>
                  <a:srgbClr val="FB5500"/>
                </a:solidFill>
                <a:latin typeface="Segoe WP" pitchFamily="34" charset="0"/>
              </a:rPr>
              <a:t>PowerPoint Mobile entdecken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Microsoft PowerPoint Mobile gehört zu Microsoft Office Mobile und ermöglicht Ihnen, PowerPoint-Präsentationen auf Ihrem Handy anzuzeigen und </a:t>
            </a:r>
            <a:r>
              <a:rPr lang="de-DE" sz="230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zu bearbeiten</a:t>
            </a:r>
            <a:r>
              <a:rPr lang="en-US" sz="230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e-D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Arbeiten Sie an Präsentationen, die sich bereits auf Ihrem Handy befinden oder die Sie als E-Mail-Anhang oder über SkyDrive erhalten oder gemeinsam mit anderen über Microsoft SharePoint Server 2010 </a:t>
            </a:r>
            <a:r>
              <a:rPr lang="de-DE" sz="230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nutzen.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e-D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Tippen Sie einfach auf eine Präsentation, um sie zu </a:t>
            </a:r>
            <a:r>
              <a:rPr lang="de-DE" sz="230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öffnen.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>
                <a:solidFill>
                  <a:srgbClr val="FB5500"/>
                </a:solidFill>
                <a:latin typeface="Segoe WP" pitchFamily="34" charset="0"/>
              </a:rPr>
              <a:t>Weitere </a:t>
            </a:r>
            <a:r>
              <a:rPr lang="de-DE" smtClean="0">
                <a:solidFill>
                  <a:srgbClr val="FB5500"/>
                </a:solidFill>
                <a:latin typeface="Segoe WP" pitchFamily="34" charset="0"/>
              </a:rPr>
              <a:t>Informationen online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30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Weitere Informationen zur Verwendung von PowerPoint Mobile finden Sie online unter</a:t>
            </a:r>
            <a:r>
              <a:rPr lang="en-US" sz="230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2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Mobile entdecken</vt:lpstr>
      <vt:lpstr>Weitere Informationen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Mobile entdecken</dc:title>
  <dc:creator>Microsoft</dc:creator>
  <cp:lastModifiedBy>Microsoft</cp:lastModifiedBy>
  <dcterms:created xsi:type="dcterms:W3CDTF">2011-05-19T11:17:45Z</dcterms:created>
  <dcterms:modified xsi:type="dcterms:W3CDTF">2011-06-18T13:41:07Z</dcterms:modified>
</cp:coreProperties>
</file>