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>
                <a:solidFill>
                  <a:srgbClr val="FB5500"/>
                </a:solidFill>
                <a:latin typeface="Segoe WP" pitchFamily="34" charset="0"/>
              </a:rPr>
              <a:t>Εξερεύνηση του</a:t>
            </a:r>
            <a:r>
              <a:rPr lang="en-US" dirty="0">
                <a:solidFill>
                  <a:srgbClr val="FB5500"/>
                </a:solidFill>
                <a:latin typeface="Segoe WP" pitchFamily="34" charset="0"/>
              </a:rPr>
              <a:t> 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PowerPoint 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Το Microsoft PowerPoint Mobile είναι ένα πρόγραμμα του Microsoft Office Mobile που σας βοηθάει να προβάλλετε και να επεξεργάζεστε παρουσιάσεις PowerPoint στο τηλέφωνό σας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l-GR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Εργαστείτε σε παρουσιάσεις που έχουν επισυναφθεί σε μηνύματα email και βρίσκονται ήδη στο τηλέφωνό σας, σε παρουσιάσεις στο SkyDrive ή σε κοινόχρηστες παρουσιάσεις στον Microsoft SharePoint Server 2010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l-GR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Για να ξεκινήσετε και να ανοίξετε μια παρουσίαση, απλώς πατήστε σε αυτή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>
                <a:solidFill>
                  <a:srgbClr val="FB5500"/>
                </a:solidFill>
                <a:latin typeface="Segoe WP" pitchFamily="34" charset="0"/>
              </a:rPr>
              <a:t>Περισσότερες πληροφορίες στο 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Internet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Για περισσότερες πληροφορίες σχετικά με τη χρήση του PowerPoint Mobile, επισκεφτείτε μας στο Internet, στη διεύθυνση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Εξερεύνηση του PowerPoint Mobile</vt:lpstr>
      <vt:lpstr>Περισσότερες πληροφορίες στο Internet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Εξερεύνηση του PowerPoint Mobile</dc:title>
  <dc:creator>Microsoft</dc:creator>
  <cp:lastModifiedBy>Microsoft</cp:lastModifiedBy>
  <dcterms:created xsi:type="dcterms:W3CDTF">2011-05-11T07:32:25Z</dcterms:created>
  <dcterms:modified xsi:type="dcterms:W3CDTF">2011-06-20T16:32:09Z</dcterms:modified>
</cp:coreProperties>
</file>