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712" y="-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t>4/25/2011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4/25/2011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4/25/2011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4/25/2011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4/25/2011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4/25/2011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4/25/2011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4/25/2011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4/25/2011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4/25/2011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4/25/2011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4/25/2011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t>4/25/2011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Explore PowerPoint Mobile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Microsoft PowerPoint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Mobile is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a part of Microsoft Office Mobile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that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helps you view and edit PowerPoint presentations on your phone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Work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on presentations that are attached to email messages,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already on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your phone,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on SkyDrive, or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shared on Microsoft SharePoint Server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2010.</a:t>
            </a: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To get started and open a presentation, just tap it.</a:t>
            </a:r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More info online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For more info about using PowerPoint Mobile,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visit us online at </a:t>
            </a:r>
            <a:r>
              <a:rPr lang="en-US" sz="2300" dirty="0" smtClean="0">
                <a:solidFill>
                  <a:srgbClr val="FB5500"/>
                </a:solidFill>
                <a:latin typeface="Segoe WP SemiLight" pitchFamily="34" charset="0"/>
                <a:ea typeface="Segoe UI" pitchFamily="34" charset="0"/>
                <a:cs typeface="Segoe UI" pitchFamily="34" charset="0"/>
                <a:hlinkClick r:id="rId2"/>
              </a:rPr>
              <a:t>windowsphone.com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80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Explore PowerPoint Mobile</vt:lpstr>
      <vt:lpstr>More info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</dc:creator>
  <dcterms:created xsi:type="dcterms:W3CDTF">2010-04-26T22:13:01Z</dcterms:created>
  <dcterms:modified xsi:type="dcterms:W3CDTF">2011-04-26T01:06:26Z</dcterms:modified>
</cp:coreProperties>
</file>