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500"/>
    <a:srgbClr val="FF66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24" y="-11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0CFB-402C-480A-BCEA-4DC2F6A3C54C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1B10-0453-4CAC-8D2C-3AB45D009F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2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7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A728-6F12-4C31-B266-36C313A818DF}" type="datetimeFigureOut">
              <a:rPr lang="en-US" smtClean="0"/>
              <a:pPr/>
              <a:t>6/18/2011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A888-B6A1-4DFE-A4D3-2F4F9E28EF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1928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 dirty="0" smtClean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PowerPoint Mobile-</a:t>
            </a:r>
            <a:r>
              <a:rPr lang="en-US" sz="4400" b="0" i="0" dirty="0" err="1" smtClean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esittely</a:t>
            </a:r>
            <a:endParaRPr lang="en-US" sz="4400" b="0" i="0" dirty="0">
              <a:solidFill>
                <a:srgbClr val="FB5500"/>
              </a:solidFill>
              <a:latin typeface="Segoe WP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Microsoft PowerPoint Mobile on Microsoft Office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Mobilen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osa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jolla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voit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tarkastella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muokata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PowerPoint-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esityksiä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puhelimessasi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Voit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käsitellä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esityksiä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jotka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ovat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sähköpostiviestien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liitteitä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jo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puhelimessasi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,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SkyDrivessä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tai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jaettuna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Microsoft SharePoint Server 2010:ssä.</a:t>
            </a:r>
          </a:p>
          <a:p>
            <a:pPr marL="1" indent="1" algn="l" defTabSz="914400">
              <a:spcBef>
                <a:spcPts val="1"/>
              </a:spcBef>
              <a:buFont typeface="Arial"/>
              <a:buChar char="•"/>
            </a:pPr>
            <a:endParaRPr lang="en-US" sz="2300" dirty="0" smtClean="0">
              <a:solidFill>
                <a:schemeClr val="bg1">
                  <a:lumMod val="50000"/>
                </a:schemeClr>
              </a:solidFill>
              <a:latin typeface="Segoe WP SemiLight"/>
              <a:ea typeface="Segoe UI"/>
              <a:cs typeface="Segoe UI"/>
            </a:endParaRPr>
          </a:p>
          <a:p>
            <a:pPr marL="342901">
              <a:spcBef>
                <a:spcPts val="1"/>
              </a:spcBef>
              <a:buClr>
                <a:schemeClr val="bg1">
                  <a:lumMod val="50000"/>
                </a:schemeClr>
              </a:buClr>
            </a:pP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Voit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aloittaa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ja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avata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esityksen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napauttamalla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 </a:t>
            </a:r>
            <a:r>
              <a:rPr lang="en-US" sz="2300" b="0" i="0" dirty="0" err="1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esitystä</a:t>
            </a:r>
            <a:r>
              <a:rPr lang="en-US" sz="2300" b="0" i="0" dirty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8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4400" b="0" i="0">
                <a:solidFill>
                  <a:srgbClr val="FB5500"/>
                </a:solidFill>
                <a:latin typeface="Segoe WP"/>
                <a:ea typeface="+mj-ea"/>
                <a:cs typeface="+mj-cs"/>
              </a:rPr>
              <a:t>Lisää tietoja verkossa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defTabSz="914400">
              <a:spcBef>
                <a:spcPts val="1"/>
              </a:spcBef>
              <a:buNone/>
            </a:pP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Lisätietoja PowerPoint Mobilen käyttämisestä saat osoitteesta </a:t>
            </a:r>
            <a:r>
              <a:rPr lang="en-US" sz="2300" b="0" i="0">
                <a:solidFill>
                  <a:srgbClr val="FB5500"/>
                </a:solidFill>
                <a:latin typeface="Segoe WP SemiLight"/>
                <a:ea typeface="Segoe UI"/>
                <a:cs typeface="Segoe UI"/>
                <a:hlinkClick r:id="rId2"/>
              </a:rPr>
              <a:t>windowsphone.com</a:t>
            </a:r>
            <a:r>
              <a:rPr lang="en-US" sz="2300" b="0" i="0">
                <a:solidFill>
                  <a:schemeClr val="bg1">
                    <a:lumMod val="50000"/>
                  </a:schemeClr>
                </a:solidFill>
                <a:latin typeface="Segoe WP SemiLight"/>
                <a:ea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05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55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Mobile-esittely</vt:lpstr>
      <vt:lpstr>Lisää tietoja verkossa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Mobile-esittely</dc:title>
  <dc:creator>Microsoft</dc:creator>
  <cp:lastModifiedBy>Microsoft</cp:lastModifiedBy>
  <dcterms:created xsi:type="dcterms:W3CDTF">2011-05-12T08:33:52Z</dcterms:created>
  <dcterms:modified xsi:type="dcterms:W3CDTF">2011-06-18T13:42:31Z</dcterms:modified>
</cp:coreProperties>
</file>