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5500"/>
    <a:srgbClr val="FF660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824" y="-11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B0CFB-402C-480A-BCEA-4DC2F6A3C54C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91B10-0453-4CAC-8D2C-3AB45D009F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60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2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1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2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9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0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3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2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1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7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9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o.microsoft.com/fwlink/?LinkId=19285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rgbClr val="FB5500"/>
                </a:solidFill>
                <a:latin typeface="Segoe WP" pitchFamily="34" charset="0"/>
              </a:rPr>
              <a:t>Découvrir</a:t>
            </a:r>
            <a:r>
              <a:rPr lang="en-US" dirty="0" smtClean="0">
                <a:solidFill>
                  <a:srgbClr val="FB5500"/>
                </a:solidFill>
                <a:latin typeface="Segoe WP" pitchFamily="34" charset="0"/>
              </a:rPr>
              <a:t> PowerPoint </a:t>
            </a:r>
            <a:r>
              <a:rPr lang="en-US" dirty="0" smtClean="0">
                <a:solidFill>
                  <a:srgbClr val="FB5500"/>
                </a:solidFill>
                <a:latin typeface="Segoe WP" pitchFamily="34" charset="0"/>
              </a:rPr>
              <a:t>Mobile</a:t>
            </a:r>
            <a:endParaRPr lang="en-US" dirty="0">
              <a:solidFill>
                <a:srgbClr val="FB5500"/>
              </a:solidFill>
              <a:latin typeface="Segoe WP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BE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Microsoft PowerPoint Mobile est un composant de Microsoft Office Mobile, qui vous permet d'afficher et de modifier des présentations PowerPoint sur votre téléphone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endParaRPr lang="en-US" sz="2300" dirty="0">
              <a:solidFill>
                <a:schemeClr val="bg1">
                  <a:lumMod val="50000"/>
                </a:schemeClr>
              </a:solidFill>
              <a:latin typeface="Segoe WP SemiLight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fr-BE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Vous pouvez travailler sur des présentations jointes à des e-mails, enregistrées sur votre téléphone ou sur </a:t>
            </a:r>
            <a:r>
              <a:rPr lang="fr-BE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SkyDrive</a:t>
            </a:r>
            <a:r>
              <a:rPr lang="fr-BE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, ou partagées sur Microsoft SharePoint Server 2010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endParaRPr lang="en-US" sz="2300" dirty="0">
              <a:solidFill>
                <a:schemeClr val="bg1">
                  <a:lumMod val="50000"/>
                </a:schemeClr>
              </a:solidFill>
              <a:latin typeface="Segoe WP SemiLight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fr-BE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Pour commencer et ouvrir une présentation, appuyez dessus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2300" dirty="0">
              <a:solidFill>
                <a:schemeClr val="bg1">
                  <a:lumMod val="50000"/>
                </a:schemeClr>
              </a:solidFill>
              <a:latin typeface="Segoe WP Semi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89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B5500"/>
                </a:solidFill>
                <a:latin typeface="Segoe WP" pitchFamily="34" charset="0"/>
              </a:rPr>
              <a:t>Plus </a:t>
            </a:r>
            <a:r>
              <a:rPr lang="en-US" dirty="0" err="1" smtClean="0">
                <a:solidFill>
                  <a:srgbClr val="FB5500"/>
                </a:solidFill>
                <a:latin typeface="Segoe WP" pitchFamily="34" charset="0"/>
              </a:rPr>
              <a:t>d'infos</a:t>
            </a:r>
            <a:r>
              <a:rPr lang="en-US" dirty="0" smtClean="0">
                <a:solidFill>
                  <a:srgbClr val="FB5500"/>
                </a:solidFill>
                <a:latin typeface="Segoe WP" pitchFamily="34" charset="0"/>
              </a:rPr>
              <a:t> en </a:t>
            </a:r>
            <a:r>
              <a:rPr lang="en-US" dirty="0" err="1" smtClean="0">
                <a:solidFill>
                  <a:srgbClr val="FB5500"/>
                </a:solidFill>
                <a:latin typeface="Segoe WP" pitchFamily="34" charset="0"/>
              </a:rPr>
              <a:t>ligne</a:t>
            </a:r>
            <a:endParaRPr lang="en-US" dirty="0">
              <a:solidFill>
                <a:srgbClr val="FB5500"/>
              </a:solidFill>
              <a:latin typeface="Segoe WP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Pour plus d'informations sur l'utilisation de PowerPoint Mobile, visitez notre site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smtClean="0">
                <a:solidFill>
                  <a:srgbClr val="FB5500"/>
                </a:solidFill>
                <a:latin typeface="Segoe WP SemiLight" pitchFamily="34" charset="0"/>
                <a:ea typeface="Segoe UI" pitchFamily="34" charset="0"/>
                <a:cs typeface="Segoe UI" pitchFamily="34" charset="0"/>
                <a:hlinkClick r:id="rId2"/>
              </a:rPr>
              <a:t>windowsphone.com</a:t>
            </a:r>
            <a:r>
              <a:rPr lang="en-US" sz="2300" dirty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205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55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Découvrir PowerPoint Mobile</vt:lpstr>
      <vt:lpstr>Plus d'infos en ligne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Découvrir PowerPoint Mobile</dc:title>
  <dc:creator>Microsoft</dc:creator>
  <cp:lastModifiedBy>Microsoft</cp:lastModifiedBy>
  <dcterms:created xsi:type="dcterms:W3CDTF">2011-05-11T10:52:50Z</dcterms:created>
  <dcterms:modified xsi:type="dcterms:W3CDTF">2011-06-20T16:42:44Z</dcterms:modified>
</cp:coreProperties>
</file>