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5500"/>
    <a:srgbClr val="FF660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824" y="-11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B0CFB-402C-480A-BCEA-4DC2F6A3C54C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91B10-0453-4CAC-8D2C-3AB45D009F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60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2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1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2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9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0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3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2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1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7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5A728-6F12-4C31-B266-36C313A818DF}" type="datetimeFigureOut">
              <a:rPr lang="en-US" smtClean="0"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4A888-B6A1-4DFE-A4D3-2F4F9E28EF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9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o.microsoft.com/fwlink/?LinkId=19285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400" b="0" i="0">
                <a:solidFill>
                  <a:srgbClr val="FB5500"/>
                </a:solidFill>
                <a:latin typeface="Segoe WP"/>
                <a:ea typeface="+mj-ea"/>
                <a:cs typeface="+mj-cs"/>
              </a:rPr>
              <a:t>A PowerPoint Mobile felfedezése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1">
              <a:spcBef>
                <a:spcPts val="1"/>
              </a:spcBef>
              <a:buClr>
                <a:schemeClr val="bg1">
                  <a:lumMod val="50000"/>
                </a:schemeClr>
              </a:buClr>
            </a:pP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A Microsoft Office Mobile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részét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képező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Microsoft PowerPoint Mobile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segítségével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PowerPoint-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bemutatókat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tekinthet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meg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és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szerkeszthet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a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telefonon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.</a:t>
            </a:r>
          </a:p>
          <a:p>
            <a:pPr marL="1" indent="1" algn="l" defTabSz="914400">
              <a:spcBef>
                <a:spcPts val="1"/>
              </a:spcBef>
              <a:buFont typeface="Arial"/>
              <a:buChar char="•"/>
            </a:pPr>
            <a:endParaRPr lang="en-US" sz="2300" dirty="0" smtClean="0">
              <a:solidFill>
                <a:schemeClr val="bg1">
                  <a:lumMod val="50000"/>
                </a:schemeClr>
              </a:solidFill>
              <a:latin typeface="Segoe WP SemiLight"/>
              <a:ea typeface="Segoe UI"/>
              <a:cs typeface="Segoe UI"/>
            </a:endParaRPr>
          </a:p>
          <a:p>
            <a:pPr marL="342901">
              <a:spcBef>
                <a:spcPts val="1"/>
              </a:spcBef>
              <a:buClr>
                <a:schemeClr val="bg1">
                  <a:lumMod val="50000"/>
                </a:schemeClr>
              </a:buClr>
            </a:pP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Egyaránt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dolgozhat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e-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mailhez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mellékelt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, a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telefonra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mentett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, a SkyDrive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webhelyen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tárolt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vagy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a Microsoft SharePoint Server 2010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rendszerben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megosztott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bemutatókon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.</a:t>
            </a:r>
          </a:p>
          <a:p>
            <a:pPr marL="1" indent="1" algn="l" defTabSz="914400">
              <a:spcBef>
                <a:spcPts val="1"/>
              </a:spcBef>
              <a:buFont typeface="Arial"/>
              <a:buChar char="•"/>
            </a:pPr>
            <a:endParaRPr lang="en-US" sz="2300" dirty="0" smtClean="0">
              <a:solidFill>
                <a:schemeClr val="bg1">
                  <a:lumMod val="50000"/>
                </a:schemeClr>
              </a:solidFill>
              <a:latin typeface="Segoe WP SemiLight"/>
              <a:ea typeface="Segoe UI"/>
              <a:cs typeface="Segoe UI"/>
            </a:endParaRPr>
          </a:p>
          <a:p>
            <a:pPr marL="342901">
              <a:spcBef>
                <a:spcPts val="1"/>
              </a:spcBef>
              <a:buClr>
                <a:schemeClr val="bg1">
                  <a:lumMod val="50000"/>
                </a:schemeClr>
              </a:buClr>
            </a:pP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A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kezdéshez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koppintással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nyissa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meg a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kívánt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bemutatót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689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400" b="0" i="0">
                <a:solidFill>
                  <a:srgbClr val="FB5500"/>
                </a:solidFill>
                <a:latin typeface="Segoe WP"/>
                <a:ea typeface="+mj-ea"/>
                <a:cs typeface="+mj-cs"/>
              </a:rPr>
              <a:t>További információ az interneten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defTabSz="914400">
              <a:spcBef>
                <a:spcPts val="1"/>
              </a:spcBef>
              <a:buNone/>
            </a:pPr>
            <a:r>
              <a:rPr lang="en-US" sz="2300" b="0" i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Ha többet szeretne tudni a PowerPoint Mobile használatáról, keresse fel a következő webhelyet: </a:t>
            </a:r>
            <a:r>
              <a:rPr lang="en-US" sz="2300" b="0" i="0">
                <a:solidFill>
                  <a:srgbClr val="FB5500"/>
                </a:solidFill>
                <a:latin typeface="Segoe WP SemiLight"/>
                <a:ea typeface="Segoe UI"/>
                <a:cs typeface="Segoe UI"/>
                <a:hlinkClick r:id="rId2"/>
              </a:rPr>
              <a:t>windowsphone.com</a:t>
            </a:r>
            <a:r>
              <a:rPr lang="en-US" sz="2300" b="0" i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205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55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 PowerPoint Mobile felfedezése</vt:lpstr>
      <vt:lpstr>További információ az interneten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PowerPoint Mobile felfedezése</dc:title>
  <dc:creator>Microsoft</dc:creator>
  <cp:lastModifiedBy>Microsoft</cp:lastModifiedBy>
  <dcterms:created xsi:type="dcterms:W3CDTF">2011-06-20T14:22:16Z</dcterms:created>
  <dcterms:modified xsi:type="dcterms:W3CDTF">2011-06-20T14:22:43Z</dcterms:modified>
</cp:coreProperties>
</file>