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E2C718-A5D8-4DDE-A5AA-93B63AAFF404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51FDF34-6FDA-4089-A554-CD6BD2602D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58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11CBB-BA27-4E54-A7F6-1A3BA76F516F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68D9F-DFF3-4457-AAAC-D6ADB6D461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FFF5F-77B3-4CAB-89B4-7365FE0E6702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BD0E1-C947-455C-9A51-C14740EE9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96DAC-AB23-4884-BFC2-CD067C5C46B9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75ED9-DEC6-4A29-BA0D-F4793CBA23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51FCB-5408-48C8-9661-AA233EACDF9E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7E79-E158-4BF1-9416-1C55DE9FCC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DF835-CF31-4F6E-A57C-339B82D734A3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738A8-CFE6-4AE0-B823-4B5C4AED9A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728AA-D1B6-4CF5-867F-48E39D6577EE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C8FB5-77F1-4919-92E5-3861459B9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C65FC-5785-416B-8C44-096F56525AEB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C5E89-9C78-48C1-BF6F-96B2E914A7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5506-2ADB-429A-A1CD-D05033469B12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AECC8-AD29-4FA9-91D9-590C907C3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B904-E1E6-425C-8045-4EBAD0A861EE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365A5-8DC1-4E0D-8E5C-77CBCCC2A9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C020F-0170-4213-8EF1-F3B295E5AB27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59DD0-5F4E-488D-B180-2619379BE9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15783-F2EA-4667-A062-E1D05664C474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F518B-9FAC-4DAC-A689-643A0BBE6E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BF6629-CCDD-4F65-B9AE-8F2BCDADAEC3}" type="datetimeFigureOut">
              <a:rPr lang="en-US"/>
              <a:pPr>
                <a:defRPr/>
              </a:pPr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28501C-3253-4EBD-B63D-4DDA911819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rgbClr val="FB5500"/>
                </a:solidFill>
                <a:latin typeface="Segoe WP"/>
              </a:rPr>
              <a:t>Esplora PowerPoint Mobile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300" smtClean="0">
                <a:solidFill>
                  <a:srgbClr val="7F7F7F"/>
                </a:solidFill>
                <a:latin typeface="Segoe WP SemiLight"/>
                <a:cs typeface="Segoe UI" pitchFamily="34" charset="0"/>
              </a:rPr>
              <a:t>Microsoft PowerPoint Mobile è un componente di Microsoft Office Mobile e consente di visualizzare e modificare presentazioni di PowerPoint dal telefono.</a:t>
            </a:r>
          </a:p>
          <a:p>
            <a:pPr eaLnBrk="1" hangingPunct="1"/>
            <a:endParaRPr lang="en-US" sz="2300" smtClean="0">
              <a:solidFill>
                <a:srgbClr val="7F7F7F"/>
              </a:solidFill>
              <a:latin typeface="Segoe WP SemiLight"/>
              <a:cs typeface="Segoe UI" pitchFamily="34" charset="0"/>
            </a:endParaRPr>
          </a:p>
          <a:p>
            <a:pPr eaLnBrk="1" hangingPunct="1"/>
            <a:r>
              <a:rPr lang="en-US" sz="2300" smtClean="0">
                <a:solidFill>
                  <a:srgbClr val="7F7F7F"/>
                </a:solidFill>
                <a:latin typeface="Segoe WP SemiLight"/>
                <a:cs typeface="Segoe UI" pitchFamily="34" charset="0"/>
              </a:rPr>
              <a:t>Puoi lavorare su presentazioni allegate alle e-mail, che sono sul telefono, su SkyDrive o condivise su Microsoft SharePoint Server 2010.</a:t>
            </a:r>
          </a:p>
          <a:p>
            <a:pPr eaLnBrk="1" hangingPunct="1"/>
            <a:endParaRPr lang="en-US" sz="2300" smtClean="0">
              <a:solidFill>
                <a:srgbClr val="7F7F7F"/>
              </a:solidFill>
              <a:latin typeface="Segoe WP SemiLight"/>
              <a:cs typeface="Segoe UI" pitchFamily="34" charset="0"/>
            </a:endParaRPr>
          </a:p>
          <a:p>
            <a:pPr eaLnBrk="1" hangingPunct="1"/>
            <a:r>
              <a:rPr lang="en-US" sz="2300" smtClean="0">
                <a:solidFill>
                  <a:srgbClr val="7F7F7F"/>
                </a:solidFill>
                <a:latin typeface="Segoe WP SemiLight"/>
                <a:cs typeface="Segoe UI" pitchFamily="34" charset="0"/>
              </a:rPr>
              <a:t>Basta toccare una presentazione per aprirla.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rgbClr val="FB5500"/>
                </a:solidFill>
                <a:latin typeface="Segoe WP"/>
              </a:rPr>
              <a:t>Altre informazioni online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300" smtClean="0">
                <a:solidFill>
                  <a:srgbClr val="7F7F7F"/>
                </a:solidFill>
                <a:latin typeface="Segoe WP SemiLight"/>
                <a:cs typeface="Segoe UI" pitchFamily="34" charset="0"/>
              </a:rPr>
              <a:t>Per informazioni aggiuntive sull’uso di PowerPoint Mobile, visita il nostro sito all’indirizzo </a:t>
            </a:r>
            <a:r>
              <a:rPr lang="en-US" sz="2300" smtClean="0">
                <a:solidFill>
                  <a:srgbClr val="FB5500"/>
                </a:solidFill>
                <a:latin typeface="Segoe WP SemiLight"/>
                <a:cs typeface="Segoe UI" pitchFamily="34" charset="0"/>
                <a:hlinkClick r:id="rId2"/>
              </a:rPr>
              <a:t>windowsphone.com</a:t>
            </a:r>
            <a:r>
              <a:rPr lang="en-US" sz="2300" smtClean="0">
                <a:solidFill>
                  <a:srgbClr val="7F7F7F"/>
                </a:solidFill>
                <a:latin typeface="Segoe WP SemiLight"/>
                <a:cs typeface="Segoe UI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Esplora PowerPoint Mobile</vt:lpstr>
      <vt:lpstr>Altre informazioni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Esplora PowerPoint Mobile</dc:title>
  <dc:creator>Microsoft</dc:creator>
  <cp:lastModifiedBy>Microsoft</cp:lastModifiedBy>
  <dcterms:created xsi:type="dcterms:W3CDTF">2011-05-19T11:18:59Z</dcterms:created>
  <dcterms:modified xsi:type="dcterms:W3CDTF">2011-06-20T15:45:22Z</dcterms:modified>
</cp:coreProperties>
</file>