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B5500"/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PowerPoint Mobile</a:t>
            </a:r>
            <a:r>
              <a:rPr lang="ja-JP" altLang="en-US" dirty="0">
                <a:solidFill>
                  <a:srgbClr val="FB5500"/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の使い方</a:t>
            </a:r>
            <a:endParaRPr lang="en-US" dirty="0">
              <a:solidFill>
                <a:srgbClr val="FB5500"/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Microsoft PowerPoint Mobile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Microsoft Office Mobile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に含まれ、ご使用の電話で、</a:t>
            </a:r>
            <a:r>
              <a:rPr lang="en-US" altLang="ja-JP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PowerPoint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プレゼンテーションを表示、編集することができます</a:t>
            </a:r>
            <a:r>
              <a:rPr lang="ja-JP" altLang="en-US" sz="2300" dirty="0" smtClean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。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電話や</a:t>
            </a:r>
            <a:r>
              <a:rPr lang="en-US" altLang="ja-JP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SkyDrive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上のプレゼンテーションや、</a:t>
            </a:r>
            <a:r>
              <a:rPr lang="en-US" altLang="ja-JP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Microsoft SharePoint Server 2010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で共有している、または電子メール添付で送付されたプレゼンテーションを操作します</a:t>
            </a:r>
            <a:r>
              <a:rPr lang="ja-JP" altLang="en-US" sz="2300" dirty="0" smtClean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。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操作を開始するには、プレゼンテーションをタップします</a:t>
            </a:r>
            <a:r>
              <a:rPr lang="ja-JP" altLang="en-US" sz="2300" dirty="0" smtClean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。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>
                <a:solidFill>
                  <a:srgbClr val="FB5500"/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オンラインの情報</a:t>
            </a:r>
            <a:endParaRPr lang="en-US" dirty="0">
              <a:solidFill>
                <a:srgbClr val="FB5500"/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PowerPoint Mobile</a:t>
            </a:r>
            <a:r>
              <a:rPr lang="ja-JP" altLang="en-US" sz="2300" dirty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の使い方の詳細については、</a:t>
            </a:r>
            <a:r>
              <a:rPr lang="en-US" sz="2300" dirty="0" smtClean="0">
                <a:solidFill>
                  <a:srgbClr val="FB5500"/>
                </a:solidFill>
                <a:latin typeface="Segoe WP" pitchFamily="34" charset="0"/>
                <a:ea typeface="Meiryo UI" pitchFamily="50" charset="-128"/>
                <a:cs typeface="Meiryo UI" pitchFamily="50" charset="-128"/>
                <a:hlinkClick r:id="rId2"/>
              </a:rPr>
              <a:t>windowsphone.com</a:t>
            </a:r>
            <a:r>
              <a:rPr lang="ja-JP" altLang="en-US" sz="2300" dirty="0" smtClean="0">
                <a:solidFill>
                  <a:schemeClr val="bg1">
                    <a:lumMod val="50000"/>
                  </a:schemeClr>
                </a:solidFill>
                <a:latin typeface="Segoe WP" pitchFamily="34" charset="0"/>
                <a:ea typeface="Meiryo UI" pitchFamily="50" charset="-128"/>
                <a:cs typeface="Meiryo UI" pitchFamily="50" charset="-128"/>
              </a:rPr>
              <a:t>を参照してください。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" pitchFamily="34" charset="0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Mobileの使い方</vt:lpstr>
      <vt:lpstr>オンラインの情報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Mobileの使い方</dc:title>
  <dc:creator>Microsoft</dc:creator>
  <cp:lastModifiedBy>Microsoft</cp:lastModifiedBy>
  <dcterms:created xsi:type="dcterms:W3CDTF">2011-06-18T13:54:51Z</dcterms:created>
  <dcterms:modified xsi:type="dcterms:W3CDTF">2011-06-18T13:55:03Z</dcterms:modified>
</cp:coreProperties>
</file>